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100" d="100"/>
          <a:sy n="100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min Lee" userId="54282917d2960263" providerId="LiveId" clId="{73F97936-A2AB-4F8D-8F5E-2AD6D626778E}"/>
    <pc:docChg chg="undo custSel modSld">
      <pc:chgData name="Soomin Lee" userId="54282917d2960263" providerId="LiveId" clId="{73F97936-A2AB-4F8D-8F5E-2AD6D626778E}" dt="2022-09-15T14:10:08.256" v="821" actId="14100"/>
      <pc:docMkLst>
        <pc:docMk/>
      </pc:docMkLst>
      <pc:sldChg chg="addSp delSp modSp mod">
        <pc:chgData name="Soomin Lee" userId="54282917d2960263" providerId="LiveId" clId="{73F97936-A2AB-4F8D-8F5E-2AD6D626778E}" dt="2022-09-15T14:10:08.256" v="821" actId="14100"/>
        <pc:sldMkLst>
          <pc:docMk/>
          <pc:sldMk cId="2891561240" sldId="256"/>
        </pc:sldMkLst>
        <pc:spChg chg="mod">
          <ac:chgData name="Soomin Lee" userId="54282917d2960263" providerId="LiveId" clId="{73F97936-A2AB-4F8D-8F5E-2AD6D626778E}" dt="2022-09-15T13:38:52.494" v="45" actId="14100"/>
          <ac:spMkLst>
            <pc:docMk/>
            <pc:sldMk cId="2891561240" sldId="256"/>
            <ac:spMk id="5" creationId="{AF967EE5-D7C6-E520-9C0A-AE51D9B145EF}"/>
          </ac:spMkLst>
        </pc:spChg>
        <pc:spChg chg="mod">
          <ac:chgData name="Soomin Lee" userId="54282917d2960263" providerId="LiveId" clId="{73F97936-A2AB-4F8D-8F5E-2AD6D626778E}" dt="2022-09-15T13:38:21.717" v="14" actId="14100"/>
          <ac:spMkLst>
            <pc:docMk/>
            <pc:sldMk cId="2891561240" sldId="256"/>
            <ac:spMk id="7" creationId="{10EB47A1-0E5D-CAE7-C280-7AAF8DD97ABE}"/>
          </ac:spMkLst>
        </pc:spChg>
        <pc:spChg chg="mod">
          <ac:chgData name="Soomin Lee" userId="54282917d2960263" providerId="LiveId" clId="{73F97936-A2AB-4F8D-8F5E-2AD6D626778E}" dt="2022-09-15T13:38:12.304" v="12" actId="164"/>
          <ac:spMkLst>
            <pc:docMk/>
            <pc:sldMk cId="2891561240" sldId="256"/>
            <ac:spMk id="9" creationId="{5D844C18-73AE-6D84-1A4F-F9B53D4BF301}"/>
          </ac:spMkLst>
        </pc:spChg>
        <pc:spChg chg="mod ord">
          <ac:chgData name="Soomin Lee" userId="54282917d2960263" providerId="LiveId" clId="{73F97936-A2AB-4F8D-8F5E-2AD6D626778E}" dt="2022-09-15T13:37:59.726" v="9" actId="164"/>
          <ac:spMkLst>
            <pc:docMk/>
            <pc:sldMk cId="2891561240" sldId="256"/>
            <ac:spMk id="11" creationId="{4E7DDD8E-B767-EE3B-2537-F38C9191EBE6}"/>
          </ac:spMkLst>
        </pc:spChg>
        <pc:spChg chg="mod ord">
          <ac:chgData name="Soomin Lee" userId="54282917d2960263" providerId="LiveId" clId="{73F97936-A2AB-4F8D-8F5E-2AD6D626778E}" dt="2022-09-15T13:37:59.726" v="9" actId="164"/>
          <ac:spMkLst>
            <pc:docMk/>
            <pc:sldMk cId="2891561240" sldId="256"/>
            <ac:spMk id="13" creationId="{10A91AA0-08E4-4E56-640D-3CFADC8DCB09}"/>
          </ac:spMkLst>
        </pc:spChg>
        <pc:spChg chg="mod ord">
          <ac:chgData name="Soomin Lee" userId="54282917d2960263" providerId="LiveId" clId="{73F97936-A2AB-4F8D-8F5E-2AD6D626778E}" dt="2022-09-15T13:37:59.726" v="9" actId="164"/>
          <ac:spMkLst>
            <pc:docMk/>
            <pc:sldMk cId="2891561240" sldId="256"/>
            <ac:spMk id="15" creationId="{14B5C636-EF94-AE20-111F-D0B62095DF7D}"/>
          </ac:spMkLst>
        </pc:spChg>
        <pc:spChg chg="mod ord">
          <ac:chgData name="Soomin Lee" userId="54282917d2960263" providerId="LiveId" clId="{73F97936-A2AB-4F8D-8F5E-2AD6D626778E}" dt="2022-09-15T13:37:59.726" v="9" actId="164"/>
          <ac:spMkLst>
            <pc:docMk/>
            <pc:sldMk cId="2891561240" sldId="256"/>
            <ac:spMk id="17" creationId="{E0503C56-3E98-A799-03F0-7919AFADBF9F}"/>
          </ac:spMkLst>
        </pc:spChg>
        <pc:spChg chg="mod ord">
          <ac:chgData name="Soomin Lee" userId="54282917d2960263" providerId="LiveId" clId="{73F97936-A2AB-4F8D-8F5E-2AD6D626778E}" dt="2022-09-15T13:37:59.726" v="9" actId="164"/>
          <ac:spMkLst>
            <pc:docMk/>
            <pc:sldMk cId="2891561240" sldId="256"/>
            <ac:spMk id="21" creationId="{669581D5-6D7C-50DD-2177-83CAAEFC712B}"/>
          </ac:spMkLst>
        </pc:spChg>
        <pc:spChg chg="mod">
          <ac:chgData name="Soomin Lee" userId="54282917d2960263" providerId="LiveId" clId="{73F97936-A2AB-4F8D-8F5E-2AD6D626778E}" dt="2022-09-15T13:38:12.304" v="12" actId="164"/>
          <ac:spMkLst>
            <pc:docMk/>
            <pc:sldMk cId="2891561240" sldId="256"/>
            <ac:spMk id="22" creationId="{51C948D9-887C-C610-8C5A-810F3715667F}"/>
          </ac:spMkLst>
        </pc:spChg>
        <pc:spChg chg="add mod">
          <ac:chgData name="Soomin Lee" userId="54282917d2960263" providerId="LiveId" clId="{73F97936-A2AB-4F8D-8F5E-2AD6D626778E}" dt="2022-09-15T13:44:45.240" v="223" actId="207"/>
          <ac:spMkLst>
            <pc:docMk/>
            <pc:sldMk cId="2891561240" sldId="256"/>
            <ac:spMk id="26" creationId="{D9A8CE86-1180-BB6D-DB65-3171D3D81746}"/>
          </ac:spMkLst>
        </pc:spChg>
        <pc:spChg chg="add mod">
          <ac:chgData name="Soomin Lee" userId="54282917d2960263" providerId="LiveId" clId="{73F97936-A2AB-4F8D-8F5E-2AD6D626778E}" dt="2022-09-15T13:44:54.521" v="224" actId="207"/>
          <ac:spMkLst>
            <pc:docMk/>
            <pc:sldMk cId="2891561240" sldId="256"/>
            <ac:spMk id="31" creationId="{AB22F094-9D9C-AC0C-3F61-13AE93DDE884}"/>
          </ac:spMkLst>
        </pc:spChg>
        <pc:spChg chg="add mod">
          <ac:chgData name="Soomin Lee" userId="54282917d2960263" providerId="LiveId" clId="{73F97936-A2AB-4F8D-8F5E-2AD6D626778E}" dt="2022-09-15T13:41:41.554" v="143" actId="2711"/>
          <ac:spMkLst>
            <pc:docMk/>
            <pc:sldMk cId="2891561240" sldId="256"/>
            <ac:spMk id="33" creationId="{755B7C2A-3BF8-04A8-5E96-5FA3EC7FBFF0}"/>
          </ac:spMkLst>
        </pc:spChg>
        <pc:spChg chg="add mod">
          <ac:chgData name="Soomin Lee" userId="54282917d2960263" providerId="LiveId" clId="{73F97936-A2AB-4F8D-8F5E-2AD6D626778E}" dt="2022-09-15T13:40:55.618" v="122" actId="14100"/>
          <ac:spMkLst>
            <pc:docMk/>
            <pc:sldMk cId="2891561240" sldId="256"/>
            <ac:spMk id="35" creationId="{98E12737-DBF2-C268-851B-F8E010CF2BA6}"/>
          </ac:spMkLst>
        </pc:spChg>
        <pc:spChg chg="add mod">
          <ac:chgData name="Soomin Lee" userId="54282917d2960263" providerId="LiveId" clId="{73F97936-A2AB-4F8D-8F5E-2AD6D626778E}" dt="2022-09-15T13:42:07.736" v="162"/>
          <ac:spMkLst>
            <pc:docMk/>
            <pc:sldMk cId="2891561240" sldId="256"/>
            <ac:spMk id="37" creationId="{1E7D3A87-DFB5-1C60-C853-0FEBA9EB3BD6}"/>
          </ac:spMkLst>
        </pc:spChg>
        <pc:spChg chg="add mod">
          <ac:chgData name="Soomin Lee" userId="54282917d2960263" providerId="LiveId" clId="{73F97936-A2AB-4F8D-8F5E-2AD6D626778E}" dt="2022-09-15T13:42:18.912" v="171"/>
          <ac:spMkLst>
            <pc:docMk/>
            <pc:sldMk cId="2891561240" sldId="256"/>
            <ac:spMk id="39" creationId="{7CBFDBC9-5F95-FCB1-634A-4C1757E7DF86}"/>
          </ac:spMkLst>
        </pc:spChg>
        <pc:spChg chg="add mod">
          <ac:chgData name="Soomin Lee" userId="54282917d2960263" providerId="LiveId" clId="{73F97936-A2AB-4F8D-8F5E-2AD6D626778E}" dt="2022-09-15T13:41:49.869" v="148"/>
          <ac:spMkLst>
            <pc:docMk/>
            <pc:sldMk cId="2891561240" sldId="256"/>
            <ac:spMk id="41" creationId="{127CA564-F548-7E73-5D93-D6B807B54146}"/>
          </ac:spMkLst>
        </pc:spChg>
        <pc:spChg chg="add mod">
          <ac:chgData name="Soomin Lee" userId="54282917d2960263" providerId="LiveId" clId="{73F97936-A2AB-4F8D-8F5E-2AD6D626778E}" dt="2022-09-15T13:41:53.638" v="151" actId="20577"/>
          <ac:spMkLst>
            <pc:docMk/>
            <pc:sldMk cId="2891561240" sldId="256"/>
            <ac:spMk id="43" creationId="{CEC227DB-E572-240D-852F-E1AEE51F69D2}"/>
          </ac:spMkLst>
        </pc:spChg>
        <pc:spChg chg="add mod">
          <ac:chgData name="Soomin Lee" userId="54282917d2960263" providerId="LiveId" clId="{73F97936-A2AB-4F8D-8F5E-2AD6D626778E}" dt="2022-09-15T13:42:14.730" v="168"/>
          <ac:spMkLst>
            <pc:docMk/>
            <pc:sldMk cId="2891561240" sldId="256"/>
            <ac:spMk id="45" creationId="{79FCD57D-893E-4892-3366-410321BD25B1}"/>
          </ac:spMkLst>
        </pc:spChg>
        <pc:spChg chg="add mod">
          <ac:chgData name="Soomin Lee" userId="54282917d2960263" providerId="LiveId" clId="{73F97936-A2AB-4F8D-8F5E-2AD6D626778E}" dt="2022-09-15T13:42:11.036" v="165"/>
          <ac:spMkLst>
            <pc:docMk/>
            <pc:sldMk cId="2891561240" sldId="256"/>
            <ac:spMk id="47" creationId="{37D5C790-B44F-1C9A-1EAB-BCDF26013963}"/>
          </ac:spMkLst>
        </pc:spChg>
        <pc:spChg chg="add mod">
          <ac:chgData name="Soomin Lee" userId="54282917d2960263" providerId="LiveId" clId="{73F97936-A2AB-4F8D-8F5E-2AD6D626778E}" dt="2022-09-15T13:42:01.014" v="159" actId="1038"/>
          <ac:spMkLst>
            <pc:docMk/>
            <pc:sldMk cId="2891561240" sldId="256"/>
            <ac:spMk id="49" creationId="{2DC0D43A-69BA-2661-50C9-7129C4387EC8}"/>
          </ac:spMkLst>
        </pc:spChg>
        <pc:spChg chg="add mod">
          <ac:chgData name="Soomin Lee" userId="54282917d2960263" providerId="LiveId" clId="{73F97936-A2AB-4F8D-8F5E-2AD6D626778E}" dt="2022-09-15T13:51:45.997" v="454" actId="164"/>
          <ac:spMkLst>
            <pc:docMk/>
            <pc:sldMk cId="2891561240" sldId="256"/>
            <ac:spMk id="51" creationId="{F0471E71-3877-2679-84E6-61D25B403A20}"/>
          </ac:spMkLst>
        </pc:spChg>
        <pc:spChg chg="add mod ord">
          <ac:chgData name="Soomin Lee" userId="54282917d2960263" providerId="LiveId" clId="{73F97936-A2AB-4F8D-8F5E-2AD6D626778E}" dt="2022-09-15T13:50:28.629" v="424" actId="1035"/>
          <ac:spMkLst>
            <pc:docMk/>
            <pc:sldMk cId="2891561240" sldId="256"/>
            <ac:spMk id="52" creationId="{35398F9D-E8E9-519B-C1DB-08CA56A14387}"/>
          </ac:spMkLst>
        </pc:spChg>
        <pc:spChg chg="add mod ord">
          <ac:chgData name="Soomin Lee" userId="54282917d2960263" providerId="LiveId" clId="{73F97936-A2AB-4F8D-8F5E-2AD6D626778E}" dt="2022-09-15T13:50:22.640" v="421" actId="164"/>
          <ac:spMkLst>
            <pc:docMk/>
            <pc:sldMk cId="2891561240" sldId="256"/>
            <ac:spMk id="54" creationId="{61AA76A2-41AF-C952-B3C6-59379B290D51}"/>
          </ac:spMkLst>
        </pc:spChg>
        <pc:spChg chg="add mod">
          <ac:chgData name="Soomin Lee" userId="54282917d2960263" providerId="LiveId" clId="{73F97936-A2AB-4F8D-8F5E-2AD6D626778E}" dt="2022-09-15T13:51:45.997" v="454" actId="164"/>
          <ac:spMkLst>
            <pc:docMk/>
            <pc:sldMk cId="2891561240" sldId="256"/>
            <ac:spMk id="55" creationId="{735BABB1-0237-8890-0EA4-02DD4D357DDE}"/>
          </ac:spMkLst>
        </pc:spChg>
        <pc:spChg chg="add mod">
          <ac:chgData name="Soomin Lee" userId="54282917d2960263" providerId="LiveId" clId="{73F97936-A2AB-4F8D-8F5E-2AD6D626778E}" dt="2022-09-15T13:51:45.997" v="454" actId="164"/>
          <ac:spMkLst>
            <pc:docMk/>
            <pc:sldMk cId="2891561240" sldId="256"/>
            <ac:spMk id="56" creationId="{F14F1962-C92F-CBA7-0289-91AF5955997C}"/>
          </ac:spMkLst>
        </pc:spChg>
        <pc:spChg chg="add mod">
          <ac:chgData name="Soomin Lee" userId="54282917d2960263" providerId="LiveId" clId="{73F97936-A2AB-4F8D-8F5E-2AD6D626778E}" dt="2022-09-15T13:51:45.997" v="454" actId="164"/>
          <ac:spMkLst>
            <pc:docMk/>
            <pc:sldMk cId="2891561240" sldId="256"/>
            <ac:spMk id="58" creationId="{8A61F0B1-D23B-DAF2-BF02-9B3B04E6B2FE}"/>
          </ac:spMkLst>
        </pc:spChg>
        <pc:spChg chg="add mod">
          <ac:chgData name="Soomin Lee" userId="54282917d2960263" providerId="LiveId" clId="{73F97936-A2AB-4F8D-8F5E-2AD6D626778E}" dt="2022-09-15T13:51:45.997" v="454" actId="164"/>
          <ac:spMkLst>
            <pc:docMk/>
            <pc:sldMk cId="2891561240" sldId="256"/>
            <ac:spMk id="60" creationId="{509E362D-04E9-8B73-3C71-87776F9ECCF6}"/>
          </ac:spMkLst>
        </pc:spChg>
        <pc:spChg chg="add mod">
          <ac:chgData name="Soomin Lee" userId="54282917d2960263" providerId="LiveId" clId="{73F97936-A2AB-4F8D-8F5E-2AD6D626778E}" dt="2022-09-15T13:55:03.057" v="518" actId="14100"/>
          <ac:spMkLst>
            <pc:docMk/>
            <pc:sldMk cId="2891561240" sldId="256"/>
            <ac:spMk id="62" creationId="{E762FFEC-4238-28C0-9047-EC3C98A27F8D}"/>
          </ac:spMkLst>
        </pc:spChg>
        <pc:spChg chg="add del">
          <ac:chgData name="Soomin Lee" userId="54282917d2960263" providerId="LiveId" clId="{73F97936-A2AB-4F8D-8F5E-2AD6D626778E}" dt="2022-09-15T13:50:35.924" v="426" actId="22"/>
          <ac:spMkLst>
            <pc:docMk/>
            <pc:sldMk cId="2891561240" sldId="256"/>
            <ac:spMk id="65" creationId="{9E81651B-047A-B781-492D-B40AF6305EE7}"/>
          </ac:spMkLst>
        </pc:spChg>
        <pc:spChg chg="mod">
          <ac:chgData name="Soomin Lee" userId="54282917d2960263" providerId="LiveId" clId="{73F97936-A2AB-4F8D-8F5E-2AD6D626778E}" dt="2022-09-15T13:50:41.010" v="427"/>
          <ac:spMkLst>
            <pc:docMk/>
            <pc:sldMk cId="2891561240" sldId="256"/>
            <ac:spMk id="67" creationId="{7B94495F-38BB-4EA3-F6A6-BBB50E42405D}"/>
          </ac:spMkLst>
        </pc:spChg>
        <pc:spChg chg="mod">
          <ac:chgData name="Soomin Lee" userId="54282917d2960263" providerId="LiveId" clId="{73F97936-A2AB-4F8D-8F5E-2AD6D626778E}" dt="2022-09-15T13:51:23.937" v="453" actId="1038"/>
          <ac:spMkLst>
            <pc:docMk/>
            <pc:sldMk cId="2891561240" sldId="256"/>
            <ac:spMk id="68" creationId="{530D99A7-4108-596D-4741-F5EE4EA3840C}"/>
          </ac:spMkLst>
        </pc:spChg>
        <pc:spChg chg="add mod ord">
          <ac:chgData name="Soomin Lee" userId="54282917d2960263" providerId="LiveId" clId="{73F97936-A2AB-4F8D-8F5E-2AD6D626778E}" dt="2022-09-15T13:54:49.659" v="517" actId="164"/>
          <ac:spMkLst>
            <pc:docMk/>
            <pc:sldMk cId="2891561240" sldId="256"/>
            <ac:spMk id="71" creationId="{EB41D4E8-A3A3-611B-434D-7E0D488256B7}"/>
          </ac:spMkLst>
        </pc:spChg>
        <pc:spChg chg="add mod">
          <ac:chgData name="Soomin Lee" userId="54282917d2960263" providerId="LiveId" clId="{73F97936-A2AB-4F8D-8F5E-2AD6D626778E}" dt="2022-09-15T13:53:07.048" v="478" actId="14100"/>
          <ac:spMkLst>
            <pc:docMk/>
            <pc:sldMk cId="2891561240" sldId="256"/>
            <ac:spMk id="73" creationId="{D20836C3-EBE8-F13B-F2CE-2131AD67017F}"/>
          </ac:spMkLst>
        </pc:spChg>
        <pc:spChg chg="add mod">
          <ac:chgData name="Soomin Lee" userId="54282917d2960263" providerId="LiveId" clId="{73F97936-A2AB-4F8D-8F5E-2AD6D626778E}" dt="2022-09-15T13:53:02.557" v="476" actId="164"/>
          <ac:spMkLst>
            <pc:docMk/>
            <pc:sldMk cId="2891561240" sldId="256"/>
            <ac:spMk id="75" creationId="{70908656-755E-0B51-C8C4-E0F4B9F5EB63}"/>
          </ac:spMkLst>
        </pc:spChg>
        <pc:spChg chg="add mod">
          <ac:chgData name="Soomin Lee" userId="54282917d2960263" providerId="LiveId" clId="{73F97936-A2AB-4F8D-8F5E-2AD6D626778E}" dt="2022-09-15T13:53:47.083" v="489" actId="164"/>
          <ac:spMkLst>
            <pc:docMk/>
            <pc:sldMk cId="2891561240" sldId="256"/>
            <ac:spMk id="77" creationId="{52644D16-2ABC-E38E-7D1A-D4389748B073}"/>
          </ac:spMkLst>
        </pc:spChg>
        <pc:spChg chg="add del">
          <ac:chgData name="Soomin Lee" userId="54282917d2960263" providerId="LiveId" clId="{73F97936-A2AB-4F8D-8F5E-2AD6D626778E}" dt="2022-09-15T13:55:14.847" v="520" actId="22"/>
          <ac:spMkLst>
            <pc:docMk/>
            <pc:sldMk cId="2891561240" sldId="256"/>
            <ac:spMk id="81" creationId="{C740884A-07EA-39F9-C972-3390302C7A06}"/>
          </ac:spMkLst>
        </pc:spChg>
        <pc:spChg chg="add del">
          <ac:chgData name="Soomin Lee" userId="54282917d2960263" providerId="LiveId" clId="{73F97936-A2AB-4F8D-8F5E-2AD6D626778E}" dt="2022-09-15T13:55:14.847" v="520" actId="22"/>
          <ac:spMkLst>
            <pc:docMk/>
            <pc:sldMk cId="2891561240" sldId="256"/>
            <ac:spMk id="83" creationId="{9D6BFB19-66FD-95C4-C15A-1AF5816F79B0}"/>
          </ac:spMkLst>
        </pc:spChg>
        <pc:spChg chg="mod">
          <ac:chgData name="Soomin Lee" userId="54282917d2960263" providerId="LiveId" clId="{73F97936-A2AB-4F8D-8F5E-2AD6D626778E}" dt="2022-09-15T13:57:12.628" v="608" actId="14100"/>
          <ac:spMkLst>
            <pc:docMk/>
            <pc:sldMk cId="2891561240" sldId="256"/>
            <ac:spMk id="85" creationId="{36788926-8498-AB68-FB00-BFD9ADE6AD69}"/>
          </ac:spMkLst>
        </pc:spChg>
        <pc:spChg chg="mod">
          <ac:chgData name="Soomin Lee" userId="54282917d2960263" providerId="LiveId" clId="{73F97936-A2AB-4F8D-8F5E-2AD6D626778E}" dt="2022-09-15T13:59:44.134" v="644" actId="207"/>
          <ac:spMkLst>
            <pc:docMk/>
            <pc:sldMk cId="2891561240" sldId="256"/>
            <ac:spMk id="88" creationId="{530E6897-801B-7A6E-31FA-C2F77D0909CD}"/>
          </ac:spMkLst>
        </pc:spChg>
        <pc:spChg chg="mod">
          <ac:chgData name="Soomin Lee" userId="54282917d2960263" providerId="LiveId" clId="{73F97936-A2AB-4F8D-8F5E-2AD6D626778E}" dt="2022-09-15T13:59:34.281" v="642" actId="207"/>
          <ac:spMkLst>
            <pc:docMk/>
            <pc:sldMk cId="2891561240" sldId="256"/>
            <ac:spMk id="90" creationId="{55379192-7309-91BB-6358-BB271BE35DE4}"/>
          </ac:spMkLst>
        </pc:spChg>
        <pc:spChg chg="mod">
          <ac:chgData name="Soomin Lee" userId="54282917d2960263" providerId="LiveId" clId="{73F97936-A2AB-4F8D-8F5E-2AD6D626778E}" dt="2022-09-15T13:59:24.752" v="641" actId="208"/>
          <ac:spMkLst>
            <pc:docMk/>
            <pc:sldMk cId="2891561240" sldId="256"/>
            <ac:spMk id="91" creationId="{0EA0D92D-FB32-C845-BD13-BA47390EBA92}"/>
          </ac:spMkLst>
        </pc:spChg>
        <pc:spChg chg="mod">
          <ac:chgData name="Soomin Lee" userId="54282917d2960263" providerId="LiveId" clId="{73F97936-A2AB-4F8D-8F5E-2AD6D626778E}" dt="2022-09-15T13:59:24.752" v="641" actId="208"/>
          <ac:spMkLst>
            <pc:docMk/>
            <pc:sldMk cId="2891561240" sldId="256"/>
            <ac:spMk id="92" creationId="{8190D935-A764-7047-5302-3E9BF3828AB7}"/>
          </ac:spMkLst>
        </pc:spChg>
        <pc:spChg chg="mod">
          <ac:chgData name="Soomin Lee" userId="54282917d2960263" providerId="LiveId" clId="{73F97936-A2AB-4F8D-8F5E-2AD6D626778E}" dt="2022-09-15T14:00:37.525" v="651" actId="14100"/>
          <ac:spMkLst>
            <pc:docMk/>
            <pc:sldMk cId="2891561240" sldId="256"/>
            <ac:spMk id="93" creationId="{3F90E1EC-1A99-F821-5ACD-757850002AE7}"/>
          </ac:spMkLst>
        </pc:spChg>
        <pc:spChg chg="mod">
          <ac:chgData name="Soomin Lee" userId="54282917d2960263" providerId="LiveId" clId="{73F97936-A2AB-4F8D-8F5E-2AD6D626778E}" dt="2022-09-15T14:00:42.294" v="652" actId="14100"/>
          <ac:spMkLst>
            <pc:docMk/>
            <pc:sldMk cId="2891561240" sldId="256"/>
            <ac:spMk id="94" creationId="{17223FE3-A53F-E360-63F3-9E47A4BCFFC4}"/>
          </ac:spMkLst>
        </pc:spChg>
        <pc:spChg chg="add mod">
          <ac:chgData name="Soomin Lee" userId="54282917d2960263" providerId="LiveId" clId="{73F97936-A2AB-4F8D-8F5E-2AD6D626778E}" dt="2022-09-15T14:00:11.796" v="648" actId="208"/>
          <ac:spMkLst>
            <pc:docMk/>
            <pc:sldMk cId="2891561240" sldId="256"/>
            <ac:spMk id="96" creationId="{27A74BB5-01CE-EA88-7597-AC7B5038B940}"/>
          </ac:spMkLst>
        </pc:spChg>
        <pc:spChg chg="add mod">
          <ac:chgData name="Soomin Lee" userId="54282917d2960263" providerId="LiveId" clId="{73F97936-A2AB-4F8D-8F5E-2AD6D626778E}" dt="2022-09-15T14:06:23.073" v="775" actId="14100"/>
          <ac:spMkLst>
            <pc:docMk/>
            <pc:sldMk cId="2891561240" sldId="256"/>
            <ac:spMk id="98" creationId="{F0130FE7-505B-6E86-47CB-33C52303F5D5}"/>
          </ac:spMkLst>
        </pc:spChg>
        <pc:spChg chg="add mod">
          <ac:chgData name="Soomin Lee" userId="54282917d2960263" providerId="LiveId" clId="{73F97936-A2AB-4F8D-8F5E-2AD6D626778E}" dt="2022-09-15T13:58:19.440" v="627" actId="1076"/>
          <ac:spMkLst>
            <pc:docMk/>
            <pc:sldMk cId="2891561240" sldId="256"/>
            <ac:spMk id="100" creationId="{31638EB0-A05D-D888-85A5-5BDEB3E75A5F}"/>
          </ac:spMkLst>
        </pc:spChg>
        <pc:spChg chg="add del mod">
          <ac:chgData name="Soomin Lee" userId="54282917d2960263" providerId="LiveId" clId="{73F97936-A2AB-4F8D-8F5E-2AD6D626778E}" dt="2022-09-15T14:02:47.116" v="697" actId="478"/>
          <ac:spMkLst>
            <pc:docMk/>
            <pc:sldMk cId="2891561240" sldId="256"/>
            <ac:spMk id="102" creationId="{ACDD52D8-A059-93EE-6C86-0CA6F3DB13B5}"/>
          </ac:spMkLst>
        </pc:spChg>
        <pc:spChg chg="add del mod">
          <ac:chgData name="Soomin Lee" userId="54282917d2960263" providerId="LiveId" clId="{73F97936-A2AB-4F8D-8F5E-2AD6D626778E}" dt="2022-09-15T14:02:44.850" v="696" actId="478"/>
          <ac:spMkLst>
            <pc:docMk/>
            <pc:sldMk cId="2891561240" sldId="256"/>
            <ac:spMk id="104" creationId="{A93908B7-3E03-554C-2887-62FBB0644D13}"/>
          </ac:spMkLst>
        </pc:spChg>
        <pc:spChg chg="add mod">
          <ac:chgData name="Soomin Lee" userId="54282917d2960263" providerId="LiveId" clId="{73F97936-A2AB-4F8D-8F5E-2AD6D626778E}" dt="2022-09-15T14:02:04.284" v="681" actId="1076"/>
          <ac:spMkLst>
            <pc:docMk/>
            <pc:sldMk cId="2891561240" sldId="256"/>
            <ac:spMk id="106" creationId="{AF1AA844-74EA-E30A-2769-D547206A8AB6}"/>
          </ac:spMkLst>
        </pc:spChg>
        <pc:spChg chg="add del mod">
          <ac:chgData name="Soomin Lee" userId="54282917d2960263" providerId="LiveId" clId="{73F97936-A2AB-4F8D-8F5E-2AD6D626778E}" dt="2022-09-15T14:01:44.033" v="669" actId="478"/>
          <ac:spMkLst>
            <pc:docMk/>
            <pc:sldMk cId="2891561240" sldId="256"/>
            <ac:spMk id="108" creationId="{11A5260A-7DBD-1BBD-4A2F-6BEAAF4A674E}"/>
          </ac:spMkLst>
        </pc:spChg>
        <pc:spChg chg="add mod">
          <ac:chgData name="Soomin Lee" userId="54282917d2960263" providerId="LiveId" clId="{73F97936-A2AB-4F8D-8F5E-2AD6D626778E}" dt="2022-09-15T14:02:38.476" v="695" actId="207"/>
          <ac:spMkLst>
            <pc:docMk/>
            <pc:sldMk cId="2891561240" sldId="256"/>
            <ac:spMk id="110" creationId="{1717F3B4-0360-CAA5-A782-E4CCD33646EB}"/>
          </ac:spMkLst>
        </pc:spChg>
        <pc:spChg chg="add del">
          <ac:chgData name="Soomin Lee" userId="54282917d2960263" providerId="LiveId" clId="{73F97936-A2AB-4F8D-8F5E-2AD6D626778E}" dt="2022-09-15T14:05:36.804" v="755" actId="478"/>
          <ac:spMkLst>
            <pc:docMk/>
            <pc:sldMk cId="2891561240" sldId="256"/>
            <ac:spMk id="111" creationId="{937653FD-D34B-57CE-03F4-53A699140593}"/>
          </ac:spMkLst>
        </pc:spChg>
        <pc:spChg chg="add mod">
          <ac:chgData name="Soomin Lee" userId="54282917d2960263" providerId="LiveId" clId="{73F97936-A2AB-4F8D-8F5E-2AD6D626778E}" dt="2022-09-15T14:05:19.604" v="713" actId="164"/>
          <ac:spMkLst>
            <pc:docMk/>
            <pc:sldMk cId="2891561240" sldId="256"/>
            <ac:spMk id="113" creationId="{AF358C2A-195E-F863-F72B-AE5E926F2E44}"/>
          </ac:spMkLst>
        </pc:spChg>
        <pc:spChg chg="add mod">
          <ac:chgData name="Soomin Lee" userId="54282917d2960263" providerId="LiveId" clId="{73F97936-A2AB-4F8D-8F5E-2AD6D626778E}" dt="2022-09-15T14:05:19.604" v="713" actId="164"/>
          <ac:spMkLst>
            <pc:docMk/>
            <pc:sldMk cId="2891561240" sldId="256"/>
            <ac:spMk id="114" creationId="{06EBCCB9-9A64-7567-1808-27E9A187EE64}"/>
          </ac:spMkLst>
        </pc:spChg>
        <pc:spChg chg="mod">
          <ac:chgData name="Soomin Lee" userId="54282917d2960263" providerId="LiveId" clId="{73F97936-A2AB-4F8D-8F5E-2AD6D626778E}" dt="2022-09-15T14:05:41.810" v="763"/>
          <ac:spMkLst>
            <pc:docMk/>
            <pc:sldMk cId="2891561240" sldId="256"/>
            <ac:spMk id="117" creationId="{456C18F3-1325-8952-855C-18B78BCF594C}"/>
          </ac:spMkLst>
        </pc:spChg>
        <pc:spChg chg="mod">
          <ac:chgData name="Soomin Lee" userId="54282917d2960263" providerId="LiveId" clId="{73F97936-A2AB-4F8D-8F5E-2AD6D626778E}" dt="2022-09-15T14:06:55.518" v="783" actId="14100"/>
          <ac:spMkLst>
            <pc:docMk/>
            <pc:sldMk cId="2891561240" sldId="256"/>
            <ac:spMk id="118" creationId="{323A03C7-EDF1-C4BD-1456-1645E8A0DF21}"/>
          </ac:spMkLst>
        </pc:spChg>
        <pc:spChg chg="add mod">
          <ac:chgData name="Soomin Lee" userId="54282917d2960263" providerId="LiveId" clId="{73F97936-A2AB-4F8D-8F5E-2AD6D626778E}" dt="2022-09-15T14:09:50.081" v="815"/>
          <ac:spMkLst>
            <pc:docMk/>
            <pc:sldMk cId="2891561240" sldId="256"/>
            <ac:spMk id="120" creationId="{8A933A0A-5093-C512-26AE-C4DDD3E52022}"/>
          </ac:spMkLst>
        </pc:spChg>
        <pc:spChg chg="add mod">
          <ac:chgData name="Soomin Lee" userId="54282917d2960263" providerId="LiveId" clId="{73F97936-A2AB-4F8D-8F5E-2AD6D626778E}" dt="2022-09-15T14:09:55.314" v="820"/>
          <ac:spMkLst>
            <pc:docMk/>
            <pc:sldMk cId="2891561240" sldId="256"/>
            <ac:spMk id="122" creationId="{6A9BDA2F-3802-3801-4C4D-3793A69710E0}"/>
          </ac:spMkLst>
        </pc:spChg>
        <pc:spChg chg="add mod">
          <ac:chgData name="Soomin Lee" userId="54282917d2960263" providerId="LiveId" clId="{73F97936-A2AB-4F8D-8F5E-2AD6D626778E}" dt="2022-09-15T14:09:38.772" v="810" actId="403"/>
          <ac:spMkLst>
            <pc:docMk/>
            <pc:sldMk cId="2891561240" sldId="256"/>
            <ac:spMk id="124" creationId="{5D36E1E1-E8D5-BE64-A2F5-8A0D46D130BD}"/>
          </ac:spMkLst>
        </pc:spChg>
        <pc:spChg chg="add mod">
          <ac:chgData name="Soomin Lee" userId="54282917d2960263" providerId="LiveId" clId="{73F97936-A2AB-4F8D-8F5E-2AD6D626778E}" dt="2022-09-15T14:08:07.136" v="799" actId="14100"/>
          <ac:spMkLst>
            <pc:docMk/>
            <pc:sldMk cId="2891561240" sldId="256"/>
            <ac:spMk id="125" creationId="{BF2108F5-0590-CEC8-B3FF-AC5BF46DA1CD}"/>
          </ac:spMkLst>
        </pc:spChg>
        <pc:grpChg chg="add mod">
          <ac:chgData name="Soomin Lee" userId="54282917d2960263" providerId="LiveId" clId="{73F97936-A2AB-4F8D-8F5E-2AD6D626778E}" dt="2022-09-15T13:38:16.075" v="13" actId="164"/>
          <ac:grpSpMkLst>
            <pc:docMk/>
            <pc:sldMk cId="2891561240" sldId="256"/>
            <ac:grpSpMk id="27" creationId="{A3B96A7B-231B-265D-1026-9699CCC2ADF6}"/>
          </ac:grpSpMkLst>
        </pc:grpChg>
        <pc:grpChg chg="add mod">
          <ac:chgData name="Soomin Lee" userId="54282917d2960263" providerId="LiveId" clId="{73F97936-A2AB-4F8D-8F5E-2AD6D626778E}" dt="2022-09-15T13:38:16.075" v="13" actId="164"/>
          <ac:grpSpMkLst>
            <pc:docMk/>
            <pc:sldMk cId="2891561240" sldId="256"/>
            <ac:grpSpMk id="28" creationId="{78CADF94-183C-450E-B3D3-BA30FF13C371}"/>
          </ac:grpSpMkLst>
        </pc:grpChg>
        <pc:grpChg chg="add mod">
          <ac:chgData name="Soomin Lee" userId="54282917d2960263" providerId="LiveId" clId="{73F97936-A2AB-4F8D-8F5E-2AD6D626778E}" dt="2022-09-15T13:38:25.879" v="40" actId="1036"/>
          <ac:grpSpMkLst>
            <pc:docMk/>
            <pc:sldMk cId="2891561240" sldId="256"/>
            <ac:grpSpMk id="29" creationId="{E5B8E86F-683C-B79D-6B33-7C724312400B}"/>
          </ac:grpSpMkLst>
        </pc:grpChg>
        <pc:grpChg chg="add mod">
          <ac:chgData name="Soomin Lee" userId="54282917d2960263" providerId="LiveId" clId="{73F97936-A2AB-4F8D-8F5E-2AD6D626778E}" dt="2022-09-15T13:51:45.997" v="454" actId="164"/>
          <ac:grpSpMkLst>
            <pc:docMk/>
            <pc:sldMk cId="2891561240" sldId="256"/>
            <ac:grpSpMk id="63" creationId="{8DCDEC6C-B63E-833C-113C-198B7D9416EB}"/>
          </ac:grpSpMkLst>
        </pc:grpChg>
        <pc:grpChg chg="add mod">
          <ac:chgData name="Soomin Lee" userId="54282917d2960263" providerId="LiveId" clId="{73F97936-A2AB-4F8D-8F5E-2AD6D626778E}" dt="2022-09-15T13:54:49.659" v="517" actId="164"/>
          <ac:grpSpMkLst>
            <pc:docMk/>
            <pc:sldMk cId="2891561240" sldId="256"/>
            <ac:grpSpMk id="66" creationId="{060BAE36-0926-DB79-BFF8-5BBDAA942E49}"/>
          </ac:grpSpMkLst>
        </pc:grpChg>
        <pc:grpChg chg="add mod">
          <ac:chgData name="Soomin Lee" userId="54282917d2960263" providerId="LiveId" clId="{73F97936-A2AB-4F8D-8F5E-2AD6D626778E}" dt="2022-09-15T13:51:45.997" v="454" actId="164"/>
          <ac:grpSpMkLst>
            <pc:docMk/>
            <pc:sldMk cId="2891561240" sldId="256"/>
            <ac:grpSpMk id="69" creationId="{24099900-1550-64CF-2F32-DDBBE1EEAB04}"/>
          </ac:grpSpMkLst>
        </pc:grpChg>
        <pc:grpChg chg="add mod">
          <ac:chgData name="Soomin Lee" userId="54282917d2960263" providerId="LiveId" clId="{73F97936-A2AB-4F8D-8F5E-2AD6D626778E}" dt="2022-09-15T13:53:47.083" v="489" actId="164"/>
          <ac:grpSpMkLst>
            <pc:docMk/>
            <pc:sldMk cId="2891561240" sldId="256"/>
            <ac:grpSpMk id="76" creationId="{E9B7456D-1658-31F1-DBEA-E5CBB5487B24}"/>
          </ac:grpSpMkLst>
        </pc:grpChg>
        <pc:grpChg chg="add mod">
          <ac:chgData name="Soomin Lee" userId="54282917d2960263" providerId="LiveId" clId="{73F97936-A2AB-4F8D-8F5E-2AD6D626778E}" dt="2022-09-15T13:54:49.659" v="517" actId="164"/>
          <ac:grpSpMkLst>
            <pc:docMk/>
            <pc:sldMk cId="2891561240" sldId="256"/>
            <ac:grpSpMk id="78" creationId="{05B3A5E7-2F09-2D89-720B-545514B096E5}"/>
          </ac:grpSpMkLst>
        </pc:grpChg>
        <pc:grpChg chg="add mod">
          <ac:chgData name="Soomin Lee" userId="54282917d2960263" providerId="LiveId" clId="{73F97936-A2AB-4F8D-8F5E-2AD6D626778E}" dt="2022-09-15T13:55:25.959" v="523" actId="1076"/>
          <ac:grpSpMkLst>
            <pc:docMk/>
            <pc:sldMk cId="2891561240" sldId="256"/>
            <ac:grpSpMk id="79" creationId="{BC5EBF0E-BC7B-9650-D7BE-2CC92E7DF5FD}"/>
          </ac:grpSpMkLst>
        </pc:grpChg>
        <pc:grpChg chg="add mod">
          <ac:chgData name="Soomin Lee" userId="54282917d2960263" providerId="LiveId" clId="{73F97936-A2AB-4F8D-8F5E-2AD6D626778E}" dt="2022-09-15T13:55:30.992" v="524" actId="1076"/>
          <ac:grpSpMkLst>
            <pc:docMk/>
            <pc:sldMk cId="2891561240" sldId="256"/>
            <ac:grpSpMk id="84" creationId="{C429B9E2-CA26-1819-D3FD-039DDED7E732}"/>
          </ac:grpSpMkLst>
        </pc:grpChg>
        <pc:grpChg chg="mod">
          <ac:chgData name="Soomin Lee" userId="54282917d2960263" providerId="LiveId" clId="{73F97936-A2AB-4F8D-8F5E-2AD6D626778E}" dt="2022-09-15T13:55:23.138" v="521"/>
          <ac:grpSpMkLst>
            <pc:docMk/>
            <pc:sldMk cId="2891561240" sldId="256"/>
            <ac:grpSpMk id="86" creationId="{81D155B1-AE47-CEC5-18EE-671EC732E277}"/>
          </ac:grpSpMkLst>
        </pc:grpChg>
        <pc:grpChg chg="mod">
          <ac:chgData name="Soomin Lee" userId="54282917d2960263" providerId="LiveId" clId="{73F97936-A2AB-4F8D-8F5E-2AD6D626778E}" dt="2022-09-15T13:55:23.138" v="521"/>
          <ac:grpSpMkLst>
            <pc:docMk/>
            <pc:sldMk cId="2891561240" sldId="256"/>
            <ac:grpSpMk id="87" creationId="{8894C6ED-AF22-70EA-35AB-E2B40E2FC38B}"/>
          </ac:grpSpMkLst>
        </pc:grpChg>
        <pc:grpChg chg="mod">
          <ac:chgData name="Soomin Lee" userId="54282917d2960263" providerId="LiveId" clId="{73F97936-A2AB-4F8D-8F5E-2AD6D626778E}" dt="2022-09-15T13:55:23.138" v="521"/>
          <ac:grpSpMkLst>
            <pc:docMk/>
            <pc:sldMk cId="2891561240" sldId="256"/>
            <ac:grpSpMk id="89" creationId="{67D84555-C055-C2D6-00C7-9B67BE38AE0E}"/>
          </ac:grpSpMkLst>
        </pc:grpChg>
        <pc:grpChg chg="add mod ord">
          <ac:chgData name="Soomin Lee" userId="54282917d2960263" providerId="LiveId" clId="{73F97936-A2AB-4F8D-8F5E-2AD6D626778E}" dt="2022-09-15T14:06:04.855" v="772" actId="167"/>
          <ac:grpSpMkLst>
            <pc:docMk/>
            <pc:sldMk cId="2891561240" sldId="256"/>
            <ac:grpSpMk id="115" creationId="{52469E34-0139-A961-73ED-AE8EC5B0D397}"/>
          </ac:grpSpMkLst>
        </pc:grpChg>
        <pc:grpChg chg="add mod ord">
          <ac:chgData name="Soomin Lee" userId="54282917d2960263" providerId="LiveId" clId="{73F97936-A2AB-4F8D-8F5E-2AD6D626778E}" dt="2022-09-15T14:10:08.256" v="821" actId="14100"/>
          <ac:grpSpMkLst>
            <pc:docMk/>
            <pc:sldMk cId="2891561240" sldId="256"/>
            <ac:grpSpMk id="116" creationId="{C82E99E7-44AF-A605-7EF8-31FB9694B88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1959-0EC4-7FD7-238F-B4D461F65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1F2F0-B59A-460C-188F-A04D7D108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C98BE-95DD-C284-C431-6A86EE77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95D7-5AFB-305E-92C7-A93BF2A6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0F10-53D5-9FA2-010B-9F57F018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50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AC38-3914-F452-21AE-A9F0B719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F12E-D2FF-0724-C728-5CCC1D10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BF9A-2964-F065-CBCD-99E1D224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9AC8-EAC8-B6F6-E360-F934F254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4A26-AE97-6548-126E-41ADD5E4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66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CDE74-B9CF-407B-004F-017188C72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5D28-FDAA-938B-9D0C-6D0E8E3D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ECAE-32FC-BFDF-CAD3-4B1E9B02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46A4-DC76-B3AA-DBC5-0991C746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E402-7281-C05F-B24B-C256FF7E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D037-08AF-6774-97AC-BA0A26C4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1BAF-E651-2EAE-3B86-9EF62D28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1935-B9C3-3111-AA83-02E39986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0FF3-8663-5266-1959-7F4E72C6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6721-DB16-32B9-3F23-C5929458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42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29FF-267F-DC24-67D4-A878114E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721CE-B99A-5B54-1FF5-F793B773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82DA-FAEA-E932-D5C1-5FF1C3F4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FC19-8791-08BF-4FDB-709769EB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238F-30AA-B2D9-2702-76EB58BA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6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736E-EF92-7DDE-4CF3-82C56DB9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A8E0-1CDB-4B1F-870A-AB81B1E3C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88BD9-F87B-0F92-26CA-686776E0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ACB19-187C-7E2F-A53B-5A07E353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23B3-C55F-F99E-F64F-BED62E76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FD28C-22DC-89CC-0666-E58BD915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82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0696-39E7-7D53-C0E8-1D78776C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890B-88CE-DD1D-8F49-9380F160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B29AB-BF4D-9B08-7545-7D1E7CB5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CA47B-D013-2449-6329-EACE54911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AED6F-232E-0A8E-4D14-63467FF6B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19669-5BCD-F4F6-58E4-75B6BCE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35018-08C5-C612-3A6C-9D4D22D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FFB0A-4096-AB21-D1FC-7EBABB62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8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1D6-E833-88AF-1192-83CD0650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A6259-2C89-936C-CEAB-710547D5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94C15-5A3E-492C-70C2-0ED3D6D0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C73A0-86FA-AB28-1334-40D25C66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92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627C4-E7CD-EA82-7C8C-7C308AA0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BF038-538A-3E1A-7E7D-F0D88EB8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D1B3B-8505-941B-57AC-EBBF62A7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06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7AAD-E8DF-8636-0FDC-F2CC63F9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E577-9B1E-D7B0-BBD7-7B535737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9353-6A5B-2318-DFE1-8A3500436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3EEB-ED0B-3D2B-C04A-98ADA8B4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BD056-BCAD-E7A6-4170-03CE42B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90CA0-6574-C5BC-2F89-A8DB3B72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38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887E-2A83-A862-0749-568F226B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7EBC3-A0BD-F912-7F99-0E6866EBF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38C03-FAD5-D448-AE83-750F63A8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78E85-929B-EE56-B413-2EE63C3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DB50-BE93-0CC2-CEF1-29437E98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E3922-6E77-8ED4-5F72-C7F97E4A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39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B0952-6A87-9DDC-33AF-535A7FD1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A9663-D09E-46D0-224F-A3895F03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9DE5-9203-2EF3-0DBC-50755D47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7AE1-C73D-45B1-8C47-A9DC6913579D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8A50-744F-4C85-F46D-D794D98C9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23D9-F7C6-4651-D618-7A29FA7ED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DBE7-EF77-444D-A28C-8378C24CBA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80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2469E34-0139-A961-73ED-AE8EC5B0D397}"/>
              </a:ext>
            </a:extLst>
          </p:cNvPr>
          <p:cNvGrpSpPr/>
          <p:nvPr/>
        </p:nvGrpSpPr>
        <p:grpSpPr>
          <a:xfrm>
            <a:off x="312420" y="4433508"/>
            <a:ext cx="6812280" cy="989499"/>
            <a:chOff x="312420" y="4959288"/>
            <a:chExt cx="6812280" cy="989499"/>
          </a:xfrm>
        </p:grpSpPr>
        <p:sp>
          <p:nvSpPr>
            <p:cNvPr id="113" name="Frame 112">
              <a:extLst>
                <a:ext uri="{FF2B5EF4-FFF2-40B4-BE49-F238E27FC236}">
                  <a16:creationId xmlns:a16="http://schemas.microsoft.com/office/drawing/2014/main" id="{AF358C2A-195E-F863-F72B-AE5E926F2E44}"/>
                </a:ext>
              </a:extLst>
            </p:cNvPr>
            <p:cNvSpPr/>
            <p:nvPr/>
          </p:nvSpPr>
          <p:spPr>
            <a:xfrm rot="5400000">
              <a:off x="3116617" y="2488141"/>
              <a:ext cx="965468" cy="5955824"/>
            </a:xfrm>
            <a:prstGeom prst="frame">
              <a:avLst>
                <a:gd name="adj1" fmla="val 1128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6EBCCB9-9A64-7567-1808-27E9A187EE64}"/>
                </a:ext>
              </a:extLst>
            </p:cNvPr>
            <p:cNvSpPr/>
            <p:nvPr/>
          </p:nvSpPr>
          <p:spPr>
            <a:xfrm>
              <a:off x="312420" y="4959288"/>
              <a:ext cx="6812280" cy="523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82E99E7-44AF-A605-7EF8-31FB9694B880}"/>
              </a:ext>
            </a:extLst>
          </p:cNvPr>
          <p:cNvGrpSpPr/>
          <p:nvPr/>
        </p:nvGrpSpPr>
        <p:grpSpPr>
          <a:xfrm rot="16200000">
            <a:off x="4290107" y="2040559"/>
            <a:ext cx="4680000" cy="989496"/>
            <a:chOff x="591122" y="4959291"/>
            <a:chExt cx="5986142" cy="989496"/>
          </a:xfrm>
        </p:grpSpPr>
        <p:sp>
          <p:nvSpPr>
            <p:cNvPr id="117" name="Frame 116">
              <a:extLst>
                <a:ext uri="{FF2B5EF4-FFF2-40B4-BE49-F238E27FC236}">
                  <a16:creationId xmlns:a16="http://schemas.microsoft.com/office/drawing/2014/main" id="{456C18F3-1325-8952-855C-18B78BCF594C}"/>
                </a:ext>
              </a:extLst>
            </p:cNvPr>
            <p:cNvSpPr/>
            <p:nvPr/>
          </p:nvSpPr>
          <p:spPr>
            <a:xfrm rot="5400000">
              <a:off x="3116617" y="2488141"/>
              <a:ext cx="965468" cy="5955824"/>
            </a:xfrm>
            <a:prstGeom prst="frame">
              <a:avLst>
                <a:gd name="adj1" fmla="val 1128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23A03C7-EDF1-C4BD-1456-1645E8A0DF21}"/>
                </a:ext>
              </a:extLst>
            </p:cNvPr>
            <p:cNvSpPr/>
            <p:nvPr/>
          </p:nvSpPr>
          <p:spPr>
            <a:xfrm>
              <a:off x="591122" y="4959291"/>
              <a:ext cx="5986142" cy="523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67EE5-D7C6-E520-9C0A-AE51D9B145EF}"/>
              </a:ext>
            </a:extLst>
          </p:cNvPr>
          <p:cNvSpPr/>
          <p:nvPr/>
        </p:nvSpPr>
        <p:spPr>
          <a:xfrm>
            <a:off x="621437" y="195309"/>
            <a:ext cx="5955826" cy="4680000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B47A1-0E5D-CAE7-C280-7AAF8DD97ABE}"/>
              </a:ext>
            </a:extLst>
          </p:cNvPr>
          <p:cNvSpPr/>
          <p:nvPr/>
        </p:nvSpPr>
        <p:spPr>
          <a:xfrm>
            <a:off x="719090" y="248576"/>
            <a:ext cx="5769633" cy="321077"/>
          </a:xfrm>
          <a:prstGeom prst="roundRect">
            <a:avLst>
              <a:gd name="adj" fmla="val 101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22ACC6-FD5E-69F0-8590-2A6A8A72F809}"/>
              </a:ext>
            </a:extLst>
          </p:cNvPr>
          <p:cNvSpPr/>
          <p:nvPr/>
        </p:nvSpPr>
        <p:spPr>
          <a:xfrm>
            <a:off x="761999" y="293861"/>
            <a:ext cx="248963" cy="2305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029DC-92BC-70DE-3D8D-308D1C72C8C0}"/>
              </a:ext>
            </a:extLst>
          </p:cNvPr>
          <p:cNvSpPr txBox="1"/>
          <p:nvPr/>
        </p:nvSpPr>
        <p:spPr>
          <a:xfrm>
            <a:off x="982979" y="289558"/>
            <a:ext cx="28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qua Grotesque" pitchFamily="2" charset="0"/>
              </a:rPr>
              <a:t>Number Puzzle Game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A8CE86-1180-BB6D-DB65-3171D3D81746}"/>
              </a:ext>
            </a:extLst>
          </p:cNvPr>
          <p:cNvSpPr/>
          <p:nvPr/>
        </p:nvSpPr>
        <p:spPr>
          <a:xfrm>
            <a:off x="719090" y="827118"/>
            <a:ext cx="3960000" cy="3960000"/>
          </a:xfrm>
          <a:prstGeom prst="roundRect">
            <a:avLst>
              <a:gd name="adj" fmla="val 158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B8E86F-683C-B79D-6B33-7C724312400B}"/>
              </a:ext>
            </a:extLst>
          </p:cNvPr>
          <p:cNvGrpSpPr/>
          <p:nvPr/>
        </p:nvGrpSpPr>
        <p:grpSpPr>
          <a:xfrm>
            <a:off x="5559674" y="288826"/>
            <a:ext cx="885233" cy="230506"/>
            <a:chOff x="5186002" y="280034"/>
            <a:chExt cx="885233" cy="23050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8CADF94-183C-450E-B3D3-BA30FF13C371}"/>
                </a:ext>
              </a:extLst>
            </p:cNvPr>
            <p:cNvGrpSpPr/>
            <p:nvPr/>
          </p:nvGrpSpPr>
          <p:grpSpPr>
            <a:xfrm>
              <a:off x="5822272" y="280034"/>
              <a:ext cx="248963" cy="230506"/>
              <a:chOff x="5822272" y="280034"/>
              <a:chExt cx="248963" cy="23050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D844C18-73AE-6D84-1A4F-F9B53D4BF301}"/>
                  </a:ext>
                </a:extLst>
              </p:cNvPr>
              <p:cNvSpPr/>
              <p:nvPr/>
            </p:nvSpPr>
            <p:spPr>
              <a:xfrm>
                <a:off x="5822272" y="280035"/>
                <a:ext cx="248963" cy="230505"/>
              </a:xfrm>
              <a:prstGeom prst="roundRect">
                <a:avLst>
                  <a:gd name="adj" fmla="val 242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Multiplication Sign 21">
                <a:extLst>
                  <a:ext uri="{FF2B5EF4-FFF2-40B4-BE49-F238E27FC236}">
                    <a16:creationId xmlns:a16="http://schemas.microsoft.com/office/drawing/2014/main" id="{51C948D9-887C-C610-8C5A-810F3715667F}"/>
                  </a:ext>
                </a:extLst>
              </p:cNvPr>
              <p:cNvSpPr/>
              <p:nvPr/>
            </p:nvSpPr>
            <p:spPr>
              <a:xfrm>
                <a:off x="5822272" y="280034"/>
                <a:ext cx="248963" cy="230505"/>
              </a:xfrm>
              <a:prstGeom prst="mathMultiply">
                <a:avLst>
                  <a:gd name="adj1" fmla="val 1525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3B96A7B-231B-265D-1026-9699CCC2ADF6}"/>
                </a:ext>
              </a:extLst>
            </p:cNvPr>
            <p:cNvGrpSpPr/>
            <p:nvPr/>
          </p:nvGrpSpPr>
          <p:grpSpPr>
            <a:xfrm>
              <a:off x="5186002" y="280034"/>
              <a:ext cx="567098" cy="230506"/>
              <a:chOff x="5186002" y="280034"/>
              <a:chExt cx="567098" cy="23050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E7DDD8E-B767-EE3B-2537-F38C9191EBE6}"/>
                  </a:ext>
                </a:extLst>
              </p:cNvPr>
              <p:cNvSpPr/>
              <p:nvPr/>
            </p:nvSpPr>
            <p:spPr>
              <a:xfrm>
                <a:off x="5504137" y="280035"/>
                <a:ext cx="248963" cy="230505"/>
              </a:xfrm>
              <a:prstGeom prst="roundRect">
                <a:avLst>
                  <a:gd name="adj" fmla="val 242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0A91AA0-08E4-4E56-640D-3CFADC8DCB09}"/>
                  </a:ext>
                </a:extLst>
              </p:cNvPr>
              <p:cNvSpPr/>
              <p:nvPr/>
            </p:nvSpPr>
            <p:spPr>
              <a:xfrm>
                <a:off x="5186002" y="280034"/>
                <a:ext cx="248963" cy="230505"/>
              </a:xfrm>
              <a:prstGeom prst="roundRect">
                <a:avLst>
                  <a:gd name="adj" fmla="val 242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69581D5-6D7C-50DD-2177-83CAAEFC712B}"/>
                  </a:ext>
                </a:extLst>
              </p:cNvPr>
              <p:cNvSpPr/>
              <p:nvPr/>
            </p:nvSpPr>
            <p:spPr>
              <a:xfrm>
                <a:off x="5579429" y="307688"/>
                <a:ext cx="140971" cy="137218"/>
              </a:xfrm>
              <a:prstGeom prst="roundRect">
                <a:avLst>
                  <a:gd name="adj" fmla="val 2428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4B5C636-EF94-AE20-111F-D0B62095DF7D}"/>
                  </a:ext>
                </a:extLst>
              </p:cNvPr>
              <p:cNvSpPr/>
              <p:nvPr/>
            </p:nvSpPr>
            <p:spPr>
              <a:xfrm>
                <a:off x="5220362" y="372426"/>
                <a:ext cx="183222" cy="45719"/>
              </a:xfrm>
              <a:prstGeom prst="roundRect">
                <a:avLst>
                  <a:gd name="adj" fmla="val 242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0503C56-3E98-A799-03F0-7919AFADBF9F}"/>
                  </a:ext>
                </a:extLst>
              </p:cNvPr>
              <p:cNvSpPr/>
              <p:nvPr/>
            </p:nvSpPr>
            <p:spPr>
              <a:xfrm>
                <a:off x="5546405" y="340505"/>
                <a:ext cx="140971" cy="137218"/>
              </a:xfrm>
              <a:prstGeom prst="roundRect">
                <a:avLst>
                  <a:gd name="adj" fmla="val 2428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B22F094-9D9C-AC0C-3F61-13AE93DDE884}"/>
              </a:ext>
            </a:extLst>
          </p:cNvPr>
          <p:cNvSpPr/>
          <p:nvPr/>
        </p:nvSpPr>
        <p:spPr>
          <a:xfrm>
            <a:off x="4776743" y="827118"/>
            <a:ext cx="1711980" cy="3960000"/>
          </a:xfrm>
          <a:prstGeom prst="roundRect">
            <a:avLst>
              <a:gd name="adj" fmla="val 578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5B7C2A-3BF8-04A8-5E96-5FA3EC7FBFF0}"/>
              </a:ext>
            </a:extLst>
          </p:cNvPr>
          <p:cNvSpPr/>
          <p:nvPr/>
        </p:nvSpPr>
        <p:spPr>
          <a:xfrm>
            <a:off x="799474" y="923679"/>
            <a:ext cx="1188000" cy="1188000"/>
          </a:xfrm>
          <a:prstGeom prst="roundRect">
            <a:avLst>
              <a:gd name="adj" fmla="val 7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Aqua Grotesque" pitchFamily="2" charset="0"/>
              </a:rPr>
              <a:t>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8E12737-DBF2-C268-851B-F8E010CF2BA6}"/>
              </a:ext>
            </a:extLst>
          </p:cNvPr>
          <p:cNvSpPr/>
          <p:nvPr/>
        </p:nvSpPr>
        <p:spPr>
          <a:xfrm>
            <a:off x="2120584" y="916184"/>
            <a:ext cx="1188000" cy="1188000"/>
          </a:xfrm>
          <a:prstGeom prst="roundRect">
            <a:avLst>
              <a:gd name="adj" fmla="val 72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7D3A87-DFB5-1C60-C853-0FEBA9EB3BD6}"/>
              </a:ext>
            </a:extLst>
          </p:cNvPr>
          <p:cNvSpPr/>
          <p:nvPr/>
        </p:nvSpPr>
        <p:spPr>
          <a:xfrm>
            <a:off x="3402767" y="923679"/>
            <a:ext cx="1188000" cy="1188000"/>
          </a:xfrm>
          <a:prstGeom prst="roundRect">
            <a:avLst>
              <a:gd name="adj" fmla="val 6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BFDBC9-5F95-FCB1-634A-4C1757E7DF86}"/>
              </a:ext>
            </a:extLst>
          </p:cNvPr>
          <p:cNvSpPr/>
          <p:nvPr/>
        </p:nvSpPr>
        <p:spPr>
          <a:xfrm>
            <a:off x="799474" y="2208240"/>
            <a:ext cx="1188000" cy="1188000"/>
          </a:xfrm>
          <a:prstGeom prst="roundRect">
            <a:avLst>
              <a:gd name="adj" fmla="val 7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27CA564-F548-7E73-5D93-D6B807B54146}"/>
              </a:ext>
            </a:extLst>
          </p:cNvPr>
          <p:cNvSpPr/>
          <p:nvPr/>
        </p:nvSpPr>
        <p:spPr>
          <a:xfrm>
            <a:off x="2120584" y="2200745"/>
            <a:ext cx="1188000" cy="1188000"/>
          </a:xfrm>
          <a:prstGeom prst="roundRect">
            <a:avLst>
              <a:gd name="adj" fmla="val 72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C227DB-E572-240D-852F-E1AEE51F69D2}"/>
              </a:ext>
            </a:extLst>
          </p:cNvPr>
          <p:cNvSpPr/>
          <p:nvPr/>
        </p:nvSpPr>
        <p:spPr>
          <a:xfrm>
            <a:off x="3402767" y="2208240"/>
            <a:ext cx="1188000" cy="1188000"/>
          </a:xfrm>
          <a:prstGeom prst="roundRect">
            <a:avLst>
              <a:gd name="adj" fmla="val 6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9FCD57D-893E-4892-3366-410321BD25B1}"/>
              </a:ext>
            </a:extLst>
          </p:cNvPr>
          <p:cNvSpPr/>
          <p:nvPr/>
        </p:nvSpPr>
        <p:spPr>
          <a:xfrm>
            <a:off x="799474" y="3476751"/>
            <a:ext cx="1188000" cy="1188000"/>
          </a:xfrm>
          <a:prstGeom prst="roundRect">
            <a:avLst>
              <a:gd name="adj" fmla="val 7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D5C790-B44F-1C9A-1EAB-BCDF26013963}"/>
              </a:ext>
            </a:extLst>
          </p:cNvPr>
          <p:cNvSpPr/>
          <p:nvPr/>
        </p:nvSpPr>
        <p:spPr>
          <a:xfrm>
            <a:off x="2120584" y="3469256"/>
            <a:ext cx="1188000" cy="1188000"/>
          </a:xfrm>
          <a:prstGeom prst="roundRect">
            <a:avLst>
              <a:gd name="adj" fmla="val 72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DC0D43A-69BA-2661-50C9-7129C4387EC8}"/>
              </a:ext>
            </a:extLst>
          </p:cNvPr>
          <p:cNvSpPr/>
          <p:nvPr/>
        </p:nvSpPr>
        <p:spPr>
          <a:xfrm>
            <a:off x="3402767" y="3476751"/>
            <a:ext cx="1188000" cy="1188000"/>
          </a:xfrm>
          <a:prstGeom prst="roundRect">
            <a:avLst>
              <a:gd name="adj" fmla="val 6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099900-1550-64CF-2F32-DDBBE1EEAB04}"/>
              </a:ext>
            </a:extLst>
          </p:cNvPr>
          <p:cNvGrpSpPr/>
          <p:nvPr/>
        </p:nvGrpSpPr>
        <p:grpSpPr>
          <a:xfrm>
            <a:off x="4854335" y="851516"/>
            <a:ext cx="1556796" cy="512056"/>
            <a:chOff x="4854335" y="851516"/>
            <a:chExt cx="1556796" cy="51205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0471E71-3877-2679-84E6-61D25B403A20}"/>
                </a:ext>
              </a:extLst>
            </p:cNvPr>
            <p:cNvSpPr/>
            <p:nvPr/>
          </p:nvSpPr>
          <p:spPr>
            <a:xfrm>
              <a:off x="4854335" y="991793"/>
              <a:ext cx="1556796" cy="371779"/>
            </a:xfrm>
            <a:prstGeom prst="roundRect">
              <a:avLst>
                <a:gd name="adj" fmla="val 2541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DCDEC6C-B63E-833C-113C-198B7D9416EB}"/>
                </a:ext>
              </a:extLst>
            </p:cNvPr>
            <p:cNvGrpSpPr/>
            <p:nvPr/>
          </p:nvGrpSpPr>
          <p:grpSpPr>
            <a:xfrm>
              <a:off x="4955361" y="851516"/>
              <a:ext cx="604313" cy="260209"/>
              <a:chOff x="4955361" y="851516"/>
              <a:chExt cx="604313" cy="260209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61AA76A2-41AF-C952-B3C6-59379B290D51}"/>
                  </a:ext>
                </a:extLst>
              </p:cNvPr>
              <p:cNvSpPr/>
              <p:nvPr/>
            </p:nvSpPr>
            <p:spPr>
              <a:xfrm>
                <a:off x="4993414" y="851516"/>
                <a:ext cx="494655" cy="246221"/>
              </a:xfrm>
              <a:prstGeom prst="roundRect">
                <a:avLst>
                  <a:gd name="adj" fmla="val 2541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398F9D-E8E9-519B-C1DB-08CA56A14387}"/>
                  </a:ext>
                </a:extLst>
              </p:cNvPr>
              <p:cNvSpPr txBox="1"/>
              <p:nvPr/>
            </p:nvSpPr>
            <p:spPr>
              <a:xfrm>
                <a:off x="4955361" y="865504"/>
                <a:ext cx="60431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000" b="1" dirty="0">
                    <a:latin typeface="Aqua Grotesque" pitchFamily="2" charset="0"/>
                  </a:rPr>
                  <a:t>Mode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5BABB1-0237-8890-0EA4-02DD4D357DDE}"/>
                </a:ext>
              </a:extLst>
            </p:cNvPr>
            <p:cNvSpPr txBox="1"/>
            <p:nvPr/>
          </p:nvSpPr>
          <p:spPr>
            <a:xfrm>
              <a:off x="4921929" y="1101775"/>
              <a:ext cx="1433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b="1" dirty="0">
                  <a:latin typeface="Aqua Grotesque" pitchFamily="2" charset="0"/>
                </a:rPr>
                <a:t>Design       Play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4F1962-C92F-CBA7-0289-91AF5955997C}"/>
                </a:ext>
              </a:extLst>
            </p:cNvPr>
            <p:cNvSpPr/>
            <p:nvPr/>
          </p:nvSpPr>
          <p:spPr>
            <a:xfrm>
              <a:off x="5492653" y="1146973"/>
              <a:ext cx="144000" cy="144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A61F0B1-D23B-DAF2-BF02-9B3B04E6B2FE}"/>
                </a:ext>
              </a:extLst>
            </p:cNvPr>
            <p:cNvSpPr/>
            <p:nvPr/>
          </p:nvSpPr>
          <p:spPr>
            <a:xfrm>
              <a:off x="6134652" y="1143066"/>
              <a:ext cx="144000" cy="144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09E362D-04E9-8B73-3C71-87776F9ECCF6}"/>
                </a:ext>
              </a:extLst>
            </p:cNvPr>
            <p:cNvSpPr/>
            <p:nvPr/>
          </p:nvSpPr>
          <p:spPr>
            <a:xfrm>
              <a:off x="5509344" y="116335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C5EBF0E-BC7B-9650-D7BE-2CC92E7DF5FD}"/>
              </a:ext>
            </a:extLst>
          </p:cNvPr>
          <p:cNvGrpSpPr/>
          <p:nvPr/>
        </p:nvGrpSpPr>
        <p:grpSpPr>
          <a:xfrm>
            <a:off x="4854335" y="1401658"/>
            <a:ext cx="1556796" cy="601996"/>
            <a:chOff x="4854335" y="1401658"/>
            <a:chExt cx="1556796" cy="601996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762FFEC-4238-28C0-9047-EC3C98A27F8D}"/>
                </a:ext>
              </a:extLst>
            </p:cNvPr>
            <p:cNvSpPr/>
            <p:nvPr/>
          </p:nvSpPr>
          <p:spPr>
            <a:xfrm>
              <a:off x="4854335" y="1471582"/>
              <a:ext cx="1556796" cy="532072"/>
            </a:xfrm>
            <a:prstGeom prst="roundRect">
              <a:avLst>
                <a:gd name="adj" fmla="val 97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60BAE36-0926-DB79-BFF8-5BBDAA942E49}"/>
                </a:ext>
              </a:extLst>
            </p:cNvPr>
            <p:cNvGrpSpPr/>
            <p:nvPr/>
          </p:nvGrpSpPr>
          <p:grpSpPr>
            <a:xfrm>
              <a:off x="4961093" y="1401658"/>
              <a:ext cx="737425" cy="400110"/>
              <a:chOff x="4974154" y="850312"/>
              <a:chExt cx="604313" cy="40011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7B94495F-38BB-4EA3-F6A6-BBB50E42405D}"/>
                  </a:ext>
                </a:extLst>
              </p:cNvPr>
              <p:cNvSpPr/>
              <p:nvPr/>
            </p:nvSpPr>
            <p:spPr>
              <a:xfrm>
                <a:off x="4993414" y="851516"/>
                <a:ext cx="494655" cy="246221"/>
              </a:xfrm>
              <a:prstGeom prst="roundRect">
                <a:avLst>
                  <a:gd name="adj" fmla="val 2541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0D99A7-4108-596D-4741-F5EE4EA3840C}"/>
                  </a:ext>
                </a:extLst>
              </p:cNvPr>
              <p:cNvSpPr txBox="1"/>
              <p:nvPr/>
            </p:nvSpPr>
            <p:spPr>
              <a:xfrm>
                <a:off x="4974154" y="850312"/>
                <a:ext cx="6043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000" b="1" dirty="0">
                    <a:latin typeface="Aqua Grotesque" pitchFamily="2" charset="0"/>
                  </a:rPr>
                  <a:t>Design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5B3A5E7-2F09-2D89-720B-545514B096E5}"/>
                </a:ext>
              </a:extLst>
            </p:cNvPr>
            <p:cNvGrpSpPr/>
            <p:nvPr/>
          </p:nvGrpSpPr>
          <p:grpSpPr>
            <a:xfrm>
              <a:off x="5805276" y="1659929"/>
              <a:ext cx="473109" cy="178940"/>
              <a:chOff x="5805276" y="1631269"/>
              <a:chExt cx="473109" cy="17894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9B7456D-1658-31F1-DBEA-E5CBB5487B24}"/>
                  </a:ext>
                </a:extLst>
              </p:cNvPr>
              <p:cNvGrpSpPr/>
              <p:nvPr/>
            </p:nvGrpSpPr>
            <p:grpSpPr>
              <a:xfrm>
                <a:off x="5805276" y="1631269"/>
                <a:ext cx="473109" cy="178940"/>
                <a:chOff x="5805276" y="1631269"/>
                <a:chExt cx="473109" cy="178940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D20836C3-EBE8-F13B-F2CE-2131AD67017F}"/>
                    </a:ext>
                  </a:extLst>
                </p:cNvPr>
                <p:cNvSpPr/>
                <p:nvPr/>
              </p:nvSpPr>
              <p:spPr>
                <a:xfrm>
                  <a:off x="5805276" y="1631269"/>
                  <a:ext cx="469551" cy="177786"/>
                </a:xfrm>
                <a:prstGeom prst="roundRect">
                  <a:avLst>
                    <a:gd name="adj" fmla="val 1621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70908656-755E-0B51-C8C4-E0F4B9F5EB63}"/>
                    </a:ext>
                  </a:extLst>
                </p:cNvPr>
                <p:cNvSpPr/>
                <p:nvPr/>
              </p:nvSpPr>
              <p:spPr>
                <a:xfrm>
                  <a:off x="6094072" y="1632423"/>
                  <a:ext cx="184313" cy="177786"/>
                </a:xfrm>
                <a:prstGeom prst="roundRect">
                  <a:avLst>
                    <a:gd name="adj" fmla="val 97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52644D16-2ABC-E38E-7D1A-D4389748B073}"/>
                  </a:ext>
                </a:extLst>
              </p:cNvPr>
              <p:cNvSpPr/>
              <p:nvPr/>
            </p:nvSpPr>
            <p:spPr>
              <a:xfrm rot="10800000">
                <a:off x="6137518" y="1691209"/>
                <a:ext cx="97027" cy="6879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B41D4E8-A3A3-611B-434D-7E0D488256B7}"/>
                </a:ext>
              </a:extLst>
            </p:cNvPr>
            <p:cNvSpPr txBox="1"/>
            <p:nvPr/>
          </p:nvSpPr>
          <p:spPr>
            <a:xfrm>
              <a:off x="4854335" y="1643752"/>
              <a:ext cx="12724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b="1" dirty="0">
                  <a:latin typeface="Aqua Grotesque" pitchFamily="2" charset="0"/>
                </a:rPr>
                <a:t>Dimension      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429B9E2-CA26-1819-D3FD-039DDED7E732}"/>
              </a:ext>
            </a:extLst>
          </p:cNvPr>
          <p:cNvGrpSpPr/>
          <p:nvPr/>
        </p:nvGrpSpPr>
        <p:grpSpPr>
          <a:xfrm>
            <a:off x="4860493" y="2046129"/>
            <a:ext cx="1556796" cy="840394"/>
            <a:chOff x="4854335" y="1401658"/>
            <a:chExt cx="1556796" cy="840394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36788926-8498-AB68-FB00-BFD9ADE6AD69}"/>
                </a:ext>
              </a:extLst>
            </p:cNvPr>
            <p:cNvSpPr/>
            <p:nvPr/>
          </p:nvSpPr>
          <p:spPr>
            <a:xfrm>
              <a:off x="4854335" y="1471581"/>
              <a:ext cx="1556796" cy="770471"/>
            </a:xfrm>
            <a:prstGeom prst="roundRect">
              <a:avLst>
                <a:gd name="adj" fmla="val 97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1D155B1-AE47-CEC5-18EE-671EC732E277}"/>
                </a:ext>
              </a:extLst>
            </p:cNvPr>
            <p:cNvGrpSpPr/>
            <p:nvPr/>
          </p:nvGrpSpPr>
          <p:grpSpPr>
            <a:xfrm>
              <a:off x="4961095" y="1401658"/>
              <a:ext cx="542088" cy="247425"/>
              <a:chOff x="4974154" y="850312"/>
              <a:chExt cx="444236" cy="247425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3F90E1EC-1A99-F821-5ACD-757850002AE7}"/>
                  </a:ext>
                </a:extLst>
              </p:cNvPr>
              <p:cNvSpPr/>
              <p:nvPr/>
            </p:nvSpPr>
            <p:spPr>
              <a:xfrm>
                <a:off x="4993414" y="851516"/>
                <a:ext cx="407546" cy="246221"/>
              </a:xfrm>
              <a:prstGeom prst="roundRect">
                <a:avLst>
                  <a:gd name="adj" fmla="val 2541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7223FE3-A53F-E360-63F3-9E47A4BCFFC4}"/>
                  </a:ext>
                </a:extLst>
              </p:cNvPr>
              <p:cNvSpPr txBox="1"/>
              <p:nvPr/>
            </p:nvSpPr>
            <p:spPr>
              <a:xfrm>
                <a:off x="4974154" y="850312"/>
                <a:ext cx="44423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b="1" dirty="0">
                    <a:latin typeface="Aqua Grotesque" pitchFamily="2" charset="0"/>
                  </a:rPr>
                  <a:t>Play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894C6ED-AF22-70EA-35AB-E2B40E2FC38B}"/>
                </a:ext>
              </a:extLst>
            </p:cNvPr>
            <p:cNvGrpSpPr/>
            <p:nvPr/>
          </p:nvGrpSpPr>
          <p:grpSpPr>
            <a:xfrm>
              <a:off x="5805276" y="1671393"/>
              <a:ext cx="473109" cy="178940"/>
              <a:chOff x="5805276" y="1642733"/>
              <a:chExt cx="473109" cy="17894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7D84555-C055-C2D6-00C7-9B67BE38AE0E}"/>
                  </a:ext>
                </a:extLst>
              </p:cNvPr>
              <p:cNvGrpSpPr/>
              <p:nvPr/>
            </p:nvGrpSpPr>
            <p:grpSpPr>
              <a:xfrm>
                <a:off x="5805276" y="1642733"/>
                <a:ext cx="473109" cy="178940"/>
                <a:chOff x="5805276" y="1642733"/>
                <a:chExt cx="473109" cy="178940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EA0D92D-FB32-C845-BD13-BA47390EBA92}"/>
                    </a:ext>
                  </a:extLst>
                </p:cNvPr>
                <p:cNvSpPr/>
                <p:nvPr/>
              </p:nvSpPr>
              <p:spPr>
                <a:xfrm>
                  <a:off x="5805276" y="1642733"/>
                  <a:ext cx="469551" cy="177786"/>
                </a:xfrm>
                <a:prstGeom prst="roundRect">
                  <a:avLst>
                    <a:gd name="adj" fmla="val 16211"/>
                  </a:avLst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8190D935-A764-7047-5302-3E9BF3828AB7}"/>
                    </a:ext>
                  </a:extLst>
                </p:cNvPr>
                <p:cNvSpPr/>
                <p:nvPr/>
              </p:nvSpPr>
              <p:spPr>
                <a:xfrm>
                  <a:off x="6094072" y="1643887"/>
                  <a:ext cx="184313" cy="177786"/>
                </a:xfrm>
                <a:prstGeom prst="roundRect">
                  <a:avLst>
                    <a:gd name="adj" fmla="val 9762"/>
                  </a:avLst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55379192-7309-91BB-6358-BB271BE35DE4}"/>
                  </a:ext>
                </a:extLst>
              </p:cNvPr>
              <p:cNvSpPr/>
              <p:nvPr/>
            </p:nvSpPr>
            <p:spPr>
              <a:xfrm rot="10800000">
                <a:off x="6137518" y="1691209"/>
                <a:ext cx="97027" cy="68795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30E6897-801B-7A6E-31FA-C2F77D0909CD}"/>
                </a:ext>
              </a:extLst>
            </p:cNvPr>
            <p:cNvSpPr txBox="1"/>
            <p:nvPr/>
          </p:nvSpPr>
          <p:spPr>
            <a:xfrm>
              <a:off x="5028319" y="1661135"/>
              <a:ext cx="1240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b="1" dirty="0">
                  <a:solidFill>
                    <a:schemeClr val="bg2">
                      <a:lumMod val="75000"/>
                    </a:schemeClr>
                  </a:solidFill>
                  <a:latin typeface="Aqua Grotesque" pitchFamily="2" charset="0"/>
                </a:rPr>
                <a:t>Level        3</a:t>
              </a:r>
            </a:p>
          </p:txBody>
        </p: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27A74BB5-01CE-EA88-7597-AC7B5038B940}"/>
              </a:ext>
            </a:extLst>
          </p:cNvPr>
          <p:cNvSpPr/>
          <p:nvPr/>
        </p:nvSpPr>
        <p:spPr>
          <a:xfrm>
            <a:off x="5151553" y="2621541"/>
            <a:ext cx="962359" cy="177786"/>
          </a:xfrm>
          <a:prstGeom prst="roundRect">
            <a:avLst>
              <a:gd name="adj" fmla="val 210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>
                <a:solidFill>
                  <a:schemeClr val="bg2">
                    <a:lumMod val="75000"/>
                  </a:schemeClr>
                </a:solidFill>
                <a:latin typeface="Aqua Grotesque" pitchFamily="2" charset="0"/>
              </a:rPr>
              <a:t>Let’s Play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0130FE7-505B-6E86-47CB-33C52303F5D5}"/>
              </a:ext>
            </a:extLst>
          </p:cNvPr>
          <p:cNvSpPr/>
          <p:nvPr/>
        </p:nvSpPr>
        <p:spPr>
          <a:xfrm>
            <a:off x="4854334" y="2964907"/>
            <a:ext cx="1556796" cy="1392095"/>
          </a:xfrm>
          <a:prstGeom prst="roundRect">
            <a:avLst>
              <a:gd name="adj" fmla="val 64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1638EB0-A05D-D888-85A5-5BDEB3E75A5F}"/>
              </a:ext>
            </a:extLst>
          </p:cNvPr>
          <p:cNvSpPr/>
          <p:nvPr/>
        </p:nvSpPr>
        <p:spPr>
          <a:xfrm>
            <a:off x="4857213" y="4474186"/>
            <a:ext cx="1556796" cy="230832"/>
          </a:xfrm>
          <a:prstGeom prst="roundRect">
            <a:avLst>
              <a:gd name="adj" fmla="val 188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F1AA844-74EA-E30A-2769-D547206A8AB6}"/>
              </a:ext>
            </a:extLst>
          </p:cNvPr>
          <p:cNvSpPr/>
          <p:nvPr/>
        </p:nvSpPr>
        <p:spPr>
          <a:xfrm>
            <a:off x="4967253" y="4423862"/>
            <a:ext cx="427057" cy="185402"/>
          </a:xfrm>
          <a:prstGeom prst="roundRect">
            <a:avLst>
              <a:gd name="adj" fmla="val 25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b="1" dirty="0">
                <a:solidFill>
                  <a:schemeClr val="tx1"/>
                </a:solidFill>
                <a:latin typeface="Aqua Grotesque" pitchFamily="2" charset="0"/>
              </a:rPr>
              <a:t>Time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717F3B4-0360-CAA5-A782-E4CCD33646EB}"/>
              </a:ext>
            </a:extLst>
          </p:cNvPr>
          <p:cNvSpPr/>
          <p:nvPr/>
        </p:nvSpPr>
        <p:spPr>
          <a:xfrm>
            <a:off x="5468711" y="4516968"/>
            <a:ext cx="430888" cy="147783"/>
          </a:xfrm>
          <a:prstGeom prst="roundRect">
            <a:avLst>
              <a:gd name="adj" fmla="val 1889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solidFill>
                  <a:schemeClr val="bg2">
                    <a:lumMod val="75000"/>
                  </a:schemeClr>
                </a:solidFill>
                <a:latin typeface="Aqua Grotesque" pitchFamily="2" charset="0"/>
              </a:rPr>
              <a:t>0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A933A0A-5093-C512-26AE-C4DDD3E52022}"/>
              </a:ext>
            </a:extLst>
          </p:cNvPr>
          <p:cNvSpPr/>
          <p:nvPr/>
        </p:nvSpPr>
        <p:spPr>
          <a:xfrm>
            <a:off x="2139284" y="5183681"/>
            <a:ext cx="1150600" cy="452825"/>
          </a:xfrm>
          <a:prstGeom prst="roundRect">
            <a:avLst>
              <a:gd name="adj" fmla="val 39095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Aqua Grotesque" pitchFamily="2" charset="0"/>
              </a:rPr>
              <a:t>600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A9BDA2F-3802-3801-4C4D-3793A69710E0}"/>
              </a:ext>
            </a:extLst>
          </p:cNvPr>
          <p:cNvSpPr/>
          <p:nvPr/>
        </p:nvSpPr>
        <p:spPr>
          <a:xfrm>
            <a:off x="5042044" y="5161787"/>
            <a:ext cx="1150600" cy="452825"/>
          </a:xfrm>
          <a:prstGeom prst="roundRect">
            <a:avLst>
              <a:gd name="adj" fmla="val 39095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Aqua Grotesque" pitchFamily="2" charset="0"/>
              </a:rPr>
              <a:t>200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D36E1E1-E8D5-BE64-A2F5-8A0D46D130BD}"/>
              </a:ext>
            </a:extLst>
          </p:cNvPr>
          <p:cNvSpPr/>
          <p:nvPr/>
        </p:nvSpPr>
        <p:spPr>
          <a:xfrm rot="16200000">
            <a:off x="6505243" y="2247590"/>
            <a:ext cx="1150600" cy="452825"/>
          </a:xfrm>
          <a:prstGeom prst="roundRect">
            <a:avLst>
              <a:gd name="adj" fmla="val 39095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Aqua Grotesque" pitchFamily="2" charset="0"/>
              </a:rPr>
              <a:t>800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F2108F5-0590-CEC8-B3FF-AC5BF46DA1CD}"/>
              </a:ext>
            </a:extLst>
          </p:cNvPr>
          <p:cNvSpPr/>
          <p:nvPr/>
        </p:nvSpPr>
        <p:spPr>
          <a:xfrm>
            <a:off x="4679091" y="4928324"/>
            <a:ext cx="97230" cy="43720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56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Aqua Grotesque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Soomin Lee</dc:creator>
  <cp:lastModifiedBy>Soomin Lee</cp:lastModifiedBy>
  <cp:revision>1</cp:revision>
  <dcterms:created xsi:type="dcterms:W3CDTF">2022-09-15T13:36:31Z</dcterms:created>
  <dcterms:modified xsi:type="dcterms:W3CDTF">2022-09-15T14:10:11Z</dcterms:modified>
</cp:coreProperties>
</file>