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89B7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9" autoAdjust="0"/>
    <p:restoredTop sz="94660"/>
  </p:normalViewPr>
  <p:slideViewPr>
    <p:cSldViewPr snapToGrid="0">
      <p:cViewPr>
        <p:scale>
          <a:sx n="200" d="100"/>
          <a:sy n="200" d="100"/>
        </p:scale>
        <p:origin x="-3876" y="-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9466-FE9E-4DF0-A5C3-B9A9694F0639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F835-1149-405A-A2CA-6D71BFA27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9466-FE9E-4DF0-A5C3-B9A9694F0639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F835-1149-405A-A2CA-6D71BFA27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21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9466-FE9E-4DF0-A5C3-B9A9694F0639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F835-1149-405A-A2CA-6D71BFA27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8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9466-FE9E-4DF0-A5C3-B9A9694F0639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F835-1149-405A-A2CA-6D71BFA27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8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9466-FE9E-4DF0-A5C3-B9A9694F0639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F835-1149-405A-A2CA-6D71BFA27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89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9466-FE9E-4DF0-A5C3-B9A9694F0639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F835-1149-405A-A2CA-6D71BFA27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89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9466-FE9E-4DF0-A5C3-B9A9694F0639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F835-1149-405A-A2CA-6D71BFA27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20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9466-FE9E-4DF0-A5C3-B9A9694F0639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F835-1149-405A-A2CA-6D71BFA27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46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9466-FE9E-4DF0-A5C3-B9A9694F0639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F835-1149-405A-A2CA-6D71BFA27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33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9466-FE9E-4DF0-A5C3-B9A9694F0639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F835-1149-405A-A2CA-6D71BFA27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8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9466-FE9E-4DF0-A5C3-B9A9694F0639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F835-1149-405A-A2CA-6D71BFA27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4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B9466-FE9E-4DF0-A5C3-B9A9694F0639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BF835-1149-405A-A2CA-6D71BFA27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stCxn id="14" idx="6"/>
            <a:endCxn id="15" idx="2"/>
          </p:cNvCxnSpPr>
          <p:nvPr/>
        </p:nvCxnSpPr>
        <p:spPr>
          <a:xfrm>
            <a:off x="2338343" y="1231731"/>
            <a:ext cx="1253879" cy="11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13" idx="0"/>
          </p:cNvCxnSpPr>
          <p:nvPr/>
        </p:nvCxnSpPr>
        <p:spPr>
          <a:xfrm flipV="1">
            <a:off x="2852563" y="1254590"/>
            <a:ext cx="6694" cy="723093"/>
          </a:xfrm>
          <a:prstGeom prst="line">
            <a:avLst/>
          </a:prstGeom>
          <a:ln cmpd="sng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351549" y="1792569"/>
                <a:ext cx="571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/>
                          </m:ctrlPr>
                        </m:sSubPr>
                        <m:e>
                          <m:r>
                            <a:rPr lang="en-US" altLang="zh-CN" sz="2400" i="1"/>
                            <m:t>𝑞</m:t>
                          </m:r>
                        </m:e>
                        <m:sub>
                          <m:r>
                            <a:rPr lang="en-US" altLang="zh-CN" sz="2400" i="1"/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49" y="1792569"/>
                <a:ext cx="571503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815206" y="956101"/>
                <a:ext cx="480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206" y="956101"/>
                <a:ext cx="480709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631246" y="956100"/>
                <a:ext cx="7740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246" y="956100"/>
                <a:ext cx="774058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637301" y="72526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R</a:t>
            </a:r>
            <a:endParaRPr lang="zh-CN" altLang="en-US" sz="2400" dirty="0"/>
          </a:p>
        </p:txBody>
      </p:sp>
      <p:sp>
        <p:nvSpPr>
          <p:cNvPr id="13" name="椭圆 12"/>
          <p:cNvSpPr/>
          <p:nvPr/>
        </p:nvSpPr>
        <p:spPr>
          <a:xfrm>
            <a:off x="2829703" y="19776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椭圆 13"/>
          <p:cNvSpPr/>
          <p:nvPr/>
        </p:nvSpPr>
        <p:spPr>
          <a:xfrm>
            <a:off x="2292624" y="12088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椭圆 14"/>
          <p:cNvSpPr/>
          <p:nvPr/>
        </p:nvSpPr>
        <p:spPr>
          <a:xfrm>
            <a:off x="3592222" y="12203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37" name="直接连接符 36"/>
          <p:cNvCxnSpPr>
            <a:stCxn id="44" idx="6"/>
            <a:endCxn id="45" idx="2"/>
          </p:cNvCxnSpPr>
          <p:nvPr/>
        </p:nvCxnSpPr>
        <p:spPr>
          <a:xfrm>
            <a:off x="5179079" y="1231730"/>
            <a:ext cx="1253879" cy="11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3" idx="0"/>
            <a:endCxn id="44" idx="5"/>
          </p:cNvCxnSpPr>
          <p:nvPr/>
        </p:nvCxnSpPr>
        <p:spPr>
          <a:xfrm flipV="1">
            <a:off x="4746205" y="1247894"/>
            <a:ext cx="426179" cy="886398"/>
          </a:xfrm>
          <a:prstGeom prst="line">
            <a:avLst/>
          </a:prstGeom>
          <a:ln cmpd="sng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4870467" y="1792568"/>
                <a:ext cx="571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/>
                          </m:ctrlPr>
                        </m:sSubPr>
                        <m:e>
                          <m:r>
                            <a:rPr lang="en-US" altLang="zh-CN" sz="2400" i="1"/>
                            <m:t>𝑞</m:t>
                          </m:r>
                        </m:e>
                        <m:sub>
                          <m:r>
                            <a:rPr lang="en-US" altLang="zh-CN" sz="2400" i="1"/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467" y="1792568"/>
                <a:ext cx="57150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4655942" y="956100"/>
                <a:ext cx="480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42" y="956100"/>
                <a:ext cx="480709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6471982" y="956099"/>
                <a:ext cx="7740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982" y="956099"/>
                <a:ext cx="774058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/>
          <p:cNvSpPr txBox="1"/>
          <p:nvPr/>
        </p:nvSpPr>
        <p:spPr>
          <a:xfrm>
            <a:off x="5478037" y="72526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R</a:t>
            </a:r>
            <a:endParaRPr lang="zh-CN" altLang="en-US" sz="2400" dirty="0"/>
          </a:p>
        </p:txBody>
      </p:sp>
      <p:sp>
        <p:nvSpPr>
          <p:cNvPr id="43" name="椭圆 42"/>
          <p:cNvSpPr/>
          <p:nvPr/>
        </p:nvSpPr>
        <p:spPr>
          <a:xfrm>
            <a:off x="4723345" y="21342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4" name="椭圆 43"/>
          <p:cNvSpPr/>
          <p:nvPr/>
        </p:nvSpPr>
        <p:spPr>
          <a:xfrm>
            <a:off x="5133360" y="120887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5" name="椭圆 44"/>
          <p:cNvSpPr/>
          <p:nvPr/>
        </p:nvSpPr>
        <p:spPr>
          <a:xfrm>
            <a:off x="6432958" y="122037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4676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950208" y="2542032"/>
            <a:ext cx="3355848" cy="95097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541264" y="3469481"/>
            <a:ext cx="47530" cy="45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65192" y="34385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195763" y="3255169"/>
            <a:ext cx="45719" cy="45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341018" y="2678906"/>
            <a:ext cx="45719" cy="45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950208" y="291941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360195" y="25266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6" idx="2"/>
            <a:endCxn id="9" idx="6"/>
          </p:cNvCxnSpPr>
          <p:nvPr/>
        </p:nvCxnSpPr>
        <p:spPr>
          <a:xfrm flipH="1" flipV="1">
            <a:off x="4241482" y="3278029"/>
            <a:ext cx="1299782" cy="2143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0"/>
            <a:endCxn id="10" idx="4"/>
          </p:cNvCxnSpPr>
          <p:nvPr/>
        </p:nvCxnSpPr>
        <p:spPr>
          <a:xfrm flipV="1">
            <a:off x="4218623" y="2724625"/>
            <a:ext cx="145255" cy="5305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2"/>
            <a:endCxn id="11" idx="6"/>
          </p:cNvCxnSpPr>
          <p:nvPr/>
        </p:nvCxnSpPr>
        <p:spPr>
          <a:xfrm flipH="1" flipV="1">
            <a:off x="3995927" y="2942272"/>
            <a:ext cx="969265" cy="519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1" idx="6"/>
            <a:endCxn id="12" idx="2"/>
          </p:cNvCxnSpPr>
          <p:nvPr/>
        </p:nvCxnSpPr>
        <p:spPr>
          <a:xfrm flipV="1">
            <a:off x="3995927" y="2549461"/>
            <a:ext cx="1364268" cy="3928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686519" y="2393632"/>
            <a:ext cx="1845374" cy="1247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4816093" y="3401545"/>
                <a:ext cx="43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/>
                          </m:ctrlPr>
                        </m:sSubPr>
                        <m:e>
                          <m:r>
                            <a:rPr lang="en-US" altLang="zh-CN" i="1"/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093" y="3401545"/>
                <a:ext cx="43281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3555205" y="2686050"/>
                <a:ext cx="438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205" y="2686050"/>
                <a:ext cx="4381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5181080" y="2156649"/>
                <a:ext cx="438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080" y="2156649"/>
                <a:ext cx="4381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5360195" y="3422976"/>
                <a:ext cx="450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195" y="3422976"/>
                <a:ext cx="4509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3979852" y="3187137"/>
                <a:ext cx="4562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852" y="3187137"/>
                <a:ext cx="4562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4143983" y="2316051"/>
                <a:ext cx="4562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983" y="2316051"/>
                <a:ext cx="4562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/>
          <p:nvPr/>
        </p:nvSpPr>
        <p:spPr>
          <a:xfrm>
            <a:off x="4652963" y="2790825"/>
            <a:ext cx="2386012" cy="1543050"/>
          </a:xfrm>
          <a:custGeom>
            <a:avLst/>
            <a:gdLst>
              <a:gd name="connsiteX0" fmla="*/ 0 w 2386012"/>
              <a:gd name="connsiteY0" fmla="*/ 714375 h 1543050"/>
              <a:gd name="connsiteX1" fmla="*/ 538162 w 2386012"/>
              <a:gd name="connsiteY1" fmla="*/ 1543050 h 1543050"/>
              <a:gd name="connsiteX2" fmla="*/ 1866900 w 2386012"/>
              <a:gd name="connsiteY2" fmla="*/ 1409700 h 1543050"/>
              <a:gd name="connsiteX3" fmla="*/ 2386012 w 2386012"/>
              <a:gd name="connsiteY3" fmla="*/ 519112 h 1543050"/>
              <a:gd name="connsiteX4" fmla="*/ 1485900 w 2386012"/>
              <a:gd name="connsiteY4" fmla="*/ 0 h 1543050"/>
              <a:gd name="connsiteX5" fmla="*/ 847725 w 2386012"/>
              <a:gd name="connsiteY5" fmla="*/ 590550 h 1543050"/>
              <a:gd name="connsiteX6" fmla="*/ 0 w 2386012"/>
              <a:gd name="connsiteY6" fmla="*/ 714375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6012" h="1543050">
                <a:moveTo>
                  <a:pt x="0" y="714375"/>
                </a:moveTo>
                <a:lnTo>
                  <a:pt x="538162" y="1543050"/>
                </a:lnTo>
                <a:lnTo>
                  <a:pt x="1866900" y="1409700"/>
                </a:lnTo>
                <a:lnTo>
                  <a:pt x="2386012" y="519112"/>
                </a:lnTo>
                <a:lnTo>
                  <a:pt x="1485900" y="0"/>
                </a:lnTo>
                <a:lnTo>
                  <a:pt x="847725" y="590550"/>
                </a:lnTo>
                <a:lnTo>
                  <a:pt x="0" y="714375"/>
                </a:lnTo>
                <a:close/>
              </a:path>
            </a:pathLst>
          </a:custGeom>
          <a:pattFill prst="lgGrid">
            <a:fgClr>
              <a:schemeClr val="bg2">
                <a:lumMod val="75000"/>
              </a:schemeClr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cxnSp>
        <p:nvCxnSpPr>
          <p:cNvPr id="3" name="直接连接符 2"/>
          <p:cNvCxnSpPr>
            <a:endCxn id="30" idx="2"/>
          </p:cNvCxnSpPr>
          <p:nvPr/>
        </p:nvCxnSpPr>
        <p:spPr>
          <a:xfrm flipV="1">
            <a:off x="3810000" y="4208145"/>
            <a:ext cx="2686513" cy="2438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0" idx="7"/>
            <a:endCxn id="25" idx="3"/>
          </p:cNvCxnSpPr>
          <p:nvPr/>
        </p:nvCxnSpPr>
        <p:spPr>
          <a:xfrm flipV="1">
            <a:off x="6535537" y="2349790"/>
            <a:ext cx="1068298" cy="18421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29" idx="2"/>
          </p:cNvCxnSpPr>
          <p:nvPr/>
        </p:nvCxnSpPr>
        <p:spPr>
          <a:xfrm flipV="1">
            <a:off x="3810000" y="3378517"/>
            <a:ext cx="1667828" cy="2428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9" idx="7"/>
            <a:endCxn id="26" idx="3"/>
          </p:cNvCxnSpPr>
          <p:nvPr/>
        </p:nvCxnSpPr>
        <p:spPr>
          <a:xfrm flipV="1">
            <a:off x="5516852" y="2151669"/>
            <a:ext cx="1332603" cy="12106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633913" y="34766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0" name="椭圆 19"/>
          <p:cNvSpPr/>
          <p:nvPr/>
        </p:nvSpPr>
        <p:spPr>
          <a:xfrm>
            <a:off x="5166360" y="4307205"/>
            <a:ext cx="45719" cy="45719"/>
          </a:xfrm>
          <a:prstGeom prst="ellipse">
            <a:avLst/>
          </a:prstGeom>
          <a:solidFill>
            <a:srgbClr val="89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1" name="椭圆 20"/>
          <p:cNvSpPr/>
          <p:nvPr/>
        </p:nvSpPr>
        <p:spPr>
          <a:xfrm>
            <a:off x="6116003" y="27717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2" name="椭圆 21"/>
          <p:cNvSpPr/>
          <p:nvPr/>
        </p:nvSpPr>
        <p:spPr>
          <a:xfrm>
            <a:off x="7022783" y="3286124"/>
            <a:ext cx="45719" cy="45719"/>
          </a:xfrm>
          <a:prstGeom prst="ellipse">
            <a:avLst/>
          </a:prstGeom>
          <a:solidFill>
            <a:srgbClr val="89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椭圆 22"/>
          <p:cNvSpPr/>
          <p:nvPr/>
        </p:nvSpPr>
        <p:spPr>
          <a:xfrm>
            <a:off x="3772853" y="4429125"/>
            <a:ext cx="45719" cy="45719"/>
          </a:xfrm>
          <a:prstGeom prst="ellipse">
            <a:avLst/>
          </a:prstGeom>
          <a:solidFill>
            <a:srgbClr val="89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4" name="椭圆 23"/>
          <p:cNvSpPr/>
          <p:nvPr/>
        </p:nvSpPr>
        <p:spPr>
          <a:xfrm>
            <a:off x="3787140" y="35985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椭圆 24"/>
          <p:cNvSpPr/>
          <p:nvPr/>
        </p:nvSpPr>
        <p:spPr>
          <a:xfrm>
            <a:off x="7597140" y="2310766"/>
            <a:ext cx="45719" cy="45719"/>
          </a:xfrm>
          <a:prstGeom prst="ellipse">
            <a:avLst/>
          </a:prstGeom>
          <a:solidFill>
            <a:srgbClr val="89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椭圆 25"/>
          <p:cNvSpPr/>
          <p:nvPr/>
        </p:nvSpPr>
        <p:spPr>
          <a:xfrm>
            <a:off x="6842760" y="21126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9" name="椭圆 28"/>
          <p:cNvSpPr/>
          <p:nvPr/>
        </p:nvSpPr>
        <p:spPr>
          <a:xfrm>
            <a:off x="5477828" y="33556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椭圆 29"/>
          <p:cNvSpPr/>
          <p:nvPr/>
        </p:nvSpPr>
        <p:spPr>
          <a:xfrm>
            <a:off x="6496513" y="4185285"/>
            <a:ext cx="45719" cy="45719"/>
          </a:xfrm>
          <a:prstGeom prst="ellipse">
            <a:avLst/>
          </a:prstGeom>
          <a:solidFill>
            <a:srgbClr val="89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3602166" y="4402262"/>
                <a:ext cx="5734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/>
                          </m:ctrlPr>
                        </m:sSubPr>
                        <m:e>
                          <m:r>
                            <a:rPr lang="en-US" altLang="zh-CN" sz="2800" i="1"/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166" y="4402262"/>
                <a:ext cx="57342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6354147" y="4158734"/>
                <a:ext cx="5816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147" y="4158734"/>
                <a:ext cx="581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7474205" y="2285600"/>
                <a:ext cx="5816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205" y="2285600"/>
                <a:ext cx="58169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3429535" y="3094047"/>
                <a:ext cx="5976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535" y="3094047"/>
                <a:ext cx="5976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5074838" y="2812927"/>
                <a:ext cx="6059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838" y="2812927"/>
                <a:ext cx="60593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6245675" y="1817965"/>
                <a:ext cx="6059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675" y="1817965"/>
                <a:ext cx="60593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1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endCxn id="16" idx="2"/>
          </p:cNvCxnSpPr>
          <p:nvPr/>
        </p:nvCxnSpPr>
        <p:spPr>
          <a:xfrm flipV="1">
            <a:off x="3810000" y="4208145"/>
            <a:ext cx="2686513" cy="2438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6" idx="7"/>
            <a:endCxn id="13" idx="3"/>
          </p:cNvCxnSpPr>
          <p:nvPr/>
        </p:nvCxnSpPr>
        <p:spPr>
          <a:xfrm flipV="1">
            <a:off x="6535537" y="2349790"/>
            <a:ext cx="1068298" cy="18421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15" idx="2"/>
          </p:cNvCxnSpPr>
          <p:nvPr/>
        </p:nvCxnSpPr>
        <p:spPr>
          <a:xfrm flipV="1">
            <a:off x="3810000" y="3378517"/>
            <a:ext cx="1667828" cy="2428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15" idx="7"/>
            <a:endCxn id="14" idx="3"/>
          </p:cNvCxnSpPr>
          <p:nvPr/>
        </p:nvCxnSpPr>
        <p:spPr>
          <a:xfrm flipV="1">
            <a:off x="5516852" y="2151669"/>
            <a:ext cx="1332603" cy="12106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633913" y="34766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" name="椭圆 7"/>
          <p:cNvSpPr/>
          <p:nvPr/>
        </p:nvSpPr>
        <p:spPr>
          <a:xfrm>
            <a:off x="5166360" y="4307205"/>
            <a:ext cx="45719" cy="45719"/>
          </a:xfrm>
          <a:prstGeom prst="ellipse">
            <a:avLst/>
          </a:prstGeom>
          <a:solidFill>
            <a:srgbClr val="89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" name="椭圆 8"/>
          <p:cNvSpPr/>
          <p:nvPr/>
        </p:nvSpPr>
        <p:spPr>
          <a:xfrm>
            <a:off x="6116003" y="27717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0" name="椭圆 9"/>
          <p:cNvSpPr/>
          <p:nvPr/>
        </p:nvSpPr>
        <p:spPr>
          <a:xfrm>
            <a:off x="7022783" y="3286124"/>
            <a:ext cx="45719" cy="45719"/>
          </a:xfrm>
          <a:prstGeom prst="ellipse">
            <a:avLst/>
          </a:prstGeom>
          <a:solidFill>
            <a:srgbClr val="89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1" name="椭圆 10"/>
          <p:cNvSpPr/>
          <p:nvPr/>
        </p:nvSpPr>
        <p:spPr>
          <a:xfrm>
            <a:off x="3772853" y="4429125"/>
            <a:ext cx="45719" cy="45719"/>
          </a:xfrm>
          <a:prstGeom prst="ellipse">
            <a:avLst/>
          </a:prstGeom>
          <a:solidFill>
            <a:srgbClr val="89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2" name="椭圆 11"/>
          <p:cNvSpPr/>
          <p:nvPr/>
        </p:nvSpPr>
        <p:spPr>
          <a:xfrm>
            <a:off x="3787140" y="35985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椭圆 12"/>
          <p:cNvSpPr/>
          <p:nvPr/>
        </p:nvSpPr>
        <p:spPr>
          <a:xfrm>
            <a:off x="7597140" y="2310766"/>
            <a:ext cx="45719" cy="45719"/>
          </a:xfrm>
          <a:prstGeom prst="ellipse">
            <a:avLst/>
          </a:prstGeom>
          <a:solidFill>
            <a:srgbClr val="89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4" name="椭圆 13"/>
          <p:cNvSpPr/>
          <p:nvPr/>
        </p:nvSpPr>
        <p:spPr>
          <a:xfrm>
            <a:off x="6842760" y="21126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5" name="椭圆 14"/>
          <p:cNvSpPr/>
          <p:nvPr/>
        </p:nvSpPr>
        <p:spPr>
          <a:xfrm>
            <a:off x="5477828" y="33556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6" name="椭圆 15"/>
          <p:cNvSpPr/>
          <p:nvPr/>
        </p:nvSpPr>
        <p:spPr>
          <a:xfrm>
            <a:off x="6496513" y="4185285"/>
            <a:ext cx="45719" cy="45719"/>
          </a:xfrm>
          <a:prstGeom prst="ellipse">
            <a:avLst/>
          </a:prstGeom>
          <a:solidFill>
            <a:srgbClr val="89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602166" y="4402262"/>
                <a:ext cx="5734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/>
                          </m:ctrlPr>
                        </m:sSubPr>
                        <m:e>
                          <m:r>
                            <a:rPr lang="en-US" altLang="zh-CN" sz="2800" i="1"/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166" y="4402262"/>
                <a:ext cx="57342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6412727" y="4112402"/>
                <a:ext cx="5816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27" y="4112402"/>
                <a:ext cx="581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7474205" y="2285600"/>
                <a:ext cx="5816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205" y="2285600"/>
                <a:ext cx="58169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3429535" y="3094047"/>
                <a:ext cx="5976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535" y="3094047"/>
                <a:ext cx="5976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6245675" y="1817965"/>
                <a:ext cx="6059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675" y="1817965"/>
                <a:ext cx="60593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/>
          <p:cNvCxnSpPr>
            <a:stCxn id="8" idx="7"/>
            <a:endCxn id="10" idx="3"/>
          </p:cNvCxnSpPr>
          <p:nvPr/>
        </p:nvCxnSpPr>
        <p:spPr>
          <a:xfrm flipV="1">
            <a:off x="5205384" y="3325148"/>
            <a:ext cx="1824094" cy="988752"/>
          </a:xfrm>
          <a:prstGeom prst="line">
            <a:avLst/>
          </a:prstGeom>
          <a:ln w="12700"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7" idx="7"/>
            <a:endCxn id="9" idx="3"/>
          </p:cNvCxnSpPr>
          <p:nvPr/>
        </p:nvCxnSpPr>
        <p:spPr>
          <a:xfrm flipV="1">
            <a:off x="4672937" y="2810799"/>
            <a:ext cx="1449761" cy="6725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7" idx="5"/>
            <a:endCxn id="16" idx="6"/>
          </p:cNvCxnSpPr>
          <p:nvPr/>
        </p:nvCxnSpPr>
        <p:spPr>
          <a:xfrm>
            <a:off x="4672937" y="3515649"/>
            <a:ext cx="1869295" cy="6924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9" idx="3"/>
            <a:endCxn id="16" idx="0"/>
          </p:cNvCxnSpPr>
          <p:nvPr/>
        </p:nvCxnSpPr>
        <p:spPr>
          <a:xfrm>
            <a:off x="6122698" y="2810799"/>
            <a:ext cx="396675" cy="137448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8" idx="7"/>
            <a:endCxn id="15" idx="4"/>
          </p:cNvCxnSpPr>
          <p:nvPr/>
        </p:nvCxnSpPr>
        <p:spPr>
          <a:xfrm flipV="1">
            <a:off x="5205384" y="3401376"/>
            <a:ext cx="295304" cy="912524"/>
          </a:xfrm>
          <a:prstGeom prst="line">
            <a:avLst/>
          </a:prstGeom>
          <a:ln w="12700"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0" idx="2"/>
            <a:endCxn id="15" idx="6"/>
          </p:cNvCxnSpPr>
          <p:nvPr/>
        </p:nvCxnSpPr>
        <p:spPr>
          <a:xfrm flipH="1">
            <a:off x="5523547" y="3308984"/>
            <a:ext cx="1499236" cy="69533"/>
          </a:xfrm>
          <a:prstGeom prst="line">
            <a:avLst/>
          </a:prstGeom>
          <a:ln w="12700"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614974" y="3483303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</a:rPr>
              <a:t>seg2</a:t>
            </a:r>
            <a:endParaRPr lang="zh-CN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846254" y="2613199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</a:rPr>
              <a:t>seg1</a:t>
            </a:r>
            <a:endParaRPr lang="zh-CN" altLang="en-US" sz="24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4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endCxn id="15" idx="2"/>
          </p:cNvCxnSpPr>
          <p:nvPr/>
        </p:nvCxnSpPr>
        <p:spPr>
          <a:xfrm flipV="1">
            <a:off x="3810000" y="4208145"/>
            <a:ext cx="2686513" cy="2438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15" idx="7"/>
            <a:endCxn id="12" idx="3"/>
          </p:cNvCxnSpPr>
          <p:nvPr/>
        </p:nvCxnSpPr>
        <p:spPr>
          <a:xfrm flipV="1">
            <a:off x="6535537" y="2349790"/>
            <a:ext cx="1068298" cy="18421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endCxn id="14" idx="2"/>
          </p:cNvCxnSpPr>
          <p:nvPr/>
        </p:nvCxnSpPr>
        <p:spPr>
          <a:xfrm flipV="1">
            <a:off x="3810000" y="3378517"/>
            <a:ext cx="1667828" cy="2428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14" idx="7"/>
            <a:endCxn id="13" idx="3"/>
          </p:cNvCxnSpPr>
          <p:nvPr/>
        </p:nvCxnSpPr>
        <p:spPr>
          <a:xfrm flipV="1">
            <a:off x="5516852" y="2151669"/>
            <a:ext cx="1332603" cy="12106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633913" y="34766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7" name="椭圆 6"/>
          <p:cNvSpPr/>
          <p:nvPr/>
        </p:nvSpPr>
        <p:spPr>
          <a:xfrm>
            <a:off x="5166360" y="4307205"/>
            <a:ext cx="45719" cy="45719"/>
          </a:xfrm>
          <a:prstGeom prst="ellipse">
            <a:avLst/>
          </a:prstGeom>
          <a:solidFill>
            <a:srgbClr val="89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" name="椭圆 7"/>
          <p:cNvSpPr/>
          <p:nvPr/>
        </p:nvSpPr>
        <p:spPr>
          <a:xfrm>
            <a:off x="6116003" y="27717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" name="椭圆 8"/>
          <p:cNvSpPr/>
          <p:nvPr/>
        </p:nvSpPr>
        <p:spPr>
          <a:xfrm>
            <a:off x="7022783" y="3286124"/>
            <a:ext cx="45719" cy="45719"/>
          </a:xfrm>
          <a:prstGeom prst="ellipse">
            <a:avLst/>
          </a:prstGeom>
          <a:solidFill>
            <a:srgbClr val="89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0" name="椭圆 9"/>
          <p:cNvSpPr/>
          <p:nvPr/>
        </p:nvSpPr>
        <p:spPr>
          <a:xfrm>
            <a:off x="3772853" y="4429125"/>
            <a:ext cx="45719" cy="45719"/>
          </a:xfrm>
          <a:prstGeom prst="ellipse">
            <a:avLst/>
          </a:prstGeom>
          <a:solidFill>
            <a:srgbClr val="89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1" name="椭圆 10"/>
          <p:cNvSpPr/>
          <p:nvPr/>
        </p:nvSpPr>
        <p:spPr>
          <a:xfrm>
            <a:off x="3787140" y="35985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2" name="椭圆 11"/>
          <p:cNvSpPr/>
          <p:nvPr/>
        </p:nvSpPr>
        <p:spPr>
          <a:xfrm>
            <a:off x="7597140" y="2310766"/>
            <a:ext cx="45719" cy="45719"/>
          </a:xfrm>
          <a:prstGeom prst="ellipse">
            <a:avLst/>
          </a:prstGeom>
          <a:solidFill>
            <a:srgbClr val="89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椭圆 12"/>
          <p:cNvSpPr/>
          <p:nvPr/>
        </p:nvSpPr>
        <p:spPr>
          <a:xfrm>
            <a:off x="6842760" y="21126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4" name="椭圆 13"/>
          <p:cNvSpPr/>
          <p:nvPr/>
        </p:nvSpPr>
        <p:spPr>
          <a:xfrm>
            <a:off x="5477828" y="33556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5" name="椭圆 14"/>
          <p:cNvSpPr/>
          <p:nvPr/>
        </p:nvSpPr>
        <p:spPr>
          <a:xfrm>
            <a:off x="6496513" y="4185285"/>
            <a:ext cx="45719" cy="45719"/>
          </a:xfrm>
          <a:prstGeom prst="ellipse">
            <a:avLst/>
          </a:prstGeom>
          <a:solidFill>
            <a:srgbClr val="89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3602166" y="4402262"/>
                <a:ext cx="5734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/>
                          </m:ctrlPr>
                        </m:sSubPr>
                        <m:e>
                          <m:r>
                            <a:rPr lang="en-US" altLang="zh-CN" sz="2800" i="1"/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166" y="4402262"/>
                <a:ext cx="57342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6412727" y="4112402"/>
                <a:ext cx="5816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27" y="4112402"/>
                <a:ext cx="581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7474205" y="2285600"/>
                <a:ext cx="5816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205" y="2285600"/>
                <a:ext cx="58169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3429535" y="3094047"/>
                <a:ext cx="5976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535" y="3094047"/>
                <a:ext cx="5976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6245675" y="1817965"/>
                <a:ext cx="6059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675" y="1817965"/>
                <a:ext cx="60593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/>
          <p:cNvCxnSpPr>
            <a:stCxn id="7" idx="7"/>
            <a:endCxn id="9" idx="3"/>
          </p:cNvCxnSpPr>
          <p:nvPr/>
        </p:nvCxnSpPr>
        <p:spPr>
          <a:xfrm flipV="1">
            <a:off x="5205384" y="3325148"/>
            <a:ext cx="1824094" cy="988752"/>
          </a:xfrm>
          <a:prstGeom prst="line">
            <a:avLst/>
          </a:prstGeom>
          <a:ln w="12700"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058854" y="3640724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</a:rPr>
              <a:t>seg2</a:t>
            </a:r>
            <a:endParaRPr lang="zh-CN" altLang="en-US" sz="2400" dirty="0">
              <a:latin typeface="Cambria Math" panose="02040503050406030204" pitchFamily="18" charset="0"/>
            </a:endParaRPr>
          </a:p>
        </p:txBody>
      </p:sp>
      <p:cxnSp>
        <p:nvCxnSpPr>
          <p:cNvPr id="30" name="直接连接符 29"/>
          <p:cNvCxnSpPr>
            <a:stCxn id="14" idx="5"/>
          </p:cNvCxnSpPr>
          <p:nvPr/>
        </p:nvCxnSpPr>
        <p:spPr>
          <a:xfrm>
            <a:off x="5516852" y="3394681"/>
            <a:ext cx="326736" cy="56771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568061" y="3233707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latin typeface="Cambria Math" panose="02040503050406030204" pitchFamily="18" charset="0"/>
              </a:rPr>
              <a:t>dist</a:t>
            </a:r>
            <a:endParaRPr lang="zh-CN" altLang="en-US" sz="24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5074838" y="2812927"/>
                <a:ext cx="6059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838" y="2812927"/>
                <a:ext cx="60593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41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4076700" y="2040350"/>
            <a:ext cx="2209800" cy="565690"/>
          </a:xfrm>
          <a:custGeom>
            <a:avLst/>
            <a:gdLst>
              <a:gd name="connsiteX0" fmla="*/ 0 w 2209800"/>
              <a:gd name="connsiteY0" fmla="*/ 268510 h 565690"/>
              <a:gd name="connsiteX1" fmla="*/ 853440 w 2209800"/>
              <a:gd name="connsiteY1" fmla="*/ 9430 h 565690"/>
              <a:gd name="connsiteX2" fmla="*/ 2209800 w 2209800"/>
              <a:gd name="connsiteY2" fmla="*/ 565690 h 56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9800" h="565690">
                <a:moveTo>
                  <a:pt x="0" y="268510"/>
                </a:moveTo>
                <a:cubicBezTo>
                  <a:pt x="242570" y="114205"/>
                  <a:pt x="485140" y="-40100"/>
                  <a:pt x="853440" y="9430"/>
                </a:cubicBezTo>
                <a:cubicBezTo>
                  <a:pt x="1221740" y="58960"/>
                  <a:pt x="1715770" y="312325"/>
                  <a:pt x="2209800" y="56569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693920" y="26060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343400" y="21250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853940" y="1866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990786" y="1559493"/>
                <a:ext cx="5296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/>
                          </m:ctrlPr>
                        </m:sSubPr>
                        <m:e>
                          <m:r>
                            <a:rPr lang="en-US" altLang="zh-CN" sz="2800" i="1"/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786" y="1559493"/>
                <a:ext cx="52969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4462672" y="2606040"/>
                <a:ext cx="5539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672" y="2606040"/>
                <a:ext cx="55393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>
            <a:stCxn id="5" idx="0"/>
            <a:endCxn id="7" idx="3"/>
          </p:cNvCxnSpPr>
          <p:nvPr/>
        </p:nvCxnSpPr>
        <p:spPr>
          <a:xfrm flipV="1">
            <a:off x="4716780" y="1905924"/>
            <a:ext cx="143855" cy="700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4956575" y="1363145"/>
                <a:ext cx="553678" cy="5727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800" i="1"/>
                          </m:ctrlPr>
                        </m:sSubSupPr>
                        <m:e>
                          <m:r>
                            <a:rPr lang="zh-CN" altLang="en-US" sz="2800" i="1"/>
                            <m:t>𝑟</m:t>
                          </m:r>
                        </m:e>
                        <m:sub>
                          <m:r>
                            <a:rPr lang="zh-CN" altLang="en-US" sz="2800" i="1"/>
                            <m:t>𝑖</m:t>
                          </m:r>
                        </m:sub>
                        <m:sup>
                          <m:r>
                            <a:rPr lang="zh-CN" altLang="en-US" sz="2800" i="1"/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575" y="1363145"/>
                <a:ext cx="553678" cy="5727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/>
          <p:cNvCxnSpPr>
            <a:endCxn id="7" idx="2"/>
          </p:cNvCxnSpPr>
          <p:nvPr/>
        </p:nvCxnSpPr>
        <p:spPr>
          <a:xfrm flipV="1">
            <a:off x="4389119" y="1889760"/>
            <a:ext cx="464821" cy="231977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77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endCxn id="10" idx="2"/>
          </p:cNvCxnSpPr>
          <p:nvPr/>
        </p:nvCxnSpPr>
        <p:spPr>
          <a:xfrm flipV="1">
            <a:off x="3810000" y="4208145"/>
            <a:ext cx="2686513" cy="2438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8" idx="6"/>
            <a:endCxn id="9" idx="3"/>
          </p:cNvCxnSpPr>
          <p:nvPr/>
        </p:nvCxnSpPr>
        <p:spPr>
          <a:xfrm flipV="1">
            <a:off x="3832859" y="2829091"/>
            <a:ext cx="1916840" cy="792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772853" y="4429125"/>
            <a:ext cx="45719" cy="45719"/>
          </a:xfrm>
          <a:prstGeom prst="ellipse">
            <a:avLst/>
          </a:prstGeom>
          <a:solidFill>
            <a:srgbClr val="89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" name="椭圆 7"/>
          <p:cNvSpPr/>
          <p:nvPr/>
        </p:nvSpPr>
        <p:spPr>
          <a:xfrm>
            <a:off x="3787140" y="35985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" name="椭圆 8"/>
          <p:cNvSpPr/>
          <p:nvPr/>
        </p:nvSpPr>
        <p:spPr>
          <a:xfrm>
            <a:off x="5743004" y="279006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0" name="椭圆 9"/>
          <p:cNvSpPr/>
          <p:nvPr/>
        </p:nvSpPr>
        <p:spPr>
          <a:xfrm>
            <a:off x="6496513" y="4185285"/>
            <a:ext cx="45719" cy="45719"/>
          </a:xfrm>
          <a:prstGeom prst="ellipse">
            <a:avLst/>
          </a:prstGeom>
          <a:solidFill>
            <a:srgbClr val="89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602166" y="4402262"/>
                <a:ext cx="5734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/>
                          </m:ctrlPr>
                        </m:sSubPr>
                        <m:e>
                          <m:r>
                            <a:rPr lang="en-US" altLang="zh-CN" sz="2800" i="1"/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166" y="4402262"/>
                <a:ext cx="57342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429535" y="3094047"/>
                <a:ext cx="5976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535" y="3094047"/>
                <a:ext cx="59766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5271688" y="2312442"/>
                <a:ext cx="6059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688" y="2312442"/>
                <a:ext cx="6059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6412727" y="4112402"/>
                <a:ext cx="5816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727" y="4112402"/>
                <a:ext cx="58169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/>
          <p:cNvCxnSpPr/>
          <p:nvPr/>
        </p:nvCxnSpPr>
        <p:spPr>
          <a:xfrm flipV="1">
            <a:off x="3832859" y="3340160"/>
            <a:ext cx="2709373" cy="292676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25"/>
          <p:cNvSpPr/>
          <p:nvPr/>
        </p:nvSpPr>
        <p:spPr>
          <a:xfrm>
            <a:off x="4695825" y="3257550"/>
            <a:ext cx="196315" cy="257175"/>
          </a:xfrm>
          <a:custGeom>
            <a:avLst/>
            <a:gdLst>
              <a:gd name="connsiteX0" fmla="*/ 0 w 196315"/>
              <a:gd name="connsiteY0" fmla="*/ 0 h 280988"/>
              <a:gd name="connsiteX1" fmla="*/ 190500 w 196315"/>
              <a:gd name="connsiteY1" fmla="*/ 104775 h 280988"/>
              <a:gd name="connsiteX2" fmla="*/ 128588 w 196315"/>
              <a:gd name="connsiteY2" fmla="*/ 280988 h 28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315" h="280988">
                <a:moveTo>
                  <a:pt x="0" y="0"/>
                </a:moveTo>
                <a:cubicBezTo>
                  <a:pt x="84534" y="28972"/>
                  <a:pt x="169069" y="57944"/>
                  <a:pt x="190500" y="104775"/>
                </a:cubicBezTo>
                <a:cubicBezTo>
                  <a:pt x="211931" y="151606"/>
                  <a:pt x="170259" y="216297"/>
                  <a:pt x="128588" y="2809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5024038" y="3095384"/>
                <a:ext cx="3837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038" y="3095384"/>
                <a:ext cx="3837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70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98</Words>
  <Application>Microsoft Office PowerPoint</Application>
  <PresentationFormat>宽屏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xiaochenchen</dc:creator>
  <cp:lastModifiedBy>xiaochenchen</cp:lastModifiedBy>
  <cp:revision>8</cp:revision>
  <dcterms:created xsi:type="dcterms:W3CDTF">2018-12-11T01:57:39Z</dcterms:created>
  <dcterms:modified xsi:type="dcterms:W3CDTF">2018-12-11T03:40:30Z</dcterms:modified>
</cp:coreProperties>
</file>