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2" r:id="rId5"/>
    <p:sldId id="261" r:id="rId6"/>
    <p:sldId id="264" r:id="rId7"/>
    <p:sldId id="257" r:id="rId8"/>
    <p:sldId id="265" r:id="rId9"/>
    <p:sldId id="266" r:id="rId10"/>
    <p:sldId id="267" r:id="rId11"/>
    <p:sldId id="258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6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  <a:endParaRPr lang="zh-CN" altLang="en-US" sz="1800" dirty="0">
                <a:solidFill>
                  <a:srgbClr val="2F5EB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L-rate&gt;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 smtClean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</a:t>
            </a:r>
            <a:r>
              <a:rPr lang="en-US" altLang="zh-CN" sz="1600" kern="0" dirty="0" smtClean="0">
                <a:sym typeface="Arial" panose="020B0604020202020204" pitchFamily="34" charset="0"/>
              </a:rPr>
              <a:t>DTW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基于上下界的</a:t>
            </a:r>
            <a:r>
              <a:rPr lang="en-US" altLang="zh-CN" sz="1600" kern="0" dirty="0" smtClean="0">
                <a:sym typeface="Arial" panose="020B0604020202020204" pitchFamily="34" charset="0"/>
              </a:rPr>
              <a:t>BDS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算法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前向更新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 smtClean="0">
                <a:sym typeface="Arial" panose="020B0604020202020204" pitchFamily="34" charset="0"/>
              </a:rPr>
              <a:t>时空距离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确定断点权重和阈值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寻找断点的对应点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ym typeface="Arial" panose="020B0604020202020204" pitchFamily="34" charset="0"/>
              </a:rPr>
              <a:t>计算轨迹段时空距离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547446" y="2610014"/>
            <a:ext cx="1588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形状影响因素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1613539" y="2970914"/>
            <a:ext cx="153828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 smtClean="0">
                <a:solidFill>
                  <a:schemeClr val="tx1"/>
                </a:solidFill>
                <a:sym typeface="Arial" panose="020B0604020202020204" pitchFamily="34" charset="0"/>
              </a:rPr>
              <a:t>余弦距离</a:t>
            </a:r>
            <a:endParaRPr lang="en-US" altLang="zh-CN" sz="1600" kern="0" dirty="0" smtClean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noProof="0" dirty="0" smtClean="0">
                <a:sym typeface="Arial" panose="020B0604020202020204" pitchFamily="34" charset="0"/>
              </a:rPr>
              <a:t>形状相似性</a:t>
            </a:r>
            <a:endParaRPr lang="en-US" altLang="zh-CN" sz="1600" kern="0" noProof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"/>
          <p:cNvSpPr txBox="1">
            <a:spLocks noChangeArrowheads="1"/>
          </p:cNvSpPr>
          <p:nvPr/>
        </p:nvSpPr>
        <p:spPr bwMode="auto">
          <a:xfrm>
            <a:off x="6138202" y="4121557"/>
            <a:ext cx="206374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时空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距离</a:t>
            </a:r>
            <a:endParaRPr lang="en-US" altLang="zh-CN" sz="1600" kern="0" dirty="0" smtClean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形状影响权值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所有对应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300" y="1959831"/>
            <a:ext cx="8062998" cy="4554336"/>
            <a:chOff x="114300" y="1959831"/>
            <a:chExt cx="8062998" cy="4554336"/>
          </a:xfrm>
        </p:grpSpPr>
        <p:sp>
          <p:nvSpPr>
            <p:cNvPr id="3" name="矩形 2"/>
            <p:cNvSpPr/>
            <p:nvPr/>
          </p:nvSpPr>
          <p:spPr>
            <a:xfrm>
              <a:off x="1161730" y="6144835"/>
              <a:ext cx="7015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距离计算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551" y="2635832"/>
              <a:ext cx="7267747" cy="3663939"/>
            </a:xfrm>
            <a:prstGeom prst="rect">
              <a:avLst/>
            </a:prstGeom>
          </p:spPr>
        </p:pic>
        <p:sp>
          <p:nvSpPr>
            <p:cNvPr id="5" name="AutoShape 31"/>
            <p:cNvSpPr>
              <a:spLocks noChangeArrowheads="1"/>
            </p:cNvSpPr>
            <p:nvPr/>
          </p:nvSpPr>
          <p:spPr bwMode="auto">
            <a:xfrm>
              <a:off x="114300" y="2763854"/>
              <a:ext cx="1730473" cy="627461"/>
            </a:xfrm>
            <a:prstGeom prst="wedgeRoundRectCallout">
              <a:avLst>
                <a:gd name="adj1" fmla="val 62380"/>
                <a:gd name="adj2" fmla="val -28726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样本点更好地对齐，保持时序性</a:t>
              </a:r>
              <a:endParaRPr lang="zh-CN" altLang="en-US" sz="1600" dirty="0"/>
            </a:p>
          </p:txBody>
        </p:sp>
        <p:sp>
          <p:nvSpPr>
            <p:cNvPr id="6" name="AutoShape 31"/>
            <p:cNvSpPr>
              <a:spLocks noChangeArrowheads="1"/>
            </p:cNvSpPr>
            <p:nvPr/>
          </p:nvSpPr>
          <p:spPr bwMode="auto">
            <a:xfrm>
              <a:off x="5906499" y="1959831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发现长轨迹中与查询轨迹相似的部分</a:t>
              </a:r>
              <a:endParaRPr lang="zh-CN" altLang="en-US" sz="1600" dirty="0"/>
            </a:p>
          </p:txBody>
        </p:sp>
        <p:sp>
          <p:nvSpPr>
            <p:cNvPr id="7" name="AutoShape 31"/>
            <p:cNvSpPr>
              <a:spLocks noChangeArrowheads="1"/>
            </p:cNvSpPr>
            <p:nvPr/>
          </p:nvSpPr>
          <p:spPr bwMode="auto">
            <a:xfrm>
              <a:off x="163646" y="4838759"/>
              <a:ext cx="1491809" cy="645384"/>
            </a:xfrm>
            <a:prstGeom prst="wedgeRoundRectCallout">
              <a:avLst>
                <a:gd name="adj1" fmla="val 50967"/>
                <a:gd name="adj2" fmla="val -92237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包含更多轨迹段的信息</a:t>
              </a:r>
              <a:endParaRPr lang="zh-CN" altLang="en-US" sz="1600" dirty="0"/>
            </a:p>
          </p:txBody>
        </p: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5271300" y="3762955"/>
              <a:ext cx="1544466" cy="804290"/>
            </a:xfrm>
            <a:prstGeom prst="wedgeRoundRectCallout">
              <a:avLst>
                <a:gd name="adj1" fmla="val -36822"/>
                <a:gd name="adj2" fmla="val 9088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 smtClean="0"/>
                <a:t>描述轨迹段时间、空间、形状的相似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50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更新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986" y="23866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517</Words>
  <Application>Microsoft Office PowerPoint</Application>
  <PresentationFormat>宽屏</PresentationFormat>
  <Paragraphs>169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方正静蕾简体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40</cp:revision>
  <dcterms:created xsi:type="dcterms:W3CDTF">2018-11-27T08:22:40Z</dcterms:created>
  <dcterms:modified xsi:type="dcterms:W3CDTF">2018-12-12T02:16:51Z</dcterms:modified>
</cp:coreProperties>
</file>