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6" r:id="rId4"/>
    <p:sldId id="263" r:id="rId5"/>
    <p:sldId id="262" r:id="rId6"/>
    <p:sldId id="261" r:id="rId7"/>
    <p:sldId id="264" r:id="rId8"/>
    <p:sldId id="257" r:id="rId9"/>
    <p:sldId id="265" r:id="rId10"/>
    <p:sldId id="270" r:id="rId11"/>
    <p:sldId id="266" r:id="rId12"/>
    <p:sldId id="267" r:id="rId13"/>
    <p:sldId id="258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31"/>
          <p:cNvSpPr/>
          <p:nvPr/>
        </p:nvSpPr>
        <p:spPr>
          <a:xfrm>
            <a:off x="3050381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286125" y="3508796"/>
            <a:ext cx="80962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文本框 88"/>
          <p:cNvSpPr txBox="1">
            <a:spLocks noChangeArrowheads="1"/>
          </p:cNvSpPr>
          <p:nvPr/>
        </p:nvSpPr>
        <p:spPr bwMode="auto">
          <a:xfrm>
            <a:off x="3171825" y="3508796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分别考虑时间和空间</a:t>
            </a:r>
            <a:endParaRPr lang="zh-CN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5" name="chenying0907 90"/>
          <p:cNvGrpSpPr>
            <a:grpSpLocks/>
          </p:cNvGrpSpPr>
          <p:nvPr/>
        </p:nvGrpSpPr>
        <p:grpSpPr bwMode="auto">
          <a:xfrm>
            <a:off x="3515930" y="2984759"/>
            <a:ext cx="288373" cy="456565"/>
            <a:chOff x="5844088" y="2600655"/>
            <a:chExt cx="384637" cy="608536"/>
          </a:xfrm>
        </p:grpSpPr>
        <p:grpSp>
          <p:nvGrpSpPr>
            <p:cNvPr id="31" name="chenying0907 91"/>
            <p:cNvGrpSpPr>
              <a:grpSpLocks/>
            </p:cNvGrpSpPr>
            <p:nvPr/>
          </p:nvGrpSpPr>
          <p:grpSpPr bwMode="auto">
            <a:xfrm rot="8489641">
              <a:off x="6012746" y="2653214"/>
              <a:ext cx="215979" cy="555977"/>
              <a:chOff x="6011261" y="2543519"/>
              <a:chExt cx="242158" cy="623372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A67AA">
                  <a:lumMod val="50000"/>
                </a:srgbClr>
              </a:solidFill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" name="chenying0907 98"/>
          <p:cNvGrpSpPr>
            <a:grpSpLocks/>
          </p:cNvGrpSpPr>
          <p:nvPr/>
        </p:nvGrpSpPr>
        <p:grpSpPr bwMode="auto">
          <a:xfrm>
            <a:off x="8323659" y="3057409"/>
            <a:ext cx="355997" cy="323950"/>
            <a:chOff x="7002966" y="4415883"/>
            <a:chExt cx="507443" cy="461687"/>
          </a:xfrm>
        </p:grpSpPr>
        <p:grpSp>
          <p:nvGrpSpPr>
            <p:cNvPr id="24" name="chenying0907 99"/>
            <p:cNvGrpSpPr>
              <a:grpSpLocks/>
            </p:cNvGrpSpPr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 cmpd="sng" algn="ctr">
                <a:solidFill>
                  <a:srgbClr val="4A67AA"/>
                </a:solidFill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ysDash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" name="chenying0907 110"/>
          <p:cNvGrpSpPr>
            <a:grpSpLocks/>
          </p:cNvGrpSpPr>
          <p:nvPr/>
        </p:nvGrpSpPr>
        <p:grpSpPr bwMode="auto">
          <a:xfrm>
            <a:off x="5892403" y="2971650"/>
            <a:ext cx="417909" cy="373971"/>
            <a:chOff x="4577745" y="4336117"/>
            <a:chExt cx="557229" cy="497597"/>
          </a:xfrm>
        </p:grpSpPr>
        <p:sp>
          <p:nvSpPr>
            <p:cNvPr id="22" name="任意多边形 21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" name="椭圆 31"/>
          <p:cNvSpPr/>
          <p:nvPr/>
        </p:nvSpPr>
        <p:spPr>
          <a:xfrm>
            <a:off x="5475684" y="2794201"/>
            <a:ext cx="1281113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711429" y="3508796"/>
            <a:ext cx="810815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文本框 145"/>
          <p:cNvSpPr txBox="1">
            <a:spLocks noChangeArrowheads="1"/>
          </p:cNvSpPr>
          <p:nvPr/>
        </p:nvSpPr>
        <p:spPr bwMode="auto">
          <a:xfrm>
            <a:off x="5597723" y="3536188"/>
            <a:ext cx="103703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时空对应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关系混乱</a:t>
            </a:r>
          </a:p>
        </p:txBody>
      </p:sp>
      <p:sp>
        <p:nvSpPr>
          <p:cNvPr id="11" name="椭圆 31"/>
          <p:cNvSpPr/>
          <p:nvPr/>
        </p:nvSpPr>
        <p:spPr>
          <a:xfrm>
            <a:off x="7861697" y="2794201"/>
            <a:ext cx="1279922" cy="126959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dash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96250" y="3508796"/>
            <a:ext cx="810816" cy="13101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 cmpd="sng" algn="ctr">
            <a:solidFill>
              <a:srgbClr val="4A67AA"/>
            </a:solidFill>
            <a:prstDash val="solid"/>
            <a:round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1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文本框 157"/>
          <p:cNvSpPr txBox="1">
            <a:spLocks noChangeArrowheads="1"/>
          </p:cNvSpPr>
          <p:nvPr/>
        </p:nvSpPr>
        <p:spPr bwMode="auto">
          <a:xfrm>
            <a:off x="7983141" y="3522681"/>
            <a:ext cx="1037034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rgbClr val="FF0000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结果与需求不符</a:t>
            </a:r>
            <a:endParaRPr lang="zh-CN" altLang="en-US" sz="1400" b="1" dirty="0">
              <a:solidFill>
                <a:srgbClr val="FF0000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4" name="chenying0907 12"/>
          <p:cNvGrpSpPr>
            <a:grpSpLocks/>
          </p:cNvGrpSpPr>
          <p:nvPr/>
        </p:nvGrpSpPr>
        <p:grpSpPr bwMode="auto">
          <a:xfrm>
            <a:off x="4683918" y="3313479"/>
            <a:ext cx="423863" cy="362063"/>
            <a:chOff x="4349506" y="3098800"/>
            <a:chExt cx="565617" cy="482600"/>
          </a:xfrm>
        </p:grpSpPr>
        <p:sp>
          <p:nvSpPr>
            <p:cNvPr id="19" name="任意多边形 18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5" name="chenying0907 166"/>
          <p:cNvGrpSpPr>
            <a:grpSpLocks/>
          </p:cNvGrpSpPr>
          <p:nvPr/>
        </p:nvGrpSpPr>
        <p:grpSpPr bwMode="auto">
          <a:xfrm>
            <a:off x="7096125" y="3313479"/>
            <a:ext cx="423863" cy="362063"/>
            <a:chOff x="4349506" y="3098800"/>
            <a:chExt cx="565617" cy="482600"/>
          </a:xfrm>
        </p:grpSpPr>
        <p:sp>
          <p:nvSpPr>
            <p:cNvPr id="16" name="任意多边形 15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 cmpd="sng" algn="ctr">
              <a:solidFill>
                <a:srgbClr val="4A67AA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81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122" y="1126109"/>
            <a:ext cx="8244978" cy="3502911"/>
            <a:chOff x="456122" y="1126109"/>
            <a:chExt cx="8244978" cy="35029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8" y="3007583"/>
              <a:ext cx="2001461" cy="1621437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9" idx="1"/>
            </p:cNvCxnSpPr>
            <p:nvPr/>
          </p:nvCxnSpPr>
          <p:spPr>
            <a:xfrm>
              <a:off x="2185239" y="3016063"/>
              <a:ext cx="2107629" cy="80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>
              <a:off x="6699639" y="3599632"/>
              <a:ext cx="1521335" cy="704949"/>
            </a:xfrm>
            <a:prstGeom prst="wedgeRoundRectCallout">
              <a:avLst>
                <a:gd name="adj1" fmla="val -72826"/>
                <a:gd name="adj2" fmla="val -5527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对应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段的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6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获取对应点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获取对应轨迹段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 smtClean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 smtClean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 smtClean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距离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986" y="23866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534</Words>
  <Application>Microsoft Office PowerPoint</Application>
  <PresentationFormat>宽屏</PresentationFormat>
  <Paragraphs>175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44</cp:revision>
  <dcterms:created xsi:type="dcterms:W3CDTF">2018-11-27T08:22:40Z</dcterms:created>
  <dcterms:modified xsi:type="dcterms:W3CDTF">2018-12-13T14:17:26Z</dcterms:modified>
</cp:coreProperties>
</file>