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694813"/>
                  </p:ext>
                </p:extLst>
              </p:nvPr>
            </p:nvGraphicFramePr>
            <p:xfrm>
              <a:off x="1200690" y="4297209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694813"/>
                  </p:ext>
                </p:extLst>
              </p:nvPr>
            </p:nvGraphicFramePr>
            <p:xfrm>
              <a:off x="1200690" y="4297209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时空归一化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根据不同的查询问题，确定时空转化因子，对查询轨迹和数据轨迹进行时空归一化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DTW-BDS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匹配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DTW-BDs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对应点匹配算法找出数据轨迹上所有样本点在查询轨迹上的对应点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b="1" kern="0" noProof="0" dirty="0" smtClean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1736066" y="2897351"/>
            <a:ext cx="15382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DTW-BDS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匹配结果，以及长度比率的限制，确定数据轨迹中的有效子轨迹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划分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断点，计算轨迹时空距离和轨迹形状相似性因子，得到有效子轨迹中所有轨迹段距离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计算轨迹距离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计算有效子轨迹中所有轨迹段到其对应轨迹段距离之和，结果就是轨迹间的距离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166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8</cp:revision>
  <dcterms:created xsi:type="dcterms:W3CDTF">2018-11-27T08:22:40Z</dcterms:created>
  <dcterms:modified xsi:type="dcterms:W3CDTF">2018-11-28T14:21:54Z</dcterms:modified>
</cp:coreProperties>
</file>