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51" r:id="rId5"/>
    <p:sldId id="317" r:id="rId6"/>
    <p:sldId id="331" r:id="rId7"/>
    <p:sldId id="332" r:id="rId8"/>
    <p:sldId id="333" r:id="rId9"/>
    <p:sldId id="334" r:id="rId10"/>
    <p:sldId id="335" r:id="rId11"/>
    <p:sldId id="319" r:id="rId12"/>
    <p:sldId id="259" r:id="rId13"/>
    <p:sldId id="260" r:id="rId14"/>
    <p:sldId id="337" r:id="rId15"/>
    <p:sldId id="261" r:id="rId16"/>
    <p:sldId id="338" r:id="rId17"/>
    <p:sldId id="339" r:id="rId18"/>
    <p:sldId id="321" r:id="rId19"/>
    <p:sldId id="320" r:id="rId20"/>
    <p:sldId id="323" r:id="rId21"/>
    <p:sldId id="340" r:id="rId22"/>
    <p:sldId id="341" r:id="rId23"/>
    <p:sldId id="342" r:id="rId24"/>
    <p:sldId id="322" r:id="rId25"/>
    <p:sldId id="324" r:id="rId26"/>
    <p:sldId id="343" r:id="rId27"/>
    <p:sldId id="344" r:id="rId28"/>
    <p:sldId id="325" r:id="rId29"/>
    <p:sldId id="326" r:id="rId30"/>
    <p:sldId id="345" r:id="rId31"/>
    <p:sldId id="346" r:id="rId32"/>
    <p:sldId id="347" r:id="rId33"/>
    <p:sldId id="348" r:id="rId34"/>
    <p:sldId id="349" r:id="rId35"/>
    <p:sldId id="350" r:id="rId36"/>
    <p:sldId id="328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1A31"/>
    <a:srgbClr val="A5A5A5"/>
    <a:srgbClr val="303030"/>
    <a:srgbClr val="DBDBDB"/>
    <a:srgbClr val="CECFD1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9" autoAdjust="0"/>
    <p:restoredTop sz="94660"/>
  </p:normalViewPr>
  <p:slideViewPr>
    <p:cSldViewPr snapToGrid="0">
      <p:cViewPr>
        <p:scale>
          <a:sx n="33" d="100"/>
          <a:sy n="33" d="100"/>
        </p:scale>
        <p:origin x="-1080" y="-2118"/>
      </p:cViewPr>
      <p:guideLst>
        <p:guide orient="horz" pos="2216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55DD8-59D0-434C-8A52-AD14425277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18F0-89A3-4B2C-9237-B3751D54B5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E210-8C7B-46DC-AC24-0A049EB85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237F-A10F-440E-9AB1-52EF5A92EA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E210-8C7B-46DC-AC24-0A049EB85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237F-A10F-440E-9AB1-52EF5A92EA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E210-8C7B-46DC-AC24-0A049EB85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237F-A10F-440E-9AB1-52EF5A92EA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E210-8C7B-46DC-AC24-0A049EB85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237F-A10F-440E-9AB1-52EF5A92EA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E210-8C7B-46DC-AC24-0A049EB85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237F-A10F-440E-9AB1-52EF5A92EA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E210-8C7B-46DC-AC24-0A049EB85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237F-A10F-440E-9AB1-52EF5A92EA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E210-8C7B-46DC-AC24-0A049EB85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237F-A10F-440E-9AB1-52EF5A92EA83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325228" y="445536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E210-8C7B-46DC-AC24-0A049EB85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237F-A10F-440E-9AB1-52EF5A92EA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E210-8C7B-46DC-AC24-0A049EB85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237F-A10F-440E-9AB1-52EF5A92EA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E210-8C7B-46DC-AC24-0A049EB85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237F-A10F-440E-9AB1-52EF5A92EA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E210-8C7B-46DC-AC24-0A049EB85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237F-A10F-440E-9AB1-52EF5A92EA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6E210-8C7B-46DC-AC24-0A049EB85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5237F-A10F-440E-9AB1-52EF5A92EA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69067" y="2657122"/>
            <a:ext cx="7653867" cy="1543756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912534" y="2916446"/>
            <a:ext cx="6366933" cy="1023700"/>
            <a:chOff x="2912533" y="2920100"/>
            <a:chExt cx="6366933" cy="1023700"/>
          </a:xfrm>
        </p:grpSpPr>
        <p:sp>
          <p:nvSpPr>
            <p:cNvPr id="3" name="文本框 2"/>
            <p:cNvSpPr txBox="1"/>
            <p:nvPr/>
          </p:nvSpPr>
          <p:spPr>
            <a:xfrm>
              <a:off x="2912533" y="2920100"/>
              <a:ext cx="6366933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spc="600" dirty="0">
                  <a:solidFill>
                    <a:schemeClr val="tx1">
                      <a:alpha val="80000"/>
                    </a:schemeClr>
                  </a:solidFill>
                  <a:latin typeface="方正细谭黑简体" panose="02000000000000000000" pitchFamily="2" charset="-122"/>
                  <a:ea typeface="方正细谭黑简体" panose="02000000000000000000" pitchFamily="2" charset="-122"/>
                  <a:cs typeface="+mn-ea"/>
                  <a:sym typeface="+mn-lt"/>
                </a:rPr>
                <a:t>分销商城</a:t>
              </a:r>
              <a:endParaRPr lang="zh-CN" altLang="en-US" sz="4400" spc="600" dirty="0">
                <a:solidFill>
                  <a:schemeClr val="tx1">
                    <a:alpha val="8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098798" y="3668210"/>
              <a:ext cx="6180668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r>
                <a:rPr lang="en-US" altLang="zh-CN" sz="120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DISTRIBUTION CENTRE</a:t>
              </a:r>
              <a:endParaRPr lang="en-US" altLang="zh-CN" sz="120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124843" y="4502721"/>
            <a:ext cx="3358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汇报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人：丁浩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时间：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2020.7.4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226832" y="2814835"/>
            <a:ext cx="355962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spc="600" dirty="0">
                <a:solidFill>
                  <a:schemeClr val="tx1">
                    <a:alpha val="8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01</a:t>
            </a:r>
            <a:r>
              <a:rPr lang="zh-CN" altLang="en-US" sz="4000" spc="600" dirty="0">
                <a:solidFill>
                  <a:schemeClr val="tx1">
                    <a:alpha val="8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首页部分</a:t>
            </a:r>
            <a:endParaRPr lang="zh-CN" altLang="en-US" sz="4000" spc="600" dirty="0">
              <a:solidFill>
                <a:schemeClr val="tx1">
                  <a:alpha val="80000"/>
                </a:schemeClr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924779" y="3703444"/>
            <a:ext cx="234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 spc="600">
                <a:solidFill>
                  <a:schemeClr val="tx1">
                    <a:alpha val="80000"/>
                  </a:schemeClr>
                </a:solidFill>
                <a:latin typeface="文悦新青年体 (非商业使用) W8" pitchFamily="50" charset="-122"/>
                <a:ea typeface="文悦新青年体 (非商业使用) W8" pitchFamily="50" charset="-122"/>
              </a:defRPr>
            </a:lvl1pPr>
          </a:lstStyle>
          <a:p>
            <a:r>
              <a:rPr lang="en-US" altLang="zh-CN" sz="1200" spc="140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PART ONE</a:t>
            </a:r>
            <a:endParaRPr lang="zh-CN" altLang="en-US" sz="1200" spc="1400" dirty="0">
              <a:solidFill>
                <a:schemeClr val="tx1">
                  <a:alpha val="3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-7816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7620" y="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666045" y="88685"/>
            <a:ext cx="2449689" cy="677553"/>
            <a:chOff x="1682045" y="1691706"/>
            <a:chExt cx="2449689" cy="67755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682045" y="2099732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379133" y="1691706"/>
              <a:ext cx="1752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第一部分</a:t>
              </a:r>
              <a:endParaRPr lang="zh-CN" altLang="en-US" sz="2000" spc="3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2143" y="2107649"/>
              <a:ext cx="1649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 algn="r"/>
              <a:r>
                <a:rPr lang="en-US" altLang="zh-CN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105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913130" y="2204720"/>
            <a:ext cx="9679940" cy="73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spc="1200">
                <a:solidFill>
                  <a:schemeClr val="tx1">
                    <a:alpha val="30000"/>
                  </a:schemeClr>
                </a:solidFill>
                <a:latin typeface="文悦新青年体 (非商业使用) W8" pitchFamily="50" charset="-122"/>
                <a:ea typeface="文悦新青年体 (非商业使用) W8" pitchFamily="50" charset="-122"/>
              </a:defRPr>
            </a:lvl1pPr>
          </a:lstStyle>
          <a:p>
            <a:pPr marL="0" marR="0" lvl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ea"/>
              </a:rPr>
              <a:t>商城内容主要包括了</a:t>
            </a:r>
            <a:r>
              <a: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ea"/>
              </a:rPr>
              <a:t>全屋定制、智能家居、预约搭配、体验馆、</a:t>
            </a:r>
            <a:r>
              <a: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ea"/>
              </a:rPr>
              <a:t>新品推荐、</a:t>
            </a:r>
            <a:r>
              <a: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ea"/>
              </a:rPr>
              <a:t>主题推荐、视频宣传、商品分类以及</a:t>
            </a:r>
            <a:r>
              <a: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ea"/>
              </a:rPr>
              <a:t>一些其他商品的展示和介绍</a:t>
            </a:r>
            <a:endParaRPr lang="zh-CN" altLang="en-US" sz="1400" spc="600" dirty="0">
              <a:solidFill>
                <a:srgbClr val="30303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图片 6" descr="全屋3@3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6835" y="3756025"/>
            <a:ext cx="2703830" cy="2267585"/>
          </a:xfrm>
          <a:prstGeom prst="rect">
            <a:avLst/>
          </a:prstGeom>
        </p:spPr>
      </p:pic>
      <p:pic>
        <p:nvPicPr>
          <p:cNvPr id="9" name="图片 8" descr="home_banner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835" y="3756025"/>
            <a:ext cx="3048000" cy="2222500"/>
          </a:xfrm>
          <a:prstGeom prst="rect">
            <a:avLst/>
          </a:prstGeom>
        </p:spPr>
      </p:pic>
      <p:pic>
        <p:nvPicPr>
          <p:cNvPr id="12" name="图片 11" descr="home_banner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85" y="3740785"/>
            <a:ext cx="3244850" cy="2252980"/>
          </a:xfrm>
          <a:prstGeom prst="rect">
            <a:avLst/>
          </a:prstGeom>
        </p:spPr>
      </p:pic>
      <p:pic>
        <p:nvPicPr>
          <p:cNvPr id="13" name="图片 12" descr="canshu-@3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0030" y="3832860"/>
            <a:ext cx="2401570" cy="219075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437561" y="647545"/>
            <a:ext cx="30437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spc="6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rPr>
              <a:t>分销商城</a:t>
            </a:r>
            <a:endParaRPr lang="zh-CN" altLang="en-US" sz="4400" spc="600" dirty="0">
              <a:solidFill>
                <a:schemeClr val="tx1">
                  <a:alpha val="8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438196" y="1375890"/>
            <a:ext cx="3187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 spc="600">
                <a:solidFill>
                  <a:schemeClr val="tx1">
                    <a:alpha val="80000"/>
                  </a:schemeClr>
                </a:solidFill>
                <a:latin typeface="文悦新青年体 (非商业使用) W8" pitchFamily="50" charset="-122"/>
                <a:ea typeface="文悦新青年体 (非商业使用) W8" pitchFamily="50" charset="-122"/>
              </a:defRPr>
            </a:lvl1pPr>
          </a:lstStyle>
          <a:p>
            <a:r>
              <a:rPr lang="en-US" altLang="zh-CN" sz="120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DISTRIBUTION CENTRE</a:t>
            </a:r>
            <a:endParaRPr lang="zh-CN" altLang="en-US" sz="1200" spc="1200" dirty="0">
              <a:solidFill>
                <a:schemeClr val="tx1">
                  <a:alpha val="3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666045" y="88685"/>
            <a:ext cx="2449689" cy="677553"/>
            <a:chOff x="1682045" y="1691706"/>
            <a:chExt cx="2449689" cy="67755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682045" y="2099732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379133" y="1691706"/>
              <a:ext cx="1752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第一部分</a:t>
              </a:r>
              <a:endParaRPr lang="zh-CN" altLang="en-US" sz="2000" spc="3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2143" y="2107649"/>
              <a:ext cx="1649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 algn="r"/>
              <a:r>
                <a:rPr lang="en-US" altLang="zh-CN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105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2790" y="0"/>
            <a:ext cx="3839210" cy="68186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52790" y="0"/>
            <a:ext cx="3839210" cy="6858000"/>
          </a:xfrm>
          <a:prstGeom prst="rect">
            <a:avLst/>
          </a:prstGeom>
          <a:solidFill>
            <a:srgbClr val="A5A5A5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cs typeface="+mn-ea"/>
                <a:sym typeface="+mn-lt"/>
              </a:rPr>
              <a:t>1</a:t>
            </a:r>
            <a:endParaRPr lang="en-US" altLang="zh-CN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60878" y="1529715"/>
            <a:ext cx="316063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400" spc="6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rPr>
              <a:t>首页</a:t>
            </a:r>
            <a:endParaRPr lang="zh-CN" altLang="zh-CN" sz="4400" spc="600" dirty="0">
              <a:solidFill>
                <a:schemeClr val="tx1">
                  <a:alpha val="8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62334" y="2239923"/>
            <a:ext cx="295840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 spc="600">
                <a:solidFill>
                  <a:schemeClr val="tx1">
                    <a:alpha val="80000"/>
                  </a:schemeClr>
                </a:solidFill>
                <a:latin typeface="文悦新青年体 (非商业使用) W8" pitchFamily="50" charset="-122"/>
                <a:ea typeface="文悦新青年体 (非商业使用) W8" pitchFamily="50" charset="-122"/>
              </a:defRPr>
            </a:lvl1pPr>
          </a:lstStyle>
          <a:p>
            <a:r>
              <a:rPr lang="en-US" altLang="zh-CN" sz="1200" spc="120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TITLE HERE</a:t>
            </a:r>
            <a:endParaRPr lang="zh-CN" altLang="en-US" sz="1200" spc="1200" dirty="0">
              <a:solidFill>
                <a:schemeClr val="tx1">
                  <a:alpha val="3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44750" y="2827020"/>
            <a:ext cx="35763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spc="1200">
                <a:solidFill>
                  <a:schemeClr val="tx1">
                    <a:alpha val="30000"/>
                  </a:schemeClr>
                </a:solidFill>
                <a:latin typeface="文悦新青年体 (非商业使用) W8" pitchFamily="50" charset="-122"/>
                <a:ea typeface="文悦新青年体 (非商业使用) W8" pitchFamily="50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rPr>
              <a:t>①点击全屋定制、智能家居、预约搭配、体验馆按钮跳转对应的页面下标</a:t>
            </a:r>
            <a:endParaRPr lang="zh-CN" altLang="en-US" sz="1400" spc="600" dirty="0">
              <a:solidFill>
                <a:srgbClr val="303030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rPr>
              <a:t>②点击登录，请求后端</a:t>
            </a:r>
            <a:endParaRPr lang="zh-CN" altLang="en-US" sz="1400" spc="600" dirty="0">
              <a:solidFill>
                <a:srgbClr val="303030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rPr>
              <a:t>③跳转welcome页面，</a:t>
            </a:r>
            <a:r>
              <a:rPr lang="en-US" altLang="zh-CN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rPr>
              <a:t>秒后跳转</a:t>
            </a:r>
            <a:r>
              <a:rPr lang="en-US" altLang="zh-CN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rPr>
              <a:t>home</a:t>
            </a:r>
            <a:r>
              <a: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rPr>
              <a:t>页面</a:t>
            </a:r>
            <a:endParaRPr lang="zh-CN" altLang="en-US" sz="1400" spc="600" dirty="0">
              <a:solidFill>
                <a:srgbClr val="30303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666115" y="88900"/>
            <a:ext cx="2731135" cy="668673"/>
            <a:chOff x="1682045" y="1691706"/>
            <a:chExt cx="2449689" cy="66867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682045" y="2099732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379133" y="1691706"/>
              <a:ext cx="1752601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头部功能介绍</a:t>
              </a:r>
              <a:endParaRPr lang="zh-CN" altLang="en-US" sz="2000" spc="3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2143" y="2107649"/>
              <a:ext cx="1649591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 algn="r"/>
              <a:r>
                <a:rPr lang="en-US" altLang="zh-CN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105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716587" y="4231005"/>
            <a:ext cx="9381308" cy="1638466"/>
            <a:chOff x="1705572" y="5080123"/>
            <a:chExt cx="5484148" cy="1346733"/>
          </a:xfrm>
        </p:grpSpPr>
        <p:grpSp>
          <p:nvGrpSpPr>
            <p:cNvPr id="18" name="组合 17"/>
            <p:cNvGrpSpPr/>
            <p:nvPr/>
          </p:nvGrpSpPr>
          <p:grpSpPr>
            <a:xfrm>
              <a:off x="1705572" y="5080123"/>
              <a:ext cx="2548150" cy="1346733"/>
              <a:chOff x="1705572" y="5190656"/>
              <a:chExt cx="2548150" cy="1346733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2066282" y="5753962"/>
                <a:ext cx="2187440" cy="78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200" spc="1200">
                    <a:solidFill>
                      <a:schemeClr val="tx1">
                        <a:alpha val="3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pPr algn="l"/>
                <a:r>
                  <a:rPr lang="zh-CN" altLang="en-US" sz="14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①输入地址</a:t>
                </a:r>
                <a:endPara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algn="l"/>
                <a:r>
                  <a:rPr lang="zh-CN" altLang="en-US" sz="14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②后端响应获取二级地址内容</a:t>
                </a:r>
                <a:endPara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algn="l"/>
                <a:r>
                  <a:rPr lang="zh-CN" altLang="en-US" sz="14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③显示搜索下标栏中供选择</a:t>
                </a:r>
                <a:endPara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algn="l"/>
                <a:r>
                  <a:rPr lang="zh-CN" altLang="en-US" sz="14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④确认对应地址选择</a:t>
                </a:r>
                <a:endPara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705572" y="5190656"/>
                <a:ext cx="2293854" cy="43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200" spc="3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地址搜索</a:t>
                </a:r>
                <a:endParaRPr lang="zh-CN" altLang="en-US" sz="32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4950788" y="5080123"/>
              <a:ext cx="2238932" cy="1346733"/>
              <a:chOff x="1512914" y="5190656"/>
              <a:chExt cx="2238932" cy="1346733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1564406" y="5753962"/>
                <a:ext cx="2187440" cy="78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200" spc="1200">
                    <a:solidFill>
                      <a:schemeClr val="tx1">
                        <a:alpha val="3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pPr algn="l"/>
                <a:r>
                  <a:rPr lang="zh-CN" altLang="en-US" sz="14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①输入商品</a:t>
                </a:r>
                <a:endPara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algn="l"/>
                <a:r>
                  <a:rPr lang="zh-CN" altLang="en-US" sz="14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②后端响应获取二级商品内容</a:t>
                </a:r>
                <a:endPara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algn="l"/>
                <a:r>
                  <a:rPr lang="zh-CN" altLang="en-US" sz="14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③显示搜索下标栏中供选择</a:t>
                </a:r>
                <a:endPara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algn="l"/>
                <a:r>
                  <a:rPr lang="zh-CN" altLang="en-US" sz="14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④确认对应商品选择搜索</a:t>
                </a:r>
                <a:endParaRPr lang="en-US" altLang="zh-CN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1512914" y="5190656"/>
                <a:ext cx="2046274" cy="47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200" spc="3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商品搜索</a:t>
                </a:r>
                <a:endParaRPr lang="zh-CN" altLang="en-US" sz="32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2333625" y="1408430"/>
            <a:ext cx="2524125" cy="25292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7565390" y="1338580"/>
            <a:ext cx="2599055" cy="2599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666045" y="88685"/>
            <a:ext cx="2449689" cy="677553"/>
            <a:chOff x="1682045" y="1691706"/>
            <a:chExt cx="2449689" cy="67755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682045" y="2099732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379133" y="1691706"/>
              <a:ext cx="1752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第一部分</a:t>
              </a:r>
              <a:endParaRPr lang="zh-CN" altLang="en-US" sz="2000" spc="3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2143" y="2107649"/>
              <a:ext cx="1649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 algn="r"/>
              <a:r>
                <a:rPr lang="en-US" altLang="zh-CN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105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40790" y="1673224"/>
            <a:ext cx="5903595" cy="2978150"/>
            <a:chOff x="1240589" y="1931888"/>
            <a:chExt cx="5731659" cy="2978213"/>
          </a:xfrm>
        </p:grpSpPr>
        <p:grpSp>
          <p:nvGrpSpPr>
            <p:cNvPr id="25" name="组合 24"/>
            <p:cNvGrpSpPr/>
            <p:nvPr/>
          </p:nvGrpSpPr>
          <p:grpSpPr>
            <a:xfrm>
              <a:off x="2637534" y="1931888"/>
              <a:ext cx="2938372" cy="985819"/>
              <a:chOff x="4945563" y="570711"/>
              <a:chExt cx="2938372" cy="985819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4945563" y="570711"/>
                <a:ext cx="2938372" cy="768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zh-CN" sz="4400" spc="6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地址搜索</a:t>
                </a:r>
                <a:endParaRPr lang="zh-CN" altLang="zh-CN" sz="4400" spc="6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5039884" y="1280934"/>
                <a:ext cx="2750363" cy="27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4400" spc="600">
                    <a:solidFill>
                      <a:schemeClr val="tx1">
                        <a:alpha val="8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en-US" altLang="zh-CN" sz="1200" spc="1200" dirty="0">
                    <a:solidFill>
                      <a:schemeClr val="tx1">
                        <a:alpha val="3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TITLE HERE</a:t>
                </a:r>
                <a:endParaRPr lang="zh-CN" altLang="en-US" sz="1200" spc="120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1240589" y="3203185"/>
              <a:ext cx="5731659" cy="1706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spc="1200">
                  <a:solidFill>
                    <a:schemeClr val="tx1">
                      <a:alpha val="3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①页面自动获取后端地址，可以根据数据选择对应地址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②点击搜索框模糊查询，同时显示后端反馈的模糊查询地址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③点击搜索更换当前地址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8820" y="0"/>
            <a:ext cx="3853180" cy="685863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338820" y="0"/>
            <a:ext cx="3861435" cy="6858000"/>
          </a:xfrm>
          <a:prstGeom prst="rect">
            <a:avLst/>
          </a:prstGeom>
          <a:solidFill>
            <a:srgbClr val="A5A5A5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cs typeface="+mn-ea"/>
                <a:sym typeface="+mn-lt"/>
              </a:rPr>
              <a:t>1</a:t>
            </a:r>
            <a:endParaRPr lang="en-US" altLang="zh-CN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666045" y="88685"/>
            <a:ext cx="2449689" cy="677553"/>
            <a:chOff x="1682045" y="1691706"/>
            <a:chExt cx="2449689" cy="67755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682045" y="2099732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379133" y="1691706"/>
              <a:ext cx="1752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第一部分</a:t>
              </a:r>
              <a:endParaRPr lang="zh-CN" altLang="en-US" sz="2000" spc="3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2143" y="2107649"/>
              <a:ext cx="1649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 algn="r"/>
              <a:r>
                <a:rPr lang="en-US" altLang="zh-CN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105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40790" y="1673224"/>
            <a:ext cx="5903595" cy="2331720"/>
            <a:chOff x="1240589" y="1931888"/>
            <a:chExt cx="5731659" cy="2331769"/>
          </a:xfrm>
        </p:grpSpPr>
        <p:grpSp>
          <p:nvGrpSpPr>
            <p:cNvPr id="25" name="组合 24"/>
            <p:cNvGrpSpPr/>
            <p:nvPr/>
          </p:nvGrpSpPr>
          <p:grpSpPr>
            <a:xfrm>
              <a:off x="2637534" y="1931888"/>
              <a:ext cx="2938372" cy="985819"/>
              <a:chOff x="4945563" y="570711"/>
              <a:chExt cx="2938372" cy="985819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4945563" y="570711"/>
                <a:ext cx="2938372" cy="768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zh-CN" sz="4400" spc="6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商品搜索</a:t>
                </a:r>
                <a:endParaRPr lang="zh-CN" altLang="zh-CN" sz="4400" spc="6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5039884" y="1280934"/>
                <a:ext cx="2750363" cy="27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4400" spc="600">
                    <a:solidFill>
                      <a:schemeClr val="tx1">
                        <a:alpha val="8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en-US" altLang="zh-CN" sz="1200" spc="1200" dirty="0">
                    <a:solidFill>
                      <a:schemeClr val="tx1">
                        <a:alpha val="3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TITLE HERE</a:t>
                </a:r>
                <a:endParaRPr lang="zh-CN" altLang="en-US" sz="1200" spc="120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1240589" y="3203185"/>
              <a:ext cx="5731659" cy="1060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spc="1200">
                  <a:solidFill>
                    <a:schemeClr val="tx1">
                      <a:alpha val="3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①用户可以根据需要搜索对应的三级商品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②根据后端模糊查询接口实时现在在搜索下标栏中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③点击搜索跳转对应商品详情中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8820" y="0"/>
            <a:ext cx="3853180" cy="685863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30565" y="635"/>
            <a:ext cx="3861435" cy="6858000"/>
          </a:xfrm>
          <a:prstGeom prst="rect">
            <a:avLst/>
          </a:prstGeom>
          <a:solidFill>
            <a:srgbClr val="A5A5A5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cs typeface="+mn-ea"/>
                <a:sym typeface="+mn-lt"/>
              </a:rPr>
              <a:t>1</a:t>
            </a:r>
            <a:endParaRPr lang="en-US" altLang="zh-CN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10743" y="2967870"/>
            <a:ext cx="3429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spc="600">
                <a:solidFill>
                  <a:schemeClr val="tx1">
                    <a:alpha val="8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</a:defRPr>
            </a:lvl1pPr>
          </a:lstStyle>
          <a:p>
            <a:r>
              <a:rPr lang="en-US" altLang="zh-CN" sz="4000" dirty="0">
                <a:sym typeface="+mn-lt"/>
              </a:rPr>
              <a:t>02</a:t>
            </a:r>
            <a:r>
              <a:rPr lang="zh-CN" altLang="en-US" sz="4000" dirty="0">
                <a:sym typeface="+mn-lt"/>
              </a:rPr>
              <a:t>分类页面</a:t>
            </a:r>
            <a:endParaRPr lang="zh-CN" altLang="en-US" sz="4000" dirty="0"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924779" y="3703444"/>
            <a:ext cx="234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 spc="600">
                <a:solidFill>
                  <a:schemeClr val="tx1">
                    <a:alpha val="80000"/>
                  </a:schemeClr>
                </a:solidFill>
                <a:latin typeface="文悦新青年体 (非商业使用) W8" pitchFamily="50" charset="-122"/>
                <a:ea typeface="文悦新青年体 (非商业使用) W8" pitchFamily="50" charset="-122"/>
              </a:defRPr>
            </a:lvl1pPr>
          </a:lstStyle>
          <a:p>
            <a:r>
              <a:rPr lang="en-US" altLang="zh-CN" sz="1200" spc="140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PART TWO</a:t>
            </a:r>
            <a:endParaRPr lang="zh-CN" altLang="en-US" sz="1200" spc="1400" dirty="0">
              <a:solidFill>
                <a:schemeClr val="tx1">
                  <a:alpha val="3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856936" y="488795"/>
            <a:ext cx="2946275" cy="1045642"/>
            <a:chOff x="4856936" y="488795"/>
            <a:chExt cx="2946275" cy="1045642"/>
          </a:xfrm>
        </p:grpSpPr>
        <p:sp>
          <p:nvSpPr>
            <p:cNvPr id="29" name="文本框 28"/>
            <p:cNvSpPr txBox="1"/>
            <p:nvPr/>
          </p:nvSpPr>
          <p:spPr>
            <a:xfrm>
              <a:off x="4856936" y="488795"/>
              <a:ext cx="2768507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44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商品分类</a:t>
              </a:r>
              <a:endParaRPr lang="zh-CN" altLang="en-US" sz="4400" spc="6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052848" y="1257438"/>
              <a:ext cx="27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r>
                <a:rPr lang="en-US" altLang="zh-CN" sz="1200" spc="120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TITLE HERE</a:t>
              </a:r>
              <a:endParaRPr lang="zh-CN" altLang="en-US" sz="1200" spc="120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0" y="2277745"/>
            <a:ext cx="12192000" cy="3405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358680" y="2628268"/>
            <a:ext cx="8669107" cy="1676400"/>
            <a:chOff x="1402034" y="2680456"/>
            <a:chExt cx="8669107" cy="1676400"/>
          </a:xfrm>
        </p:grpSpPr>
        <p:sp>
          <p:nvSpPr>
            <p:cNvPr id="34" name="椭圆 33"/>
            <p:cNvSpPr/>
            <p:nvPr/>
          </p:nvSpPr>
          <p:spPr>
            <a:xfrm>
              <a:off x="5656602" y="2680456"/>
              <a:ext cx="878797" cy="878797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9192344" y="2680456"/>
              <a:ext cx="878797" cy="878797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2207568" y="2680456"/>
              <a:ext cx="878797" cy="878797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402034" y="3958076"/>
              <a:ext cx="248856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spc="6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一级商品类别</a:t>
              </a:r>
              <a:endParaRPr lang="zh-CN" altLang="en-US" sz="2000" spc="6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9" name="图片 38" descr="classgray@2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8080" y="2877185"/>
            <a:ext cx="371475" cy="381000"/>
          </a:xfrm>
          <a:prstGeom prst="rect">
            <a:avLst/>
          </a:prstGeom>
        </p:spPr>
      </p:pic>
      <p:pic>
        <p:nvPicPr>
          <p:cNvPr id="46" name="图片 45" descr="classgray@2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0" y="2877185"/>
            <a:ext cx="371475" cy="381000"/>
          </a:xfrm>
          <a:prstGeom prst="rect">
            <a:avLst/>
          </a:prstGeom>
        </p:spPr>
      </p:pic>
      <p:pic>
        <p:nvPicPr>
          <p:cNvPr id="47" name="图片 46" descr="classgray@2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02445" y="2877185"/>
            <a:ext cx="371475" cy="381000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4856895" y="3905888"/>
            <a:ext cx="2488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spc="6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rPr>
              <a:t>二级商品类别</a:t>
            </a:r>
            <a:endParaRPr lang="zh-CN" altLang="en-US" sz="2000" spc="600" dirty="0">
              <a:solidFill>
                <a:schemeClr val="tx1">
                  <a:alpha val="8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349395" y="3905888"/>
            <a:ext cx="2488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spc="6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rPr>
              <a:t>三级商品类别</a:t>
            </a:r>
            <a:endParaRPr lang="zh-CN" altLang="en-US" sz="2000" spc="600" dirty="0">
              <a:solidFill>
                <a:schemeClr val="tx1">
                  <a:alpha val="8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685925" y="4627880"/>
            <a:ext cx="2046605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  <a:buClr>
                <a:srgbClr val="E7E6E6">
                  <a:lumMod val="10000"/>
                </a:srgbClr>
              </a:buClr>
              <a:buSzTx/>
              <a:buFontTx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cs typeface="+mn-ea"/>
              </a:rPr>
              <a:t>根据不同的商品类别选择您中意的商品分类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Calibri Light"/>
              <a:cs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072380" y="4627880"/>
            <a:ext cx="2046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  <a:buClr>
                <a:srgbClr val="E7E6E6">
                  <a:lumMod val="10000"/>
                </a:srgbClr>
              </a:buClr>
              <a:buSzTx/>
              <a:buFontTx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cs typeface="+mn-ea"/>
              </a:rPr>
              <a:t>根据不同的规格选择更加详细的三级商品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Calibri Light"/>
              <a:cs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570595" y="4627880"/>
            <a:ext cx="2046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  <a:buClr>
                <a:srgbClr val="E7E6E6">
                  <a:lumMod val="10000"/>
                </a:srgbClr>
              </a:buClr>
              <a:buSzTx/>
              <a:buFontTx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cs typeface="+mn-ea"/>
              </a:rPr>
              <a:t>点击对应商品跳转对应商品详情页面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Calibri Light"/>
              <a:cs typeface="+mn-ea"/>
            </a:endParaRPr>
          </a:p>
        </p:txBody>
      </p:sp>
      <p:sp>
        <p:nvSpPr>
          <p:cNvPr id="55" name="文本框 9"/>
          <p:cNvSpPr txBox="1"/>
          <p:nvPr/>
        </p:nvSpPr>
        <p:spPr>
          <a:xfrm>
            <a:off x="10326518" y="88685"/>
            <a:ext cx="1752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3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rPr>
              <a:t>第二部分</a:t>
            </a:r>
            <a:endParaRPr lang="zh-CN" altLang="en-US" sz="2000" spc="300" dirty="0">
              <a:solidFill>
                <a:schemeClr val="tx1">
                  <a:alpha val="8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3" name="文本框 10"/>
          <p:cNvSpPr txBox="1"/>
          <p:nvPr/>
        </p:nvSpPr>
        <p:spPr>
          <a:xfrm>
            <a:off x="9148445" y="504825"/>
            <a:ext cx="2863215" cy="28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 spc="600">
                <a:solidFill>
                  <a:schemeClr val="tx1">
                    <a:alpha val="80000"/>
                  </a:schemeClr>
                </a:solidFill>
                <a:latin typeface="文悦新青年体 (非商业使用) W8" pitchFamily="50" charset="-122"/>
                <a:ea typeface="文悦新青年体 (非商业使用) W8" pitchFamily="50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05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选择您喜欢的那一款商品</a:t>
            </a:r>
            <a:endParaRPr lang="zh-CN" altLang="en-US" sz="1050" dirty="0">
              <a:solidFill>
                <a:schemeClr val="tx1">
                  <a:alpha val="3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6"/>
          <p:cNvSpPr/>
          <p:nvPr/>
        </p:nvSpPr>
        <p:spPr>
          <a:xfrm>
            <a:off x="1810385" y="1830070"/>
            <a:ext cx="6958965" cy="83947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 cmpd="sng" algn="ctr">
            <a:solidFill>
              <a:srgbClr val="4B4B4B"/>
            </a:solidFill>
            <a:prstDash val="solid"/>
          </a:ln>
          <a:effectLst/>
        </p:spPr>
        <p:txBody>
          <a:bodyPr wrap="square" lIns="360000" anchor="ctr">
            <a:normAutofit fontScale="92500" lnSpcReduction="20000"/>
          </a:bodyPr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通过过页面跳转传递的商品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id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请求后端获取对应商品详细信息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b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</a:b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（商品详细信息）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Rectangle: Rounded Corners 3"/>
          <p:cNvSpPr/>
          <p:nvPr/>
        </p:nvSpPr>
        <p:spPr>
          <a:xfrm>
            <a:off x="2278380" y="4683760"/>
            <a:ext cx="6958965" cy="83947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 cmpd="sng" algn="ctr">
            <a:solidFill>
              <a:srgbClr val="A9A9A9"/>
            </a:solidFill>
            <a:prstDash val="solid"/>
          </a:ln>
          <a:effectLst/>
        </p:spPr>
        <p:txBody>
          <a:bodyPr wrap="square" lIns="2880000" anchor="ctr">
            <a:normAutofit/>
          </a:bodyPr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Rectangle: Rounded Corners 5"/>
          <p:cNvSpPr/>
          <p:nvPr/>
        </p:nvSpPr>
        <p:spPr>
          <a:xfrm>
            <a:off x="3493770" y="2767330"/>
            <a:ext cx="6958965" cy="83947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 cmpd="sng" algn="ctr">
            <a:solidFill>
              <a:srgbClr val="A9A9A9"/>
            </a:solidFill>
            <a:prstDash val="solid"/>
          </a:ln>
          <a:effectLst/>
        </p:spPr>
        <p:txBody>
          <a:bodyPr wrap="square" lIns="3600000" anchor="ctr">
            <a:normAutofit/>
          </a:bodyPr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" name="Rectangle: Rounded Corners 4"/>
          <p:cNvSpPr/>
          <p:nvPr/>
        </p:nvSpPr>
        <p:spPr>
          <a:xfrm>
            <a:off x="1711325" y="3713480"/>
            <a:ext cx="6958965" cy="83947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 cmpd="sng" algn="ctr">
            <a:solidFill>
              <a:srgbClr val="4B4B4B"/>
            </a:solidFill>
            <a:prstDash val="solid"/>
          </a:ln>
          <a:effectLst/>
        </p:spPr>
        <p:txBody>
          <a:bodyPr wrap="square" lIns="360000" anchor="ctr">
            <a:normAutofit fontScale="92500" lnSpcReduction="20000"/>
          </a:bodyPr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 运用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sku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组件将获得的组合价格等反馈到页面</a:t>
            </a:r>
            <a:b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</a:b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（立即购买后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sku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信息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0326518" y="88685"/>
            <a:ext cx="2475091" cy="677553"/>
            <a:chOff x="10326518" y="88685"/>
            <a:chExt cx="2475091" cy="677553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10351920" y="496711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组合 53"/>
            <p:cNvGrpSpPr/>
            <p:nvPr/>
          </p:nvGrpSpPr>
          <p:grpSpPr>
            <a:xfrm>
              <a:off x="10326518" y="88685"/>
              <a:ext cx="1752601" cy="677553"/>
              <a:chOff x="10326518" y="88685"/>
              <a:chExt cx="1752601" cy="677553"/>
            </a:xfrm>
          </p:grpSpPr>
          <p:sp>
            <p:nvSpPr>
              <p:cNvPr id="55" name="文本框 9"/>
              <p:cNvSpPr txBox="1"/>
              <p:nvPr/>
            </p:nvSpPr>
            <p:spPr>
              <a:xfrm>
                <a:off x="10326518" y="88685"/>
                <a:ext cx="17526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pc="3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第二部分</a:t>
                </a:r>
                <a:endPara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6" name="文本框 10"/>
              <p:cNvSpPr txBox="1"/>
              <p:nvPr/>
            </p:nvSpPr>
            <p:spPr>
              <a:xfrm>
                <a:off x="10361794" y="504628"/>
                <a:ext cx="16495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4400" spc="600">
                    <a:solidFill>
                      <a:schemeClr val="tx1">
                        <a:alpha val="8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pPr algn="l"/>
                <a:r>
                  <a:rPr lang="en-US" altLang="zh-CN" sz="1050" dirty="0">
                    <a:solidFill>
                      <a:schemeClr val="tx1">
                        <a:alpha val="3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PART TWO</a:t>
                </a:r>
                <a:endParaRPr lang="zh-CN" altLang="en-US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4856936" y="488795"/>
            <a:ext cx="276850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spc="3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rPr>
              <a:t>商品详情</a:t>
            </a:r>
            <a:endParaRPr lang="zh-CN" altLang="en-US" sz="4400" spc="600" dirty="0">
              <a:solidFill>
                <a:schemeClr val="tx1">
                  <a:alpha val="8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6140" y="1257300"/>
            <a:ext cx="36061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 spc="600">
                <a:solidFill>
                  <a:schemeClr val="tx1">
                    <a:alpha val="80000"/>
                  </a:schemeClr>
                </a:solidFill>
                <a:latin typeface="文悦新青年体 (非商业使用) W8" pitchFamily="50" charset="-122"/>
                <a:ea typeface="文悦新青年体 (非商业使用) W8" pitchFamily="50" charset="-122"/>
              </a:defRPr>
            </a:lvl1pPr>
          </a:lstStyle>
          <a:p>
            <a:r>
              <a:rPr lang="en-US" altLang="zh-CN" sz="1200" spc="120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GOODS DETAILS</a:t>
            </a:r>
            <a:endParaRPr lang="en-US" altLang="zh-CN" sz="1200" spc="1200" dirty="0">
              <a:solidFill>
                <a:schemeClr val="tx1">
                  <a:alpha val="3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47235" y="2885440"/>
            <a:ext cx="6039485" cy="718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algn="l" defTabSz="914400" eaLnBrk="1" fontAlgn="base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lang="zh-CN" altLang="en-US" sz="1600" kern="0" noProof="0" dirty="0" smtClean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通过页面跳转传底的商品id请求后端所有评价接口获取详细信息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kern="0" noProof="0" dirty="0" smtClean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（用户评价信息）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02760" y="4786630"/>
            <a:ext cx="4561205" cy="9582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base">
              <a:lnSpc>
                <a:spcPct val="120000"/>
              </a:lnSpc>
              <a:buClrTx/>
              <a:buSzTx/>
              <a:buFontTx/>
              <a:defRPr/>
            </a:pPr>
            <a:r>
              <a:rPr lang="zh-CN" altLang="en-US" sz="1600" kern="0" noProof="0" dirty="0" smtClean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点击对应按钮将选取的对应组合商品上传给后端 </a:t>
            </a:r>
            <a:br>
              <a:rPr lang="zh-CN" altLang="en-US" sz="1600" kern="0" noProof="0" dirty="0" smtClean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</a:br>
            <a:r>
              <a:rPr lang="zh-CN" altLang="en-US" sz="1600" kern="0" noProof="0" dirty="0" smtClean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（立即购买/添加购物车）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10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zh-CN" altLang="en-US"/>
          </a:p>
        </p:txBody>
      </p:sp>
      <p:pic>
        <p:nvPicPr>
          <p:cNvPr id="8" name="图片 7" descr="商品详情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5110" y="1988185"/>
            <a:ext cx="522605" cy="522605"/>
          </a:xfrm>
          <a:prstGeom prst="rect">
            <a:avLst/>
          </a:prstGeom>
        </p:spPr>
      </p:pic>
      <p:pic>
        <p:nvPicPr>
          <p:cNvPr id="9" name="图片 8" descr="评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745" y="2947670"/>
            <a:ext cx="659130" cy="659130"/>
          </a:xfrm>
          <a:prstGeom prst="rect">
            <a:avLst/>
          </a:prstGeom>
        </p:spPr>
      </p:pic>
      <p:pic>
        <p:nvPicPr>
          <p:cNvPr id="10" name="图片 9" descr="购买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835" y="3713480"/>
            <a:ext cx="752475" cy="752475"/>
          </a:xfrm>
          <a:prstGeom prst="rect">
            <a:avLst/>
          </a:prstGeom>
        </p:spPr>
      </p:pic>
      <p:pic>
        <p:nvPicPr>
          <p:cNvPr id="11" name="图片 10" descr="购买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345" y="4786630"/>
            <a:ext cx="670560" cy="670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115" y="381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666045" y="88685"/>
            <a:ext cx="2449689" cy="677553"/>
            <a:chOff x="1682045" y="1691706"/>
            <a:chExt cx="2449689" cy="67755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682045" y="2099732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379133" y="1691706"/>
              <a:ext cx="1752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第一部分</a:t>
              </a:r>
              <a:endParaRPr lang="zh-CN" altLang="en-US" sz="2000" spc="3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2143" y="2107649"/>
              <a:ext cx="1649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 algn="r"/>
              <a:r>
                <a:rPr lang="en-US" altLang="zh-CN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105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33984" y="922019"/>
            <a:ext cx="4020820" cy="4652645"/>
            <a:chOff x="166018" y="1180667"/>
            <a:chExt cx="3903718" cy="4652743"/>
          </a:xfrm>
        </p:grpSpPr>
        <p:grpSp>
          <p:nvGrpSpPr>
            <p:cNvPr id="25" name="组合 24"/>
            <p:cNvGrpSpPr/>
            <p:nvPr/>
          </p:nvGrpSpPr>
          <p:grpSpPr>
            <a:xfrm>
              <a:off x="247256" y="1180667"/>
              <a:ext cx="3136353" cy="1044240"/>
              <a:chOff x="2555285" y="-180510"/>
              <a:chExt cx="3136353" cy="1044240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753266" y="-180510"/>
                <a:ext cx="2938372" cy="768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zh-CN" sz="4400" spc="6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商品详情</a:t>
                </a:r>
                <a:endParaRPr lang="zh-CN" altLang="zh-CN" sz="4400" spc="6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555285" y="588134"/>
                <a:ext cx="2750363" cy="27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4400" spc="600">
                    <a:solidFill>
                      <a:schemeClr val="tx1">
                        <a:alpha val="8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en-US" altLang="zh-CN" sz="1200" spc="1200" dirty="0">
                    <a:solidFill>
                      <a:schemeClr val="tx1">
                        <a:alpha val="3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TITLE HERE</a:t>
                </a:r>
                <a:endParaRPr lang="zh-CN" altLang="en-US" sz="1200" spc="120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166018" y="2510385"/>
              <a:ext cx="3903718" cy="3323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spc="1200">
                  <a:solidFill>
                    <a:schemeClr val="tx1">
                      <a:alpha val="3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①页面根据路由传值不同的商品</a:t>
              </a:r>
              <a:r>
                <a:rPr lang="en-US" altLang="zh-CN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id</a:t>
              </a: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访问后端接口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②获取后端数据渲染页面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③点击用户评价跳转评价页面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zh-CN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④点击立即购买根据后端数据渲染</a:t>
              </a:r>
              <a:r>
                <a:rPr lang="en-US" altLang="zh-CN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SKU</a:t>
              </a: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组件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⑤点击加入购物车将商品所有信息回传给后端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点击立即购买将商品传入后端并跳转到订单详情页面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6915" y="0"/>
            <a:ext cx="3855085" cy="68618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880" y="3810"/>
            <a:ext cx="3829685" cy="681609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501515" y="0"/>
            <a:ext cx="7690485" cy="6858000"/>
          </a:xfrm>
          <a:prstGeom prst="rect">
            <a:avLst/>
          </a:prstGeom>
          <a:solidFill>
            <a:srgbClr val="A5A5A5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23707" y="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635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0326518" y="88685"/>
            <a:ext cx="2475091" cy="677553"/>
            <a:chOff x="10326518" y="88685"/>
            <a:chExt cx="2475091" cy="67755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0351920" y="496711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/>
          </p:nvGrpSpPr>
          <p:grpSpPr>
            <a:xfrm>
              <a:off x="10326518" y="88685"/>
              <a:ext cx="1752601" cy="677553"/>
              <a:chOff x="10326518" y="88685"/>
              <a:chExt cx="1752601" cy="677553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10326518" y="88685"/>
                <a:ext cx="17526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pc="3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第二部分</a:t>
                </a:r>
                <a:endPara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0361794" y="504628"/>
                <a:ext cx="16495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4400" spc="600">
                    <a:solidFill>
                      <a:schemeClr val="tx1">
                        <a:alpha val="8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pPr algn="l"/>
                <a:r>
                  <a:rPr lang="en-US" altLang="zh-CN" sz="1050" dirty="0">
                    <a:solidFill>
                      <a:schemeClr val="tx1">
                        <a:alpha val="3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PART TWO</a:t>
                </a:r>
                <a:endParaRPr lang="zh-CN" altLang="en-US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4619836" y="488795"/>
            <a:ext cx="2865240" cy="1005637"/>
            <a:chOff x="4619836" y="488795"/>
            <a:chExt cx="2865240" cy="1005637"/>
          </a:xfrm>
        </p:grpSpPr>
        <p:sp>
          <p:nvSpPr>
            <p:cNvPr id="26" name="文本框 25"/>
            <p:cNvSpPr txBox="1"/>
            <p:nvPr/>
          </p:nvSpPr>
          <p:spPr>
            <a:xfrm>
              <a:off x="4619836" y="488795"/>
              <a:ext cx="286524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spc="600" dirty="0">
                  <a:solidFill>
                    <a:schemeClr val="tx1">
                      <a:alpha val="80000"/>
                    </a:schemeClr>
                  </a:solidFill>
                  <a:latin typeface="方正细谭黑简体" panose="02000000000000000000" pitchFamily="2" charset="-122"/>
                  <a:ea typeface="方正细谭黑简体" panose="02000000000000000000" pitchFamily="2" charset="-122"/>
                  <a:cs typeface="+mn-ea"/>
                  <a:sym typeface="+mn-lt"/>
                </a:rPr>
                <a:t>分销商城</a:t>
              </a:r>
              <a:endParaRPr lang="zh-CN" altLang="en-US" sz="4400" spc="6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734713" y="1217433"/>
              <a:ext cx="27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r>
                <a:rPr lang="en-US" altLang="zh-CN" sz="1200" spc="120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TITLE HERE</a:t>
              </a:r>
              <a:endParaRPr lang="zh-CN" altLang="en-US" sz="1200" spc="120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811524" y="2079363"/>
            <a:ext cx="8568952" cy="4301965"/>
            <a:chOff x="2063552" y="2079363"/>
            <a:chExt cx="8568952" cy="4301965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2076550" y="2394140"/>
              <a:ext cx="2507282" cy="914400"/>
            </a:xfrm>
            <a:custGeom>
              <a:avLst/>
              <a:gdLst>
                <a:gd name="connsiteX0" fmla="*/ 0 w 2507282"/>
                <a:gd name="connsiteY0" fmla="*/ 0 h 914400"/>
                <a:gd name="connsiteX1" fmla="*/ 2507282 w 2507282"/>
                <a:gd name="connsiteY1" fmla="*/ 0 h 914400"/>
                <a:gd name="connsiteX2" fmla="*/ 1253641 w 2507282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7282" h="914400">
                  <a:moveTo>
                    <a:pt x="0" y="0"/>
                  </a:moveTo>
                  <a:lnTo>
                    <a:pt x="2507282" y="0"/>
                  </a:lnTo>
                  <a:lnTo>
                    <a:pt x="1253641" y="914400"/>
                  </a:lnTo>
                  <a:close/>
                </a:path>
              </a:pathLst>
            </a:cu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4871864" y="2087499"/>
              <a:ext cx="2952328" cy="914400"/>
            </a:xfrm>
            <a:custGeom>
              <a:avLst/>
              <a:gdLst>
                <a:gd name="connsiteX0" fmla="*/ 0 w 2952328"/>
                <a:gd name="connsiteY0" fmla="*/ 0 h 914400"/>
                <a:gd name="connsiteX1" fmla="*/ 2952328 w 2952328"/>
                <a:gd name="connsiteY1" fmla="*/ 0 h 914400"/>
                <a:gd name="connsiteX2" fmla="*/ 1476164 w 2952328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52328" h="914400">
                  <a:moveTo>
                    <a:pt x="0" y="0"/>
                  </a:moveTo>
                  <a:lnTo>
                    <a:pt x="2952328" y="0"/>
                  </a:lnTo>
                  <a:lnTo>
                    <a:pt x="1476164" y="914400"/>
                  </a:lnTo>
                  <a:close/>
                </a:path>
              </a:pathLst>
            </a:cu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8112224" y="2394140"/>
              <a:ext cx="2520280" cy="914400"/>
            </a:xfrm>
            <a:custGeom>
              <a:avLst/>
              <a:gdLst>
                <a:gd name="connsiteX0" fmla="*/ 0 w 2520280"/>
                <a:gd name="connsiteY0" fmla="*/ 0 h 914400"/>
                <a:gd name="connsiteX1" fmla="*/ 2520280 w 2520280"/>
                <a:gd name="connsiteY1" fmla="*/ 0 h 914400"/>
                <a:gd name="connsiteX2" fmla="*/ 1260140 w 2520280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0280" h="914400">
                  <a:moveTo>
                    <a:pt x="0" y="0"/>
                  </a:moveTo>
                  <a:lnTo>
                    <a:pt x="2520280" y="0"/>
                  </a:lnTo>
                  <a:lnTo>
                    <a:pt x="1260140" y="914400"/>
                  </a:lnTo>
                  <a:close/>
                </a:path>
              </a:pathLst>
            </a:custGeom>
          </p:spPr>
        </p:pic>
        <p:sp>
          <p:nvSpPr>
            <p:cNvPr id="45" name="矩形 44"/>
            <p:cNvSpPr/>
            <p:nvPr/>
          </p:nvSpPr>
          <p:spPr>
            <a:xfrm>
              <a:off x="2063552" y="2394140"/>
              <a:ext cx="2520280" cy="3672409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871864" y="2079363"/>
              <a:ext cx="2952328" cy="4301965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8112224" y="2394140"/>
              <a:ext cx="2520280" cy="3672409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8927765" y="3159636"/>
              <a:ext cx="888690" cy="888690"/>
            </a:xfrm>
            <a:prstGeom prst="rect">
              <a:avLst/>
            </a:prstGeom>
          </p:spPr>
        </p:pic>
      </p:grpSp>
      <p:sp>
        <p:nvSpPr>
          <p:cNvPr id="57" name="文本框 56"/>
          <p:cNvSpPr txBox="1"/>
          <p:nvPr/>
        </p:nvSpPr>
        <p:spPr>
          <a:xfrm>
            <a:off x="1978093" y="5049773"/>
            <a:ext cx="21874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spc="1200">
                <a:solidFill>
                  <a:schemeClr val="tx1">
                    <a:alpha val="30000"/>
                  </a:schemeClr>
                </a:solidFill>
                <a:latin typeface="文悦新青年体 (非商业使用) W8" pitchFamily="50" charset="-122"/>
                <a:ea typeface="文悦新青年体 (非商业使用) W8" pitchFamily="50" charset="-122"/>
              </a:defRPr>
            </a:lvl1pPr>
          </a:lstStyle>
          <a:p>
            <a:r>
              <a:rPr lang="en-US" altLang="zh-CN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rPr>
              <a:t>vue+vant</a:t>
            </a:r>
            <a:r>
              <a: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rPr>
              <a:t>组件</a:t>
            </a:r>
            <a:endParaRPr lang="zh-CN" altLang="en-US" sz="1400" spc="600" dirty="0">
              <a:solidFill>
                <a:srgbClr val="30303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027292" y="4942458"/>
            <a:ext cx="2187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spc="1200">
                <a:solidFill>
                  <a:schemeClr val="tx1">
                    <a:alpha val="30000"/>
                  </a:schemeClr>
                </a:solidFill>
                <a:latin typeface="文悦新青年体 (非商业使用) W8" pitchFamily="50" charset="-122"/>
                <a:ea typeface="文悦新青年体 (非商业使用) W8" pitchFamily="50" charset="-122"/>
              </a:defRPr>
            </a:lvl1pPr>
          </a:lstStyle>
          <a:p>
            <a:r>
              <a: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rPr>
              <a:t>微信小程序</a:t>
            </a:r>
            <a:r>
              <a:rPr lang="en-US" altLang="zh-CN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rPr>
              <a:t>+Vant Weapp</a:t>
            </a:r>
            <a:endParaRPr lang="en-US" altLang="zh-CN" sz="1400" spc="600" dirty="0">
              <a:solidFill>
                <a:srgbClr val="30303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001895" y="5049520"/>
            <a:ext cx="21882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spc="1200">
                <a:solidFill>
                  <a:schemeClr val="tx1">
                    <a:alpha val="30000"/>
                  </a:schemeClr>
                </a:solidFill>
                <a:latin typeface="文悦新青年体 (非商业使用) W8" pitchFamily="50" charset="-122"/>
                <a:ea typeface="文悦新青年体 (非商业使用) W8" pitchFamily="50" charset="-122"/>
              </a:defRPr>
            </a:lvl1pPr>
          </a:lstStyle>
          <a:p>
            <a:r>
              <a:rPr lang="en-US" altLang="zh-CN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rPr>
              <a:t>vue+vant</a:t>
            </a:r>
            <a:r>
              <a: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rPr>
              <a:t>组件</a:t>
            </a:r>
            <a:endParaRPr lang="en-US" altLang="zh-CN" sz="1400" spc="600" dirty="0">
              <a:solidFill>
                <a:srgbClr val="30303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377440" y="4044315"/>
            <a:ext cx="1501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pc="6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rPr>
              <a:t>01</a:t>
            </a:r>
            <a:r>
              <a:rPr lang="zh-CN" altLang="en-US" sz="2000" spc="6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rPr>
              <a:t>登录</a:t>
            </a:r>
            <a:endParaRPr lang="zh-CN" altLang="en-US" sz="2000" spc="600" dirty="0">
              <a:solidFill>
                <a:schemeClr val="tx1">
                  <a:alpha val="8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001260" y="4103370"/>
            <a:ext cx="21882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pc="6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rPr>
              <a:t>02</a:t>
            </a:r>
            <a:r>
              <a:rPr lang="zh-CN" altLang="en-US" sz="2000" spc="6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rPr>
              <a:t>主体内容</a:t>
            </a:r>
            <a:endParaRPr lang="zh-CN" altLang="en-US" sz="2000" spc="600" dirty="0">
              <a:solidFill>
                <a:schemeClr val="tx1">
                  <a:alpha val="8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343265" y="4103370"/>
            <a:ext cx="15551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pc="6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rPr>
              <a:t>03</a:t>
            </a:r>
            <a:r>
              <a:rPr lang="zh-CN" altLang="en-US" sz="2000" spc="6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rPr>
              <a:t>我的</a:t>
            </a:r>
            <a:endParaRPr lang="zh-CN" altLang="en-US" sz="2000" spc="600" dirty="0">
              <a:solidFill>
                <a:schemeClr val="tx1">
                  <a:alpha val="8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 descr="登录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025" y="3308350"/>
            <a:ext cx="1137920" cy="623570"/>
          </a:xfrm>
          <a:prstGeom prst="rect">
            <a:avLst/>
          </a:prstGeom>
        </p:spPr>
      </p:pic>
      <p:pic>
        <p:nvPicPr>
          <p:cNvPr id="3" name="图片 2" descr="内容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0710" y="3302000"/>
            <a:ext cx="742315" cy="742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115" y="381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666045" y="88685"/>
            <a:ext cx="2449689" cy="677553"/>
            <a:chOff x="1682045" y="1691706"/>
            <a:chExt cx="2449689" cy="67755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682045" y="2099732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379133" y="1691706"/>
              <a:ext cx="1752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第一部分</a:t>
              </a:r>
              <a:endParaRPr lang="zh-CN" altLang="en-US" sz="2000" spc="3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2143" y="2107649"/>
              <a:ext cx="1649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 algn="r"/>
              <a:r>
                <a:rPr lang="en-US" altLang="zh-CN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105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096135" y="1812290"/>
            <a:ext cx="4583430" cy="2390140"/>
            <a:chOff x="2350300" y="2083656"/>
            <a:chExt cx="3903718" cy="2390190"/>
          </a:xfrm>
        </p:grpSpPr>
        <p:grpSp>
          <p:nvGrpSpPr>
            <p:cNvPr id="25" name="组合 24"/>
            <p:cNvGrpSpPr/>
            <p:nvPr/>
          </p:nvGrpSpPr>
          <p:grpSpPr>
            <a:xfrm>
              <a:off x="2431538" y="2083656"/>
              <a:ext cx="3136353" cy="1044240"/>
              <a:chOff x="4739567" y="722479"/>
              <a:chExt cx="3136353" cy="1044240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4937548" y="722479"/>
                <a:ext cx="2938372" cy="768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zh-CN" sz="4400" spc="6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确认订单</a:t>
                </a:r>
                <a:endParaRPr lang="zh-CN" altLang="zh-CN" sz="4400" spc="6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4739567" y="1491123"/>
                <a:ext cx="2750363" cy="27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4400" spc="600">
                    <a:solidFill>
                      <a:schemeClr val="tx1">
                        <a:alpha val="8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en-US" altLang="zh-CN" sz="1200" spc="1200" dirty="0">
                    <a:solidFill>
                      <a:schemeClr val="tx1">
                        <a:alpha val="3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TITLE HERE</a:t>
                </a:r>
                <a:endParaRPr lang="zh-CN" altLang="en-US" sz="1200" spc="120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2350300" y="3413374"/>
              <a:ext cx="3903718" cy="1060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spc="1200">
                  <a:solidFill>
                    <a:schemeClr val="tx1">
                      <a:alpha val="3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①自动获取最近一个订单内容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②客户可以在该页面自由加减数量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③点击跳转页面传递数据到支付页面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8820" y="-635"/>
            <a:ext cx="3853180" cy="685863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530590" y="-635"/>
            <a:ext cx="3661410" cy="6858000"/>
          </a:xfrm>
          <a:prstGeom prst="rect">
            <a:avLst/>
          </a:prstGeom>
          <a:solidFill>
            <a:srgbClr val="A5A5A5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115" y="381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666045" y="88685"/>
            <a:ext cx="2449689" cy="677553"/>
            <a:chOff x="1682045" y="1691706"/>
            <a:chExt cx="2449689" cy="67755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682045" y="2099732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379133" y="1691706"/>
              <a:ext cx="1752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第一部分</a:t>
              </a:r>
              <a:endParaRPr lang="zh-CN" altLang="en-US" sz="2000" spc="3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2143" y="2107649"/>
              <a:ext cx="1649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 algn="r"/>
              <a:r>
                <a:rPr lang="en-US" altLang="zh-CN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105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33984" y="922019"/>
            <a:ext cx="4020820" cy="2713355"/>
            <a:chOff x="166018" y="1180667"/>
            <a:chExt cx="3903718" cy="2713412"/>
          </a:xfrm>
        </p:grpSpPr>
        <p:grpSp>
          <p:nvGrpSpPr>
            <p:cNvPr id="25" name="组合 24"/>
            <p:cNvGrpSpPr/>
            <p:nvPr/>
          </p:nvGrpSpPr>
          <p:grpSpPr>
            <a:xfrm>
              <a:off x="247256" y="1180667"/>
              <a:ext cx="3136353" cy="1044240"/>
              <a:chOff x="2555285" y="-180510"/>
              <a:chExt cx="3136353" cy="1044240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753266" y="-180510"/>
                <a:ext cx="2938372" cy="768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zh-CN" sz="4400" spc="6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支付</a:t>
                </a:r>
                <a:endParaRPr lang="zh-CN" altLang="zh-CN" sz="4400" spc="6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555285" y="588134"/>
                <a:ext cx="2750363" cy="27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4400" spc="600">
                    <a:solidFill>
                      <a:schemeClr val="tx1">
                        <a:alpha val="8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en-US" altLang="zh-CN" sz="1200" spc="1200" dirty="0">
                    <a:solidFill>
                      <a:schemeClr val="tx1">
                        <a:alpha val="3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TITLE HERE</a:t>
                </a:r>
                <a:endParaRPr lang="zh-CN" altLang="en-US" sz="1200" spc="120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166018" y="2510385"/>
              <a:ext cx="3903718" cy="1383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spc="1200">
                  <a:solidFill>
                    <a:schemeClr val="tx1">
                      <a:alpha val="3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①默认支付宝支付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②点击支付宝支付上传后端数据并获取支付宝</a:t>
              </a:r>
              <a:r>
                <a:rPr lang="en-US" altLang="zh-CN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form</a:t>
              </a: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表单，同时渲染到页面中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4215" y="7620"/>
            <a:ext cx="3853180" cy="68586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395" y="3810"/>
            <a:ext cx="3855720" cy="68624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514215" y="0"/>
            <a:ext cx="7677785" cy="6858000"/>
          </a:xfrm>
          <a:prstGeom prst="rect">
            <a:avLst/>
          </a:prstGeom>
          <a:solidFill>
            <a:srgbClr val="A5A5A5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035425" y="2996565"/>
            <a:ext cx="41224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spc="600">
                <a:solidFill>
                  <a:schemeClr val="tx1">
                    <a:alpha val="8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</a:defRPr>
            </a:lvl1pPr>
          </a:lstStyle>
          <a:p>
            <a:r>
              <a:rPr lang="en-US" altLang="zh-CN" sz="4000" dirty="0">
                <a:sym typeface="+mn-lt"/>
              </a:rPr>
              <a:t>03</a:t>
            </a:r>
            <a:r>
              <a:rPr lang="zh-CN" altLang="en-US" sz="4000" dirty="0">
                <a:sym typeface="+mn-lt"/>
              </a:rPr>
              <a:t>购物车内容</a:t>
            </a:r>
            <a:endParaRPr lang="zh-CN" altLang="en-US" sz="4000" dirty="0"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924779" y="3703444"/>
            <a:ext cx="234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 spc="600">
                <a:solidFill>
                  <a:schemeClr val="tx1">
                    <a:alpha val="80000"/>
                  </a:schemeClr>
                </a:solidFill>
                <a:latin typeface="文悦新青年体 (非商业使用) W8" pitchFamily="50" charset="-122"/>
                <a:ea typeface="文悦新青年体 (非商业使用) W8" pitchFamily="50" charset="-122"/>
              </a:defRPr>
            </a:lvl1pPr>
          </a:lstStyle>
          <a:p>
            <a:r>
              <a:rPr lang="en-US" altLang="zh-CN" sz="1200" spc="140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PART TWO</a:t>
            </a:r>
            <a:endParaRPr lang="zh-CN" altLang="en-US" sz="1200" spc="1400" dirty="0">
              <a:solidFill>
                <a:schemeClr val="tx1">
                  <a:alpha val="3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-3683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0326518" y="88685"/>
            <a:ext cx="2475091" cy="677553"/>
            <a:chOff x="10326518" y="88685"/>
            <a:chExt cx="2475091" cy="67755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0351920" y="496711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/>
          </p:nvGrpSpPr>
          <p:grpSpPr>
            <a:xfrm>
              <a:off x="10326518" y="88685"/>
              <a:ext cx="1752601" cy="677553"/>
              <a:chOff x="10326518" y="88685"/>
              <a:chExt cx="1752601" cy="677553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10326518" y="88685"/>
                <a:ext cx="1752601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pc="3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第三部分</a:t>
                </a:r>
                <a:endPara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0361794" y="504628"/>
                <a:ext cx="16495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4400" spc="600">
                    <a:solidFill>
                      <a:schemeClr val="tx1">
                        <a:alpha val="8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pPr algn="l"/>
                <a:r>
                  <a:rPr lang="en-US" altLang="zh-CN" sz="1050" dirty="0">
                    <a:solidFill>
                      <a:schemeClr val="tx1">
                        <a:alpha val="3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PART FOUR</a:t>
                </a:r>
                <a:endParaRPr lang="zh-CN" altLang="en-US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602902" y="2069712"/>
            <a:ext cx="10558343" cy="2718576"/>
            <a:chOff x="602902" y="2069712"/>
            <a:chExt cx="10558343" cy="2718576"/>
          </a:xfrm>
        </p:grpSpPr>
        <p:sp>
          <p:nvSpPr>
            <p:cNvPr id="65" name="Arc 73"/>
            <p:cNvSpPr/>
            <p:nvPr/>
          </p:nvSpPr>
          <p:spPr>
            <a:xfrm rot="13500000" flipH="1">
              <a:off x="5625107" y="2750236"/>
              <a:ext cx="2038052" cy="2038052"/>
            </a:xfrm>
            <a:prstGeom prst="arc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71" name="Chevron 42"/>
            <p:cNvSpPr/>
            <p:nvPr/>
          </p:nvSpPr>
          <p:spPr>
            <a:xfrm>
              <a:off x="2601355" y="2459388"/>
              <a:ext cx="858325" cy="1865492"/>
            </a:xfrm>
            <a:prstGeom prst="chevron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2" name="Chevron 63"/>
            <p:cNvSpPr/>
            <p:nvPr/>
          </p:nvSpPr>
          <p:spPr>
            <a:xfrm>
              <a:off x="5153645" y="2459388"/>
              <a:ext cx="858325" cy="1865492"/>
            </a:xfrm>
            <a:prstGeom prst="chevron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3" name="Chevron 67"/>
            <p:cNvSpPr/>
            <p:nvPr/>
          </p:nvSpPr>
          <p:spPr>
            <a:xfrm>
              <a:off x="7713540" y="2459388"/>
              <a:ext cx="858325" cy="1865492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4" name="Chevron 86"/>
            <p:cNvSpPr/>
            <p:nvPr/>
          </p:nvSpPr>
          <p:spPr>
            <a:xfrm>
              <a:off x="10302920" y="2459388"/>
              <a:ext cx="858325" cy="1865492"/>
            </a:xfrm>
            <a:prstGeom prst="chevron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  <a:cs typeface="+mn-ea"/>
                <a:sym typeface="+mn-lt"/>
              </a:endParaRPr>
            </a:p>
          </p:txBody>
        </p:sp>
        <p:sp>
          <p:nvSpPr>
            <p:cNvPr id="87" name="Oval 41"/>
            <p:cNvSpPr>
              <a:spLocks noChangeAspect="1"/>
            </p:cNvSpPr>
            <p:nvPr/>
          </p:nvSpPr>
          <p:spPr>
            <a:xfrm>
              <a:off x="2475091" y="2987942"/>
              <a:ext cx="807708" cy="808384"/>
            </a:xfrm>
            <a:prstGeom prst="ellipse">
              <a:avLst/>
            </a:prstGeom>
            <a:solidFill>
              <a:srgbClr val="DBDBDB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Oval 50"/>
            <p:cNvSpPr>
              <a:spLocks noChangeAspect="1"/>
            </p:cNvSpPr>
            <p:nvPr/>
          </p:nvSpPr>
          <p:spPr>
            <a:xfrm>
              <a:off x="2568288" y="3081218"/>
              <a:ext cx="621313" cy="621834"/>
            </a:xfrm>
            <a:prstGeom prst="ellipse">
              <a:avLst/>
            </a:prstGeom>
            <a:solidFill>
              <a:srgbClr val="A5A5A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sz="1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Oval 52"/>
            <p:cNvSpPr>
              <a:spLocks noChangeAspect="1"/>
            </p:cNvSpPr>
            <p:nvPr/>
          </p:nvSpPr>
          <p:spPr>
            <a:xfrm>
              <a:off x="5051159" y="2987942"/>
              <a:ext cx="807708" cy="808384"/>
            </a:xfrm>
            <a:prstGeom prst="ellipse">
              <a:avLst/>
            </a:prstGeom>
            <a:solidFill>
              <a:srgbClr val="DBDBDB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Oval 53"/>
            <p:cNvSpPr>
              <a:spLocks noChangeAspect="1"/>
            </p:cNvSpPr>
            <p:nvPr/>
          </p:nvSpPr>
          <p:spPr>
            <a:xfrm>
              <a:off x="5144356" y="3081218"/>
              <a:ext cx="621313" cy="621834"/>
            </a:xfrm>
            <a:prstGeom prst="ellipse">
              <a:avLst/>
            </a:prstGeom>
            <a:solidFill>
              <a:srgbClr val="A5A5A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sz="1200" b="1" dirty="0">
                <a:cs typeface="+mn-ea"/>
                <a:sym typeface="+mn-lt"/>
              </a:endParaRPr>
            </a:p>
          </p:txBody>
        </p:sp>
        <p:grpSp>
          <p:nvGrpSpPr>
            <p:cNvPr id="77" name="Group 130"/>
            <p:cNvGrpSpPr/>
            <p:nvPr/>
          </p:nvGrpSpPr>
          <p:grpSpPr>
            <a:xfrm>
              <a:off x="7614395" y="2987942"/>
              <a:ext cx="807708" cy="808384"/>
              <a:chOff x="3287425" y="3613920"/>
              <a:chExt cx="648499" cy="649042"/>
            </a:xfrm>
          </p:grpSpPr>
          <p:sp>
            <p:nvSpPr>
              <p:cNvPr id="83" name="Oval 56"/>
              <p:cNvSpPr>
                <a:spLocks noChangeAspect="1"/>
              </p:cNvSpPr>
              <p:nvPr/>
            </p:nvSpPr>
            <p:spPr>
              <a:xfrm>
                <a:off x="3287425" y="3613920"/>
                <a:ext cx="648499" cy="649042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4" name="Oval 59"/>
              <p:cNvSpPr>
                <a:spLocks noChangeAspect="1"/>
              </p:cNvSpPr>
              <p:nvPr/>
            </p:nvSpPr>
            <p:spPr>
              <a:xfrm>
                <a:off x="3362252" y="3688810"/>
                <a:ext cx="498845" cy="499263"/>
              </a:xfrm>
              <a:prstGeom prst="ellipse">
                <a:avLst/>
              </a:prstGeom>
              <a:solidFill>
                <a:schemeClr val="accent3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03</a:t>
                </a:r>
                <a:endParaRPr lang="en-US" sz="12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81" name="Oval 68"/>
            <p:cNvSpPr>
              <a:spLocks noChangeAspect="1"/>
            </p:cNvSpPr>
            <p:nvPr/>
          </p:nvSpPr>
          <p:spPr>
            <a:xfrm>
              <a:off x="10182058" y="2987942"/>
              <a:ext cx="807708" cy="808384"/>
            </a:xfrm>
            <a:prstGeom prst="ellipse">
              <a:avLst/>
            </a:prstGeom>
            <a:solidFill>
              <a:srgbClr val="DBDBDB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Oval 69"/>
            <p:cNvSpPr>
              <a:spLocks noChangeAspect="1"/>
            </p:cNvSpPr>
            <p:nvPr/>
          </p:nvSpPr>
          <p:spPr>
            <a:xfrm>
              <a:off x="10275255" y="3081218"/>
              <a:ext cx="621313" cy="621834"/>
            </a:xfrm>
            <a:prstGeom prst="ellipse">
              <a:avLst/>
            </a:prstGeom>
            <a:solidFill>
              <a:srgbClr val="A5A5A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en-US" sz="1200" b="1" dirty="0">
                <a:cs typeface="+mn-ea"/>
                <a:sym typeface="+mn-lt"/>
              </a:endParaRPr>
            </a:p>
          </p:txBody>
        </p:sp>
        <p:sp>
          <p:nvSpPr>
            <p:cNvPr id="79" name="Arc 72"/>
            <p:cNvSpPr/>
            <p:nvPr/>
          </p:nvSpPr>
          <p:spPr>
            <a:xfrm rot="19051047">
              <a:off x="3013998" y="2069712"/>
              <a:ext cx="2038052" cy="2038052"/>
            </a:xfrm>
            <a:prstGeom prst="arc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80" name="Arc 74"/>
            <p:cNvSpPr/>
            <p:nvPr/>
          </p:nvSpPr>
          <p:spPr>
            <a:xfrm rot="19051047">
              <a:off x="8377276" y="2093627"/>
              <a:ext cx="2038052" cy="2038052"/>
            </a:xfrm>
            <a:prstGeom prst="arc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602902" y="2839570"/>
              <a:ext cx="2187440" cy="1463736"/>
              <a:chOff x="492881" y="2788830"/>
              <a:chExt cx="2187440" cy="1463736"/>
            </a:xfrm>
          </p:grpSpPr>
          <p:sp>
            <p:nvSpPr>
              <p:cNvPr id="97" name="文本框 96"/>
              <p:cNvSpPr txBox="1"/>
              <p:nvPr/>
            </p:nvSpPr>
            <p:spPr>
              <a:xfrm>
                <a:off x="492881" y="3315306"/>
                <a:ext cx="2187440" cy="937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200" spc="1200">
                    <a:solidFill>
                      <a:schemeClr val="tx1">
                        <a:alpha val="3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pPr algn="l"/>
                <a:r>
                  <a:rPr lang="zh-CN" altLang="en-US" sz="11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①运用</a:t>
                </a:r>
                <a:r>
                  <a:rPr lang="en-US" altLang="zh-CN" sz="11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v-if</a:t>
                </a:r>
                <a:r>
                  <a:rPr lang="zh-CN" altLang="en-US" sz="11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控制后端获取的购物车是否有商品来控制页面</a:t>
                </a:r>
                <a:endParaRPr lang="zh-CN" altLang="en-US" sz="11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algn="l"/>
                <a:r>
                  <a:rPr lang="zh-CN" altLang="en-US" sz="11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②选择需要结算的商品点击去结算</a:t>
                </a:r>
                <a:endParaRPr lang="zh-CN" altLang="en-US" sz="11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8" name="文本框 97"/>
              <p:cNvSpPr txBox="1"/>
              <p:nvPr/>
            </p:nvSpPr>
            <p:spPr>
              <a:xfrm>
                <a:off x="634047" y="2788830"/>
                <a:ext cx="1905108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spc="3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购物车商品</a:t>
                </a:r>
                <a:endParaRPr lang="zh-CN" altLang="en-US" sz="24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02" name="组合 101"/>
            <p:cNvGrpSpPr/>
            <p:nvPr/>
          </p:nvGrpSpPr>
          <p:grpSpPr>
            <a:xfrm>
              <a:off x="3283076" y="2802704"/>
              <a:ext cx="2012619" cy="1159670"/>
              <a:chOff x="526536" y="2788830"/>
              <a:chExt cx="2012619" cy="1159670"/>
            </a:xfrm>
          </p:grpSpPr>
          <p:sp>
            <p:nvSpPr>
              <p:cNvPr id="103" name="文本框 102"/>
              <p:cNvSpPr txBox="1"/>
              <p:nvPr/>
            </p:nvSpPr>
            <p:spPr>
              <a:xfrm>
                <a:off x="526536" y="3561625"/>
                <a:ext cx="1894840" cy="386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200" spc="1200">
                    <a:solidFill>
                      <a:schemeClr val="tx1">
                        <a:alpha val="3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zh-CN" altLang="en-US" sz="11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此页面可以修改商品，删除商品</a:t>
                </a:r>
                <a:endParaRPr lang="zh-CN" altLang="en-US" sz="11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634047" y="2788830"/>
                <a:ext cx="1905108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spc="3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购物车编辑</a:t>
                </a:r>
                <a:endParaRPr lang="zh-CN" altLang="en-US" sz="24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05" name="组合 104"/>
            <p:cNvGrpSpPr/>
            <p:nvPr/>
          </p:nvGrpSpPr>
          <p:grpSpPr>
            <a:xfrm>
              <a:off x="5826173" y="2802704"/>
              <a:ext cx="2187440" cy="1061956"/>
              <a:chOff x="492881" y="2788830"/>
              <a:chExt cx="2187440" cy="1061956"/>
            </a:xfrm>
          </p:grpSpPr>
          <p:sp>
            <p:nvSpPr>
              <p:cNvPr id="106" name="文本框 105"/>
              <p:cNvSpPr txBox="1"/>
              <p:nvPr/>
            </p:nvSpPr>
            <p:spPr>
              <a:xfrm>
                <a:off x="492881" y="3352136"/>
                <a:ext cx="2187440" cy="498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200" spc="1200">
                    <a:solidFill>
                      <a:schemeClr val="tx1">
                        <a:alpha val="3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zh-CN" altLang="en-US" sz="11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用来确认客户的订单是否正确，可以在此页面修改数量</a:t>
                </a:r>
                <a:endParaRPr lang="en-US" altLang="zh-CN" sz="11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7" name="文本框 106"/>
              <p:cNvSpPr txBox="1"/>
              <p:nvPr/>
            </p:nvSpPr>
            <p:spPr>
              <a:xfrm>
                <a:off x="634047" y="2788830"/>
                <a:ext cx="1905108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spc="3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确认订单</a:t>
                </a:r>
                <a:endParaRPr lang="zh-CN" altLang="en-US" sz="24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>
              <a:off x="8525916" y="2802642"/>
              <a:ext cx="1951024" cy="1331540"/>
              <a:chOff x="662426" y="2794545"/>
              <a:chExt cx="1951024" cy="1331540"/>
            </a:xfrm>
          </p:grpSpPr>
          <p:sp>
            <p:nvSpPr>
              <p:cNvPr id="109" name="文本框 108"/>
              <p:cNvSpPr txBox="1"/>
              <p:nvPr/>
            </p:nvSpPr>
            <p:spPr>
              <a:xfrm>
                <a:off x="662426" y="3357790"/>
                <a:ext cx="1825625" cy="768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200" spc="1200">
                    <a:solidFill>
                      <a:schemeClr val="tx1">
                        <a:alpha val="3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zh-CN" altLang="en-US" sz="11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默认支付宝支付，点击立即支付会跳转第三方支付宝页面扫码支付</a:t>
                </a:r>
                <a:endParaRPr lang="zh-CN" altLang="en-US" sz="11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10" name="文本框 109"/>
              <p:cNvSpPr txBox="1"/>
              <p:nvPr/>
            </p:nvSpPr>
            <p:spPr>
              <a:xfrm>
                <a:off x="708342" y="2794545"/>
                <a:ext cx="1905108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spc="3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支付方式</a:t>
                </a:r>
                <a:endParaRPr lang="zh-CN" altLang="en-US" sz="24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115" y="381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666045" y="88685"/>
            <a:ext cx="2449689" cy="677553"/>
            <a:chOff x="1682045" y="1691706"/>
            <a:chExt cx="2449689" cy="67755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682045" y="2099732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379133" y="1691706"/>
              <a:ext cx="1752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第一部分</a:t>
              </a:r>
              <a:endParaRPr lang="zh-CN" altLang="en-US" sz="2000" spc="3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2143" y="2107649"/>
              <a:ext cx="1649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 algn="r"/>
              <a:r>
                <a:rPr lang="en-US" altLang="zh-CN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105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33984" y="922019"/>
            <a:ext cx="4020820" cy="4006215"/>
            <a:chOff x="166018" y="1180667"/>
            <a:chExt cx="3903718" cy="4006299"/>
          </a:xfrm>
        </p:grpSpPr>
        <p:grpSp>
          <p:nvGrpSpPr>
            <p:cNvPr id="25" name="组合 24"/>
            <p:cNvGrpSpPr/>
            <p:nvPr/>
          </p:nvGrpSpPr>
          <p:grpSpPr>
            <a:xfrm>
              <a:off x="247256" y="1180667"/>
              <a:ext cx="3136353" cy="1044240"/>
              <a:chOff x="2555285" y="-180510"/>
              <a:chExt cx="3136353" cy="1044240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753266" y="-180510"/>
                <a:ext cx="2938372" cy="768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zh-CN" sz="4400" spc="6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购物车</a:t>
                </a:r>
                <a:endParaRPr lang="zh-CN" altLang="zh-CN" sz="4400" spc="6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555285" y="588134"/>
                <a:ext cx="2750363" cy="27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4400" spc="600">
                    <a:solidFill>
                      <a:schemeClr val="tx1">
                        <a:alpha val="8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en-US" altLang="zh-CN" sz="1200" spc="1200" dirty="0">
                    <a:solidFill>
                      <a:schemeClr val="tx1">
                        <a:alpha val="3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TITLE HERE</a:t>
                </a:r>
                <a:endParaRPr lang="zh-CN" altLang="en-US" sz="1200" spc="120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166018" y="2510385"/>
              <a:ext cx="3903718" cy="2676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spc="1200">
                  <a:solidFill>
                    <a:schemeClr val="tx1">
                      <a:alpha val="3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运用</a:t>
              </a:r>
              <a:r>
                <a:rPr lang="en-US" altLang="zh-CN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vue</a:t>
              </a: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生命周期函数created，在页面生成后获取后端数据渲染页面，同时根据是否有数据启用</a:t>
              </a:r>
              <a:r>
                <a:rPr lang="en-US" altLang="zh-CN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v-if</a:t>
              </a: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开关，渲染空的或者有数据的不同样式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①点击选择框</a:t>
              </a:r>
              <a:r>
                <a:rPr lang="en-US" altLang="zh-CN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/</a:t>
              </a: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全选，选择数据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②点击去结算或者编辑跳转对应页面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1185" y="3810"/>
            <a:ext cx="3853180" cy="68586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935" y="47625"/>
            <a:ext cx="3822065" cy="680275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401185" y="-7620"/>
            <a:ext cx="7821930" cy="6858000"/>
          </a:xfrm>
          <a:prstGeom prst="rect">
            <a:avLst/>
          </a:prstGeom>
          <a:solidFill>
            <a:srgbClr val="A5A5A5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115" y="381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666045" y="88685"/>
            <a:ext cx="2449689" cy="677553"/>
            <a:chOff x="1682045" y="1691706"/>
            <a:chExt cx="2449689" cy="67755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682045" y="2099732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379133" y="1691706"/>
              <a:ext cx="1752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第一部分</a:t>
              </a:r>
              <a:endParaRPr lang="zh-CN" altLang="en-US" sz="2000" spc="3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2143" y="2107649"/>
              <a:ext cx="1649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 algn="r"/>
              <a:r>
                <a:rPr lang="en-US" altLang="zh-CN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105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33984" y="922019"/>
            <a:ext cx="4020820" cy="2713355"/>
            <a:chOff x="166018" y="1180667"/>
            <a:chExt cx="3903718" cy="2713412"/>
          </a:xfrm>
        </p:grpSpPr>
        <p:grpSp>
          <p:nvGrpSpPr>
            <p:cNvPr id="25" name="组合 24"/>
            <p:cNvGrpSpPr/>
            <p:nvPr/>
          </p:nvGrpSpPr>
          <p:grpSpPr>
            <a:xfrm>
              <a:off x="247256" y="1180667"/>
              <a:ext cx="3136353" cy="1044240"/>
              <a:chOff x="2555285" y="-180510"/>
              <a:chExt cx="3136353" cy="1044240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753266" y="-180510"/>
                <a:ext cx="2938372" cy="768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zh-CN" sz="4400" spc="6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编辑购买</a:t>
                </a:r>
                <a:endParaRPr lang="zh-CN" altLang="zh-CN" sz="4400" spc="6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555285" y="588134"/>
                <a:ext cx="2750363" cy="27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4400" spc="600">
                    <a:solidFill>
                      <a:schemeClr val="tx1">
                        <a:alpha val="8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en-US" altLang="zh-CN" sz="1200" spc="1200" dirty="0">
                    <a:solidFill>
                      <a:schemeClr val="tx1">
                        <a:alpha val="3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TITLE HERE</a:t>
                </a:r>
                <a:endParaRPr lang="zh-CN" altLang="en-US" sz="1200" spc="120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166018" y="2510385"/>
              <a:ext cx="3903718" cy="1383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spc="1200">
                  <a:solidFill>
                    <a:schemeClr val="tx1">
                      <a:alpha val="3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①编辑中可以对购物车的数量进行修改和删除购物车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②确认订单同上，也可以对数据修改，并点击提交订单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4845" y="-7620"/>
            <a:ext cx="3859530" cy="68694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5" y="-7620"/>
            <a:ext cx="3857625" cy="68662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514215" y="0"/>
            <a:ext cx="7677785" cy="6858000"/>
          </a:xfrm>
          <a:prstGeom prst="rect">
            <a:avLst/>
          </a:prstGeom>
          <a:solidFill>
            <a:srgbClr val="A5A5A5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10743" y="2967870"/>
            <a:ext cx="3429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spc="600">
                <a:solidFill>
                  <a:schemeClr val="tx1">
                    <a:alpha val="8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</a:defRPr>
            </a:lvl1pPr>
          </a:lstStyle>
          <a:p>
            <a:r>
              <a:rPr lang="en-US" altLang="zh-CN" sz="4000" dirty="0">
                <a:sym typeface="+mn-lt"/>
              </a:rPr>
              <a:t>04</a:t>
            </a:r>
            <a:r>
              <a:rPr lang="zh-CN" altLang="en-US" sz="4000" dirty="0">
                <a:sym typeface="+mn-lt"/>
              </a:rPr>
              <a:t>我的页面</a:t>
            </a:r>
            <a:endParaRPr lang="zh-CN" altLang="en-US" sz="4000" dirty="0"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769485" y="3674745"/>
            <a:ext cx="25120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 spc="600">
                <a:solidFill>
                  <a:schemeClr val="tx1">
                    <a:alpha val="80000"/>
                  </a:schemeClr>
                </a:solidFill>
                <a:latin typeface="文悦新青年体 (非商业使用) W8" pitchFamily="50" charset="-122"/>
                <a:ea typeface="文悦新青年体 (非商业使用) W8" pitchFamily="50" charset="-122"/>
              </a:defRPr>
            </a:lvl1pPr>
          </a:lstStyle>
          <a:p>
            <a:r>
              <a:rPr lang="zh-CN" altLang="en-US" sz="1200" spc="140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微信小程序编写</a:t>
            </a:r>
            <a:endParaRPr lang="zh-CN" altLang="en-US" sz="1200" spc="1400" dirty="0">
              <a:solidFill>
                <a:schemeClr val="tx1">
                  <a:alpha val="3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组合 189"/>
          <p:cNvGrpSpPr/>
          <p:nvPr/>
        </p:nvGrpSpPr>
        <p:grpSpPr>
          <a:xfrm>
            <a:off x="4662918" y="3926384"/>
            <a:ext cx="3043304" cy="2314418"/>
            <a:chOff x="3497643" y="2537479"/>
            <a:chExt cx="2282775" cy="1735412"/>
          </a:xfrm>
        </p:grpSpPr>
        <p:grpSp>
          <p:nvGrpSpPr>
            <p:cNvPr id="191" name="Group 3"/>
            <p:cNvGrpSpPr/>
            <p:nvPr/>
          </p:nvGrpSpPr>
          <p:grpSpPr>
            <a:xfrm rot="19385170">
              <a:off x="4341892" y="2586507"/>
              <a:ext cx="153388" cy="220155"/>
              <a:chOff x="18561758" y="2385889"/>
              <a:chExt cx="2160750" cy="3102509"/>
            </a:xfrm>
          </p:grpSpPr>
          <p:sp>
            <p:nvSpPr>
              <p:cNvPr id="285" name="Freeform: Shape 4"/>
              <p:cNvSpPr/>
              <p:nvPr/>
            </p:nvSpPr>
            <p:spPr bwMode="auto">
              <a:xfrm>
                <a:off x="18561758" y="2385889"/>
                <a:ext cx="2160750" cy="3102509"/>
              </a:xfrm>
              <a:custGeom>
                <a:avLst/>
                <a:gdLst>
                  <a:gd name="T0" fmla="*/ 0 w 366"/>
                  <a:gd name="T1" fmla="*/ 494 h 527"/>
                  <a:gd name="T2" fmla="*/ 34 w 366"/>
                  <a:gd name="T3" fmla="*/ 527 h 527"/>
                  <a:gd name="T4" fmla="*/ 333 w 366"/>
                  <a:gd name="T5" fmla="*/ 527 h 527"/>
                  <a:gd name="T6" fmla="*/ 366 w 366"/>
                  <a:gd name="T7" fmla="*/ 494 h 527"/>
                  <a:gd name="T8" fmla="*/ 366 w 366"/>
                  <a:gd name="T9" fmla="*/ 34 h 527"/>
                  <a:gd name="T10" fmla="*/ 333 w 366"/>
                  <a:gd name="T11" fmla="*/ 0 h 527"/>
                  <a:gd name="T12" fmla="*/ 34 w 366"/>
                  <a:gd name="T13" fmla="*/ 0 h 527"/>
                  <a:gd name="T14" fmla="*/ 0 w 366"/>
                  <a:gd name="T15" fmla="*/ 34 h 527"/>
                  <a:gd name="T16" fmla="*/ 0 w 366"/>
                  <a:gd name="T17" fmla="*/ 494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6" h="527">
                    <a:moveTo>
                      <a:pt x="0" y="494"/>
                    </a:moveTo>
                    <a:cubicBezTo>
                      <a:pt x="0" y="512"/>
                      <a:pt x="15" y="527"/>
                      <a:pt x="34" y="527"/>
                    </a:cubicBezTo>
                    <a:cubicBezTo>
                      <a:pt x="333" y="527"/>
                      <a:pt x="333" y="527"/>
                      <a:pt x="333" y="527"/>
                    </a:cubicBezTo>
                    <a:cubicBezTo>
                      <a:pt x="351" y="527"/>
                      <a:pt x="366" y="512"/>
                      <a:pt x="366" y="494"/>
                    </a:cubicBezTo>
                    <a:cubicBezTo>
                      <a:pt x="366" y="34"/>
                      <a:pt x="366" y="34"/>
                      <a:pt x="366" y="34"/>
                    </a:cubicBezTo>
                    <a:cubicBezTo>
                      <a:pt x="366" y="15"/>
                      <a:pt x="351" y="0"/>
                      <a:pt x="333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lnTo>
                      <a:pt x="0" y="494"/>
                    </a:lnTo>
                    <a:close/>
                  </a:path>
                </a:pathLst>
              </a:custGeom>
              <a:solidFill>
                <a:srgbClr val="2D35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6" name="Rectangle 5"/>
              <p:cNvSpPr/>
              <p:nvPr/>
            </p:nvSpPr>
            <p:spPr bwMode="auto">
              <a:xfrm>
                <a:off x="18721666" y="2532620"/>
                <a:ext cx="1842254" cy="27204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7" name="Freeform: Shape 6"/>
              <p:cNvSpPr/>
              <p:nvPr/>
            </p:nvSpPr>
            <p:spPr bwMode="auto">
              <a:xfrm>
                <a:off x="18815497" y="3457953"/>
                <a:ext cx="1671773" cy="1718475"/>
              </a:xfrm>
              <a:custGeom>
                <a:avLst/>
                <a:gdLst>
                  <a:gd name="T0" fmla="*/ 278 w 283"/>
                  <a:gd name="T1" fmla="*/ 292 h 292"/>
                  <a:gd name="T2" fmla="*/ 5 w 283"/>
                  <a:gd name="T3" fmla="*/ 292 h 292"/>
                  <a:gd name="T4" fmla="*/ 0 w 283"/>
                  <a:gd name="T5" fmla="*/ 287 h 292"/>
                  <a:gd name="T6" fmla="*/ 5 w 283"/>
                  <a:gd name="T7" fmla="*/ 283 h 292"/>
                  <a:gd name="T8" fmla="*/ 274 w 283"/>
                  <a:gd name="T9" fmla="*/ 283 h 292"/>
                  <a:gd name="T10" fmla="*/ 274 w 283"/>
                  <a:gd name="T11" fmla="*/ 5 h 292"/>
                  <a:gd name="T12" fmla="*/ 278 w 283"/>
                  <a:gd name="T13" fmla="*/ 0 h 292"/>
                  <a:gd name="T14" fmla="*/ 283 w 283"/>
                  <a:gd name="T15" fmla="*/ 5 h 292"/>
                  <a:gd name="T16" fmla="*/ 283 w 283"/>
                  <a:gd name="T17" fmla="*/ 287 h 292"/>
                  <a:gd name="T18" fmla="*/ 278 w 283"/>
                  <a:gd name="T1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3" h="292">
                    <a:moveTo>
                      <a:pt x="278" y="292"/>
                    </a:moveTo>
                    <a:cubicBezTo>
                      <a:pt x="5" y="292"/>
                      <a:pt x="5" y="292"/>
                      <a:pt x="5" y="292"/>
                    </a:cubicBezTo>
                    <a:cubicBezTo>
                      <a:pt x="2" y="292"/>
                      <a:pt x="0" y="290"/>
                      <a:pt x="0" y="287"/>
                    </a:cubicBezTo>
                    <a:cubicBezTo>
                      <a:pt x="0" y="285"/>
                      <a:pt x="2" y="283"/>
                      <a:pt x="5" y="283"/>
                    </a:cubicBezTo>
                    <a:cubicBezTo>
                      <a:pt x="274" y="283"/>
                      <a:pt x="274" y="283"/>
                      <a:pt x="274" y="283"/>
                    </a:cubicBezTo>
                    <a:cubicBezTo>
                      <a:pt x="274" y="5"/>
                      <a:pt x="274" y="5"/>
                      <a:pt x="274" y="5"/>
                    </a:cubicBezTo>
                    <a:cubicBezTo>
                      <a:pt x="274" y="2"/>
                      <a:pt x="276" y="0"/>
                      <a:pt x="278" y="0"/>
                    </a:cubicBezTo>
                    <a:cubicBezTo>
                      <a:pt x="281" y="0"/>
                      <a:pt x="283" y="2"/>
                      <a:pt x="283" y="5"/>
                    </a:cubicBezTo>
                    <a:cubicBezTo>
                      <a:pt x="283" y="287"/>
                      <a:pt x="283" y="287"/>
                      <a:pt x="283" y="287"/>
                    </a:cubicBezTo>
                    <a:cubicBezTo>
                      <a:pt x="283" y="290"/>
                      <a:pt x="281" y="292"/>
                      <a:pt x="278" y="292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8" name="Freeform: Shape 7"/>
              <p:cNvSpPr/>
              <p:nvPr/>
            </p:nvSpPr>
            <p:spPr bwMode="auto">
              <a:xfrm>
                <a:off x="18857787" y="2822118"/>
                <a:ext cx="1433892" cy="70061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10"/>
                      <a:pt x="240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2" y="12"/>
                      <a:pt x="0" y="10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0" y="0"/>
                      <a:pt x="243" y="3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9" name="Freeform: Shape 8"/>
              <p:cNvSpPr/>
              <p:nvPr/>
            </p:nvSpPr>
            <p:spPr bwMode="auto">
              <a:xfrm>
                <a:off x="18851179" y="2939767"/>
                <a:ext cx="796900" cy="70061"/>
              </a:xfrm>
              <a:custGeom>
                <a:avLst/>
                <a:gdLst>
                  <a:gd name="T0" fmla="*/ 129 w 135"/>
                  <a:gd name="T1" fmla="*/ 0 h 12"/>
                  <a:gd name="T2" fmla="*/ 6 w 135"/>
                  <a:gd name="T3" fmla="*/ 0 h 12"/>
                  <a:gd name="T4" fmla="*/ 0 w 135"/>
                  <a:gd name="T5" fmla="*/ 6 h 12"/>
                  <a:gd name="T6" fmla="*/ 6 w 135"/>
                  <a:gd name="T7" fmla="*/ 12 h 12"/>
                  <a:gd name="T8" fmla="*/ 129 w 135"/>
                  <a:gd name="T9" fmla="*/ 12 h 12"/>
                  <a:gd name="T10" fmla="*/ 135 w 135"/>
                  <a:gd name="T11" fmla="*/ 6 h 12"/>
                  <a:gd name="T12" fmla="*/ 129 w 135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12">
                    <a:moveTo>
                      <a:pt x="129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129" y="12"/>
                      <a:pt x="129" y="12"/>
                      <a:pt x="129" y="12"/>
                    </a:cubicBezTo>
                    <a:cubicBezTo>
                      <a:pt x="132" y="12"/>
                      <a:pt x="135" y="9"/>
                      <a:pt x="135" y="6"/>
                    </a:cubicBezTo>
                    <a:cubicBezTo>
                      <a:pt x="135" y="3"/>
                      <a:pt x="132" y="0"/>
                      <a:pt x="129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0" name="Freeform: Shape 9"/>
              <p:cNvSpPr/>
              <p:nvPr/>
            </p:nvSpPr>
            <p:spPr bwMode="auto">
              <a:xfrm>
                <a:off x="19712836" y="2945054"/>
                <a:ext cx="377966" cy="64773"/>
              </a:xfrm>
              <a:custGeom>
                <a:avLst/>
                <a:gdLst>
                  <a:gd name="T0" fmla="*/ 59 w 64"/>
                  <a:gd name="T1" fmla="*/ 0 h 11"/>
                  <a:gd name="T2" fmla="*/ 6 w 64"/>
                  <a:gd name="T3" fmla="*/ 0 h 11"/>
                  <a:gd name="T4" fmla="*/ 0 w 64"/>
                  <a:gd name="T5" fmla="*/ 5 h 11"/>
                  <a:gd name="T6" fmla="*/ 6 w 64"/>
                  <a:gd name="T7" fmla="*/ 11 h 11"/>
                  <a:gd name="T8" fmla="*/ 59 w 64"/>
                  <a:gd name="T9" fmla="*/ 11 h 11"/>
                  <a:gd name="T10" fmla="*/ 64 w 64"/>
                  <a:gd name="T11" fmla="*/ 5 h 11"/>
                  <a:gd name="T12" fmla="*/ 59 w 64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11">
                    <a:moveTo>
                      <a:pt x="59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2" y="11"/>
                      <a:pt x="64" y="8"/>
                      <a:pt x="64" y="5"/>
                    </a:cubicBezTo>
                    <a:cubicBezTo>
                      <a:pt x="64" y="2"/>
                      <a:pt x="62" y="0"/>
                      <a:pt x="59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1" name="Freeform: Shape 10"/>
              <p:cNvSpPr/>
              <p:nvPr/>
            </p:nvSpPr>
            <p:spPr bwMode="auto">
              <a:xfrm>
                <a:off x="18857787" y="3057417"/>
                <a:ext cx="1433892" cy="70061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10"/>
                      <a:pt x="241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10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1" y="0"/>
                      <a:pt x="243" y="3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2" name="Freeform: Shape 11"/>
              <p:cNvSpPr/>
              <p:nvPr/>
            </p:nvSpPr>
            <p:spPr bwMode="auto">
              <a:xfrm>
                <a:off x="19282008" y="3192251"/>
                <a:ext cx="377966" cy="59485"/>
              </a:xfrm>
              <a:custGeom>
                <a:avLst/>
                <a:gdLst>
                  <a:gd name="T0" fmla="*/ 64 w 64"/>
                  <a:gd name="T1" fmla="*/ 5 h 10"/>
                  <a:gd name="T2" fmla="*/ 58 w 64"/>
                  <a:gd name="T3" fmla="*/ 10 h 10"/>
                  <a:gd name="T4" fmla="*/ 6 w 64"/>
                  <a:gd name="T5" fmla="*/ 10 h 10"/>
                  <a:gd name="T6" fmla="*/ 0 w 64"/>
                  <a:gd name="T7" fmla="*/ 5 h 10"/>
                  <a:gd name="T8" fmla="*/ 0 w 64"/>
                  <a:gd name="T9" fmla="*/ 5 h 10"/>
                  <a:gd name="T10" fmla="*/ 6 w 64"/>
                  <a:gd name="T11" fmla="*/ 0 h 10"/>
                  <a:gd name="T12" fmla="*/ 58 w 64"/>
                  <a:gd name="T13" fmla="*/ 0 h 10"/>
                  <a:gd name="T14" fmla="*/ 64 w 64"/>
                  <a:gd name="T1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4" h="10">
                    <a:moveTo>
                      <a:pt x="64" y="5"/>
                    </a:moveTo>
                    <a:cubicBezTo>
                      <a:pt x="64" y="8"/>
                      <a:pt x="61" y="10"/>
                      <a:pt x="58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3" y="10"/>
                      <a:pt x="0" y="8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1" y="0"/>
                      <a:pt x="64" y="2"/>
                      <a:pt x="64" y="5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3" name="Freeform: Shape 12"/>
              <p:cNvSpPr/>
              <p:nvPr/>
            </p:nvSpPr>
            <p:spPr bwMode="auto">
              <a:xfrm>
                <a:off x="18857787" y="3192251"/>
                <a:ext cx="371358" cy="59485"/>
              </a:xfrm>
              <a:custGeom>
                <a:avLst/>
                <a:gdLst>
                  <a:gd name="T0" fmla="*/ 58 w 63"/>
                  <a:gd name="T1" fmla="*/ 0 h 10"/>
                  <a:gd name="T2" fmla="*/ 5 w 63"/>
                  <a:gd name="T3" fmla="*/ 0 h 10"/>
                  <a:gd name="T4" fmla="*/ 0 w 63"/>
                  <a:gd name="T5" fmla="*/ 5 h 10"/>
                  <a:gd name="T6" fmla="*/ 5 w 63"/>
                  <a:gd name="T7" fmla="*/ 10 h 10"/>
                  <a:gd name="T8" fmla="*/ 58 w 63"/>
                  <a:gd name="T9" fmla="*/ 10 h 10"/>
                  <a:gd name="T10" fmla="*/ 63 w 63"/>
                  <a:gd name="T11" fmla="*/ 5 h 10"/>
                  <a:gd name="T12" fmla="*/ 58 w 63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0">
                    <a:moveTo>
                      <a:pt x="58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ubicBezTo>
                      <a:pt x="58" y="10"/>
                      <a:pt x="58" y="10"/>
                      <a:pt x="58" y="10"/>
                    </a:cubicBezTo>
                    <a:cubicBezTo>
                      <a:pt x="61" y="10"/>
                      <a:pt x="63" y="8"/>
                      <a:pt x="63" y="5"/>
                    </a:cubicBezTo>
                    <a:cubicBezTo>
                      <a:pt x="63" y="2"/>
                      <a:pt x="61" y="0"/>
                      <a:pt x="58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4" name="Freeform: Shape 13"/>
              <p:cNvSpPr/>
              <p:nvPr/>
            </p:nvSpPr>
            <p:spPr bwMode="auto">
              <a:xfrm>
                <a:off x="18845893" y="3357488"/>
                <a:ext cx="1433892" cy="70061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9"/>
                      <a:pt x="241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1" y="0"/>
                      <a:pt x="243" y="3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5" name="Freeform: Shape 14"/>
              <p:cNvSpPr/>
              <p:nvPr/>
            </p:nvSpPr>
            <p:spPr bwMode="auto">
              <a:xfrm>
                <a:off x="18839286" y="3475138"/>
                <a:ext cx="796900" cy="64773"/>
              </a:xfrm>
              <a:custGeom>
                <a:avLst/>
                <a:gdLst>
                  <a:gd name="T0" fmla="*/ 130 w 135"/>
                  <a:gd name="T1" fmla="*/ 0 h 11"/>
                  <a:gd name="T2" fmla="*/ 6 w 135"/>
                  <a:gd name="T3" fmla="*/ 0 h 11"/>
                  <a:gd name="T4" fmla="*/ 0 w 135"/>
                  <a:gd name="T5" fmla="*/ 6 h 11"/>
                  <a:gd name="T6" fmla="*/ 6 w 135"/>
                  <a:gd name="T7" fmla="*/ 11 h 11"/>
                  <a:gd name="T8" fmla="*/ 130 w 135"/>
                  <a:gd name="T9" fmla="*/ 11 h 11"/>
                  <a:gd name="T10" fmla="*/ 135 w 135"/>
                  <a:gd name="T11" fmla="*/ 6 h 11"/>
                  <a:gd name="T12" fmla="*/ 130 w 135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11">
                    <a:moveTo>
                      <a:pt x="130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3" y="11"/>
                      <a:pt x="135" y="9"/>
                      <a:pt x="135" y="6"/>
                    </a:cubicBezTo>
                    <a:cubicBezTo>
                      <a:pt x="135" y="2"/>
                      <a:pt x="133" y="0"/>
                      <a:pt x="130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6" name="Freeform: Shape 15"/>
              <p:cNvSpPr/>
              <p:nvPr/>
            </p:nvSpPr>
            <p:spPr bwMode="auto">
              <a:xfrm>
                <a:off x="19707550" y="3475138"/>
                <a:ext cx="371358" cy="64773"/>
              </a:xfrm>
              <a:custGeom>
                <a:avLst/>
                <a:gdLst>
                  <a:gd name="T0" fmla="*/ 58 w 63"/>
                  <a:gd name="T1" fmla="*/ 0 h 11"/>
                  <a:gd name="T2" fmla="*/ 5 w 63"/>
                  <a:gd name="T3" fmla="*/ 0 h 11"/>
                  <a:gd name="T4" fmla="*/ 0 w 63"/>
                  <a:gd name="T5" fmla="*/ 6 h 11"/>
                  <a:gd name="T6" fmla="*/ 5 w 63"/>
                  <a:gd name="T7" fmla="*/ 11 h 11"/>
                  <a:gd name="T8" fmla="*/ 58 w 63"/>
                  <a:gd name="T9" fmla="*/ 11 h 11"/>
                  <a:gd name="T10" fmla="*/ 63 w 63"/>
                  <a:gd name="T11" fmla="*/ 6 h 11"/>
                  <a:gd name="T12" fmla="*/ 58 w 63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1">
                    <a:moveTo>
                      <a:pt x="58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1"/>
                      <a:pt x="5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61" y="11"/>
                      <a:pt x="63" y="9"/>
                      <a:pt x="63" y="6"/>
                    </a:cubicBezTo>
                    <a:cubicBezTo>
                      <a:pt x="63" y="3"/>
                      <a:pt x="61" y="0"/>
                      <a:pt x="58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7" name="Freeform: Shape 16"/>
              <p:cNvSpPr/>
              <p:nvPr/>
            </p:nvSpPr>
            <p:spPr bwMode="auto">
              <a:xfrm>
                <a:off x="18851179" y="3592787"/>
                <a:ext cx="1435214" cy="71383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9"/>
                      <a:pt x="240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2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0" y="0"/>
                      <a:pt x="243" y="3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8" name="Freeform: Shape 17"/>
              <p:cNvSpPr/>
              <p:nvPr/>
            </p:nvSpPr>
            <p:spPr bwMode="auto">
              <a:xfrm>
                <a:off x="19276721" y="3722334"/>
                <a:ext cx="371358" cy="64773"/>
              </a:xfrm>
              <a:custGeom>
                <a:avLst/>
                <a:gdLst>
                  <a:gd name="T0" fmla="*/ 63 w 63"/>
                  <a:gd name="T1" fmla="*/ 6 h 11"/>
                  <a:gd name="T2" fmla="*/ 58 w 63"/>
                  <a:gd name="T3" fmla="*/ 11 h 11"/>
                  <a:gd name="T4" fmla="*/ 5 w 63"/>
                  <a:gd name="T5" fmla="*/ 11 h 11"/>
                  <a:gd name="T6" fmla="*/ 0 w 63"/>
                  <a:gd name="T7" fmla="*/ 6 h 11"/>
                  <a:gd name="T8" fmla="*/ 0 w 63"/>
                  <a:gd name="T9" fmla="*/ 6 h 11"/>
                  <a:gd name="T10" fmla="*/ 5 w 63"/>
                  <a:gd name="T11" fmla="*/ 0 h 11"/>
                  <a:gd name="T12" fmla="*/ 58 w 63"/>
                  <a:gd name="T13" fmla="*/ 0 h 11"/>
                  <a:gd name="T14" fmla="*/ 63 w 63"/>
                  <a:gd name="T1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" h="11">
                    <a:moveTo>
                      <a:pt x="63" y="6"/>
                    </a:moveTo>
                    <a:cubicBezTo>
                      <a:pt x="63" y="9"/>
                      <a:pt x="61" y="11"/>
                      <a:pt x="58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2" y="11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1" y="0"/>
                      <a:pt x="63" y="3"/>
                      <a:pt x="6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9" name="Freeform: Shape 18"/>
              <p:cNvSpPr/>
              <p:nvPr/>
            </p:nvSpPr>
            <p:spPr bwMode="auto">
              <a:xfrm>
                <a:off x="18845893" y="3722334"/>
                <a:ext cx="377966" cy="64773"/>
              </a:xfrm>
              <a:custGeom>
                <a:avLst/>
                <a:gdLst>
                  <a:gd name="T0" fmla="*/ 58 w 64"/>
                  <a:gd name="T1" fmla="*/ 0 h 11"/>
                  <a:gd name="T2" fmla="*/ 5 w 64"/>
                  <a:gd name="T3" fmla="*/ 0 h 11"/>
                  <a:gd name="T4" fmla="*/ 0 w 64"/>
                  <a:gd name="T5" fmla="*/ 6 h 11"/>
                  <a:gd name="T6" fmla="*/ 5 w 64"/>
                  <a:gd name="T7" fmla="*/ 11 h 11"/>
                  <a:gd name="T8" fmla="*/ 58 w 64"/>
                  <a:gd name="T9" fmla="*/ 11 h 11"/>
                  <a:gd name="T10" fmla="*/ 64 w 64"/>
                  <a:gd name="T11" fmla="*/ 6 h 11"/>
                  <a:gd name="T12" fmla="*/ 58 w 64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11">
                    <a:moveTo>
                      <a:pt x="58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1"/>
                      <a:pt x="5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61" y="11"/>
                      <a:pt x="64" y="9"/>
                      <a:pt x="64" y="6"/>
                    </a:cubicBezTo>
                    <a:cubicBezTo>
                      <a:pt x="64" y="3"/>
                      <a:pt x="61" y="0"/>
                      <a:pt x="58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0" name="Freeform: Shape 19"/>
              <p:cNvSpPr/>
              <p:nvPr/>
            </p:nvSpPr>
            <p:spPr bwMode="auto">
              <a:xfrm>
                <a:off x="18839286" y="4576284"/>
                <a:ext cx="1435214" cy="70061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9"/>
                      <a:pt x="240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2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0" y="0"/>
                      <a:pt x="243" y="2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1" name="Freeform: Shape 20"/>
              <p:cNvSpPr/>
              <p:nvPr/>
            </p:nvSpPr>
            <p:spPr bwMode="auto">
              <a:xfrm>
                <a:off x="18833999" y="4693934"/>
                <a:ext cx="796900" cy="64773"/>
              </a:xfrm>
              <a:custGeom>
                <a:avLst/>
                <a:gdLst>
                  <a:gd name="T0" fmla="*/ 129 w 135"/>
                  <a:gd name="T1" fmla="*/ 0 h 11"/>
                  <a:gd name="T2" fmla="*/ 6 w 135"/>
                  <a:gd name="T3" fmla="*/ 0 h 11"/>
                  <a:gd name="T4" fmla="*/ 0 w 135"/>
                  <a:gd name="T5" fmla="*/ 5 h 11"/>
                  <a:gd name="T6" fmla="*/ 6 w 135"/>
                  <a:gd name="T7" fmla="*/ 11 h 11"/>
                  <a:gd name="T8" fmla="*/ 129 w 135"/>
                  <a:gd name="T9" fmla="*/ 11 h 11"/>
                  <a:gd name="T10" fmla="*/ 135 w 135"/>
                  <a:gd name="T11" fmla="*/ 5 h 11"/>
                  <a:gd name="T12" fmla="*/ 129 w 135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11">
                    <a:moveTo>
                      <a:pt x="129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9"/>
                      <a:pt x="2" y="11"/>
                      <a:pt x="6" y="11"/>
                    </a:cubicBezTo>
                    <a:cubicBezTo>
                      <a:pt x="129" y="11"/>
                      <a:pt x="129" y="11"/>
                      <a:pt x="129" y="11"/>
                    </a:cubicBezTo>
                    <a:cubicBezTo>
                      <a:pt x="132" y="11"/>
                      <a:pt x="135" y="9"/>
                      <a:pt x="135" y="5"/>
                    </a:cubicBezTo>
                    <a:cubicBezTo>
                      <a:pt x="135" y="2"/>
                      <a:pt x="132" y="0"/>
                      <a:pt x="129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2" name="Freeform: Shape 21"/>
              <p:cNvSpPr/>
              <p:nvPr/>
            </p:nvSpPr>
            <p:spPr bwMode="auto">
              <a:xfrm>
                <a:off x="19695656" y="4693934"/>
                <a:ext cx="377966" cy="64773"/>
              </a:xfrm>
              <a:custGeom>
                <a:avLst/>
                <a:gdLst>
                  <a:gd name="T0" fmla="*/ 59 w 64"/>
                  <a:gd name="T1" fmla="*/ 0 h 11"/>
                  <a:gd name="T2" fmla="*/ 6 w 64"/>
                  <a:gd name="T3" fmla="*/ 0 h 11"/>
                  <a:gd name="T4" fmla="*/ 0 w 64"/>
                  <a:gd name="T5" fmla="*/ 6 h 11"/>
                  <a:gd name="T6" fmla="*/ 6 w 64"/>
                  <a:gd name="T7" fmla="*/ 11 h 11"/>
                  <a:gd name="T8" fmla="*/ 59 w 64"/>
                  <a:gd name="T9" fmla="*/ 11 h 11"/>
                  <a:gd name="T10" fmla="*/ 64 w 64"/>
                  <a:gd name="T11" fmla="*/ 6 h 11"/>
                  <a:gd name="T12" fmla="*/ 59 w 64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11">
                    <a:moveTo>
                      <a:pt x="59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2" y="11"/>
                      <a:pt x="64" y="9"/>
                      <a:pt x="64" y="6"/>
                    </a:cubicBezTo>
                    <a:cubicBezTo>
                      <a:pt x="64" y="3"/>
                      <a:pt x="62" y="0"/>
                      <a:pt x="59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3" name="Freeform: Shape 22"/>
              <p:cNvSpPr/>
              <p:nvPr/>
            </p:nvSpPr>
            <p:spPr bwMode="auto">
              <a:xfrm>
                <a:off x="18839286" y="4811583"/>
                <a:ext cx="1435214" cy="71383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9"/>
                      <a:pt x="241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1" y="0"/>
                      <a:pt x="243" y="2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4" name="Freeform: Shape 23"/>
              <p:cNvSpPr/>
              <p:nvPr/>
            </p:nvSpPr>
            <p:spPr bwMode="auto">
              <a:xfrm>
                <a:off x="19264828" y="4941130"/>
                <a:ext cx="377966" cy="64773"/>
              </a:xfrm>
              <a:custGeom>
                <a:avLst/>
                <a:gdLst>
                  <a:gd name="T0" fmla="*/ 64 w 64"/>
                  <a:gd name="T1" fmla="*/ 6 h 11"/>
                  <a:gd name="T2" fmla="*/ 58 w 64"/>
                  <a:gd name="T3" fmla="*/ 11 h 11"/>
                  <a:gd name="T4" fmla="*/ 6 w 64"/>
                  <a:gd name="T5" fmla="*/ 11 h 11"/>
                  <a:gd name="T6" fmla="*/ 0 w 64"/>
                  <a:gd name="T7" fmla="*/ 6 h 11"/>
                  <a:gd name="T8" fmla="*/ 0 w 64"/>
                  <a:gd name="T9" fmla="*/ 6 h 11"/>
                  <a:gd name="T10" fmla="*/ 6 w 64"/>
                  <a:gd name="T11" fmla="*/ 0 h 11"/>
                  <a:gd name="T12" fmla="*/ 58 w 64"/>
                  <a:gd name="T13" fmla="*/ 0 h 11"/>
                  <a:gd name="T14" fmla="*/ 64 w 64"/>
                  <a:gd name="T1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4" h="11">
                    <a:moveTo>
                      <a:pt x="64" y="6"/>
                    </a:moveTo>
                    <a:cubicBezTo>
                      <a:pt x="64" y="9"/>
                      <a:pt x="61" y="11"/>
                      <a:pt x="58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3" y="11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1" y="0"/>
                      <a:pt x="64" y="3"/>
                      <a:pt x="64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5" name="Freeform: Shape 24"/>
              <p:cNvSpPr/>
              <p:nvPr/>
            </p:nvSpPr>
            <p:spPr bwMode="auto">
              <a:xfrm>
                <a:off x="18839286" y="4941130"/>
                <a:ext cx="372680" cy="64773"/>
              </a:xfrm>
              <a:custGeom>
                <a:avLst/>
                <a:gdLst>
                  <a:gd name="T0" fmla="*/ 58 w 63"/>
                  <a:gd name="T1" fmla="*/ 0 h 11"/>
                  <a:gd name="T2" fmla="*/ 5 w 63"/>
                  <a:gd name="T3" fmla="*/ 0 h 11"/>
                  <a:gd name="T4" fmla="*/ 0 w 63"/>
                  <a:gd name="T5" fmla="*/ 6 h 11"/>
                  <a:gd name="T6" fmla="*/ 5 w 63"/>
                  <a:gd name="T7" fmla="*/ 11 h 11"/>
                  <a:gd name="T8" fmla="*/ 58 w 63"/>
                  <a:gd name="T9" fmla="*/ 11 h 11"/>
                  <a:gd name="T10" fmla="*/ 63 w 63"/>
                  <a:gd name="T11" fmla="*/ 6 h 11"/>
                  <a:gd name="T12" fmla="*/ 58 w 63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1">
                    <a:moveTo>
                      <a:pt x="58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1"/>
                      <a:pt x="5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61" y="11"/>
                      <a:pt x="63" y="9"/>
                      <a:pt x="63" y="6"/>
                    </a:cubicBezTo>
                    <a:cubicBezTo>
                      <a:pt x="63" y="3"/>
                      <a:pt x="61" y="0"/>
                      <a:pt x="58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6" name="Freeform: Shape 25"/>
              <p:cNvSpPr/>
              <p:nvPr/>
            </p:nvSpPr>
            <p:spPr bwMode="auto">
              <a:xfrm>
                <a:off x="18869681" y="3875675"/>
                <a:ext cx="1392924" cy="606754"/>
              </a:xfrm>
              <a:custGeom>
                <a:avLst/>
                <a:gdLst>
                  <a:gd name="T0" fmla="*/ 5 w 236"/>
                  <a:gd name="T1" fmla="*/ 103 h 103"/>
                  <a:gd name="T2" fmla="*/ 2 w 236"/>
                  <a:gd name="T3" fmla="*/ 102 h 103"/>
                  <a:gd name="T4" fmla="*/ 2 w 236"/>
                  <a:gd name="T5" fmla="*/ 95 h 103"/>
                  <a:gd name="T6" fmla="*/ 63 w 236"/>
                  <a:gd name="T7" fmla="*/ 29 h 103"/>
                  <a:gd name="T8" fmla="*/ 69 w 236"/>
                  <a:gd name="T9" fmla="*/ 28 h 103"/>
                  <a:gd name="T10" fmla="*/ 145 w 236"/>
                  <a:gd name="T11" fmla="*/ 80 h 103"/>
                  <a:gd name="T12" fmla="*/ 228 w 236"/>
                  <a:gd name="T13" fmla="*/ 1 h 103"/>
                  <a:gd name="T14" fmla="*/ 235 w 236"/>
                  <a:gd name="T15" fmla="*/ 2 h 103"/>
                  <a:gd name="T16" fmla="*/ 235 w 236"/>
                  <a:gd name="T17" fmla="*/ 8 h 103"/>
                  <a:gd name="T18" fmla="*/ 148 w 236"/>
                  <a:gd name="T19" fmla="*/ 90 h 103"/>
                  <a:gd name="T20" fmla="*/ 143 w 236"/>
                  <a:gd name="T21" fmla="*/ 90 h 103"/>
                  <a:gd name="T22" fmla="*/ 67 w 236"/>
                  <a:gd name="T23" fmla="*/ 38 h 103"/>
                  <a:gd name="T24" fmla="*/ 8 w 236"/>
                  <a:gd name="T25" fmla="*/ 101 h 103"/>
                  <a:gd name="T26" fmla="*/ 5 w 236"/>
                  <a:gd name="T27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103">
                    <a:moveTo>
                      <a:pt x="5" y="103"/>
                    </a:moveTo>
                    <a:cubicBezTo>
                      <a:pt x="4" y="103"/>
                      <a:pt x="3" y="102"/>
                      <a:pt x="2" y="102"/>
                    </a:cubicBezTo>
                    <a:cubicBezTo>
                      <a:pt x="0" y="100"/>
                      <a:pt x="0" y="97"/>
                      <a:pt x="2" y="95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5" y="27"/>
                      <a:pt x="68" y="27"/>
                      <a:pt x="69" y="28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228" y="1"/>
                      <a:pt x="228" y="1"/>
                      <a:pt x="228" y="1"/>
                    </a:cubicBezTo>
                    <a:cubicBezTo>
                      <a:pt x="230" y="0"/>
                      <a:pt x="233" y="0"/>
                      <a:pt x="235" y="2"/>
                    </a:cubicBezTo>
                    <a:cubicBezTo>
                      <a:pt x="236" y="3"/>
                      <a:pt x="236" y="6"/>
                      <a:pt x="235" y="8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5" y="91"/>
                      <a:pt x="143" y="90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8" y="101"/>
                      <a:pt x="8" y="101"/>
                      <a:pt x="8" y="101"/>
                    </a:cubicBezTo>
                    <a:cubicBezTo>
                      <a:pt x="7" y="102"/>
                      <a:pt x="6" y="103"/>
                      <a:pt x="5" y="103"/>
                    </a:cubicBezTo>
                    <a:close/>
                  </a:path>
                </a:pathLst>
              </a:custGeom>
              <a:solidFill>
                <a:srgbClr val="FF7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7" name="Oval 26"/>
              <p:cNvSpPr/>
              <p:nvPr/>
            </p:nvSpPr>
            <p:spPr bwMode="auto">
              <a:xfrm>
                <a:off x="19181569" y="3993325"/>
                <a:ext cx="171803" cy="165238"/>
              </a:xfrm>
              <a:prstGeom prst="ellipse">
                <a:avLst/>
              </a:prstGeom>
              <a:solidFill>
                <a:srgbClr val="FF7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8" name="Oval 27"/>
              <p:cNvSpPr/>
              <p:nvPr/>
            </p:nvSpPr>
            <p:spPr bwMode="auto">
              <a:xfrm>
                <a:off x="19659974" y="4276212"/>
                <a:ext cx="171803" cy="163916"/>
              </a:xfrm>
              <a:prstGeom prst="ellipse">
                <a:avLst/>
              </a:prstGeom>
              <a:solidFill>
                <a:srgbClr val="FF7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92" name="Group 28"/>
            <p:cNvGrpSpPr/>
            <p:nvPr/>
          </p:nvGrpSpPr>
          <p:grpSpPr>
            <a:xfrm rot="291304">
              <a:off x="3497643" y="3208662"/>
              <a:ext cx="461833" cy="460229"/>
              <a:chOff x="131763" y="111125"/>
              <a:chExt cx="3802063" cy="3789363"/>
            </a:xfrm>
          </p:grpSpPr>
          <p:sp>
            <p:nvSpPr>
              <p:cNvPr id="277" name="Freeform: Shape 29"/>
              <p:cNvSpPr/>
              <p:nvPr/>
            </p:nvSpPr>
            <p:spPr bwMode="auto">
              <a:xfrm>
                <a:off x="1874838" y="1930400"/>
                <a:ext cx="447675" cy="460375"/>
              </a:xfrm>
              <a:custGeom>
                <a:avLst/>
                <a:gdLst>
                  <a:gd name="T0" fmla="*/ 11 w 65"/>
                  <a:gd name="T1" fmla="*/ 0 h 67"/>
                  <a:gd name="T2" fmla="*/ 2 w 65"/>
                  <a:gd name="T3" fmla="*/ 8 h 67"/>
                  <a:gd name="T4" fmla="*/ 2 w 65"/>
                  <a:gd name="T5" fmla="*/ 18 h 67"/>
                  <a:gd name="T6" fmla="*/ 52 w 65"/>
                  <a:gd name="T7" fmla="*/ 67 h 67"/>
                  <a:gd name="T8" fmla="*/ 65 w 65"/>
                  <a:gd name="T9" fmla="*/ 54 h 67"/>
                  <a:gd name="T10" fmla="*/ 11 w 65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67">
                    <a:moveTo>
                      <a:pt x="11" y="0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0" y="11"/>
                      <a:pt x="0" y="15"/>
                      <a:pt x="2" y="18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65" y="54"/>
                      <a:pt x="65" y="54"/>
                      <a:pt x="65" y="54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7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8" name="Freeform: Shape 30"/>
              <p:cNvSpPr/>
              <p:nvPr/>
            </p:nvSpPr>
            <p:spPr bwMode="auto">
              <a:xfrm>
                <a:off x="2116138" y="2301875"/>
                <a:ext cx="1597025" cy="1598613"/>
              </a:xfrm>
              <a:custGeom>
                <a:avLst/>
                <a:gdLst>
                  <a:gd name="T0" fmla="*/ 17 w 232"/>
                  <a:gd name="T1" fmla="*/ 13 h 232"/>
                  <a:gd name="T2" fmla="*/ 2 w 232"/>
                  <a:gd name="T3" fmla="*/ 28 h 232"/>
                  <a:gd name="T4" fmla="*/ 2 w 232"/>
                  <a:gd name="T5" fmla="*/ 37 h 232"/>
                  <a:gd name="T6" fmla="*/ 194 w 232"/>
                  <a:gd name="T7" fmla="*/ 229 h 232"/>
                  <a:gd name="T8" fmla="*/ 204 w 232"/>
                  <a:gd name="T9" fmla="*/ 229 h 232"/>
                  <a:gd name="T10" fmla="*/ 232 w 232"/>
                  <a:gd name="T11" fmla="*/ 201 h 232"/>
                  <a:gd name="T12" fmla="*/ 38 w 232"/>
                  <a:gd name="T13" fmla="*/ 8 h 232"/>
                  <a:gd name="T14" fmla="*/ 30 w 232"/>
                  <a:gd name="T15" fmla="*/ 0 h 232"/>
                  <a:gd name="T16" fmla="*/ 17 w 232"/>
                  <a:gd name="T17" fmla="*/ 13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232">
                    <a:moveTo>
                      <a:pt x="17" y="13"/>
                    </a:moveTo>
                    <a:cubicBezTo>
                      <a:pt x="2" y="28"/>
                      <a:pt x="2" y="28"/>
                      <a:pt x="2" y="28"/>
                    </a:cubicBezTo>
                    <a:cubicBezTo>
                      <a:pt x="0" y="31"/>
                      <a:pt x="0" y="35"/>
                      <a:pt x="2" y="37"/>
                    </a:cubicBezTo>
                    <a:cubicBezTo>
                      <a:pt x="194" y="229"/>
                      <a:pt x="194" y="229"/>
                      <a:pt x="194" y="229"/>
                    </a:cubicBezTo>
                    <a:cubicBezTo>
                      <a:pt x="197" y="232"/>
                      <a:pt x="201" y="232"/>
                      <a:pt x="204" y="229"/>
                    </a:cubicBezTo>
                    <a:cubicBezTo>
                      <a:pt x="232" y="201"/>
                      <a:pt x="232" y="201"/>
                      <a:pt x="232" y="201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17" y="13"/>
                    </a:lnTo>
                    <a:close/>
                  </a:path>
                </a:pathLst>
              </a:custGeom>
              <a:solidFill>
                <a:srgbClr val="0005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9" name="Freeform: Shape 31"/>
              <p:cNvSpPr/>
              <p:nvPr/>
            </p:nvSpPr>
            <p:spPr bwMode="auto">
              <a:xfrm>
                <a:off x="1951038" y="1839913"/>
                <a:ext cx="474663" cy="461963"/>
              </a:xfrm>
              <a:custGeom>
                <a:avLst/>
                <a:gdLst>
                  <a:gd name="T0" fmla="*/ 69 w 69"/>
                  <a:gd name="T1" fmla="*/ 52 h 67"/>
                  <a:gd name="T2" fmla="*/ 20 w 69"/>
                  <a:gd name="T3" fmla="*/ 2 h 67"/>
                  <a:gd name="T4" fmla="*/ 10 w 69"/>
                  <a:gd name="T5" fmla="*/ 2 h 67"/>
                  <a:gd name="T6" fmla="*/ 0 w 69"/>
                  <a:gd name="T7" fmla="*/ 13 h 67"/>
                  <a:gd name="T8" fmla="*/ 54 w 69"/>
                  <a:gd name="T9" fmla="*/ 67 h 67"/>
                  <a:gd name="T10" fmla="*/ 69 w 69"/>
                  <a:gd name="T11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" h="67">
                    <a:moveTo>
                      <a:pt x="69" y="52"/>
                    </a:moveTo>
                    <a:cubicBezTo>
                      <a:pt x="20" y="2"/>
                      <a:pt x="20" y="2"/>
                      <a:pt x="20" y="2"/>
                    </a:cubicBezTo>
                    <a:cubicBezTo>
                      <a:pt x="17" y="0"/>
                      <a:pt x="13" y="0"/>
                      <a:pt x="10" y="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54" y="67"/>
                      <a:pt x="54" y="67"/>
                      <a:pt x="54" y="67"/>
                    </a:cubicBezTo>
                    <a:lnTo>
                      <a:pt x="69" y="52"/>
                    </a:lnTo>
                    <a:close/>
                  </a:path>
                </a:pathLst>
              </a:custGeom>
              <a:solidFill>
                <a:srgbClr val="FF9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0" name="Freeform: Shape 32"/>
              <p:cNvSpPr/>
              <p:nvPr/>
            </p:nvSpPr>
            <p:spPr bwMode="auto">
              <a:xfrm>
                <a:off x="2322513" y="2074863"/>
                <a:ext cx="1611313" cy="1611313"/>
              </a:xfrm>
              <a:custGeom>
                <a:avLst/>
                <a:gdLst>
                  <a:gd name="T0" fmla="*/ 30 w 234"/>
                  <a:gd name="T1" fmla="*/ 3 h 234"/>
                  <a:gd name="T2" fmla="*/ 15 w 234"/>
                  <a:gd name="T3" fmla="*/ 18 h 234"/>
                  <a:gd name="T4" fmla="*/ 0 w 234"/>
                  <a:gd name="T5" fmla="*/ 33 h 234"/>
                  <a:gd name="T6" fmla="*/ 8 w 234"/>
                  <a:gd name="T7" fmla="*/ 41 h 234"/>
                  <a:gd name="T8" fmla="*/ 202 w 234"/>
                  <a:gd name="T9" fmla="*/ 234 h 234"/>
                  <a:gd name="T10" fmla="*/ 232 w 234"/>
                  <a:gd name="T11" fmla="*/ 204 h 234"/>
                  <a:gd name="T12" fmla="*/ 232 w 234"/>
                  <a:gd name="T13" fmla="*/ 195 h 234"/>
                  <a:gd name="T14" fmla="*/ 40 w 234"/>
                  <a:gd name="T15" fmla="*/ 3 h 234"/>
                  <a:gd name="T16" fmla="*/ 30 w 234"/>
                  <a:gd name="T17" fmla="*/ 3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4" h="234">
                    <a:moveTo>
                      <a:pt x="30" y="3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202" y="234"/>
                      <a:pt x="202" y="234"/>
                      <a:pt x="202" y="234"/>
                    </a:cubicBezTo>
                    <a:cubicBezTo>
                      <a:pt x="232" y="204"/>
                      <a:pt x="232" y="204"/>
                      <a:pt x="232" y="204"/>
                    </a:cubicBezTo>
                    <a:cubicBezTo>
                      <a:pt x="234" y="202"/>
                      <a:pt x="234" y="197"/>
                      <a:pt x="232" y="195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7" y="0"/>
                      <a:pt x="33" y="0"/>
                      <a:pt x="30" y="3"/>
                    </a:cubicBezTo>
                    <a:close/>
                  </a:path>
                </a:pathLst>
              </a:custGeom>
              <a:solidFill>
                <a:srgbClr val="3337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1" name="Freeform: Shape 33"/>
              <p:cNvSpPr/>
              <p:nvPr/>
            </p:nvSpPr>
            <p:spPr bwMode="auto">
              <a:xfrm>
                <a:off x="131763" y="111125"/>
                <a:ext cx="2355850" cy="2355850"/>
              </a:xfrm>
              <a:custGeom>
                <a:avLst/>
                <a:gdLst>
                  <a:gd name="T0" fmla="*/ 281 w 342"/>
                  <a:gd name="T1" fmla="*/ 61 h 342"/>
                  <a:gd name="T2" fmla="*/ 281 w 342"/>
                  <a:gd name="T3" fmla="*/ 282 h 342"/>
                  <a:gd name="T4" fmla="*/ 61 w 342"/>
                  <a:gd name="T5" fmla="*/ 282 h 342"/>
                  <a:gd name="T6" fmla="*/ 61 w 342"/>
                  <a:gd name="T7" fmla="*/ 61 h 342"/>
                  <a:gd name="T8" fmla="*/ 281 w 342"/>
                  <a:gd name="T9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342">
                    <a:moveTo>
                      <a:pt x="281" y="61"/>
                    </a:moveTo>
                    <a:cubicBezTo>
                      <a:pt x="342" y="122"/>
                      <a:pt x="342" y="221"/>
                      <a:pt x="281" y="282"/>
                    </a:cubicBezTo>
                    <a:cubicBezTo>
                      <a:pt x="220" y="342"/>
                      <a:pt x="122" y="342"/>
                      <a:pt x="61" y="282"/>
                    </a:cubicBezTo>
                    <a:cubicBezTo>
                      <a:pt x="0" y="221"/>
                      <a:pt x="0" y="122"/>
                      <a:pt x="61" y="61"/>
                    </a:cubicBezTo>
                    <a:cubicBezTo>
                      <a:pt x="122" y="0"/>
                      <a:pt x="220" y="0"/>
                      <a:pt x="281" y="61"/>
                    </a:cubicBezTo>
                    <a:close/>
                  </a:path>
                </a:pathLst>
              </a:custGeom>
              <a:solidFill>
                <a:srgbClr val="0005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2" name="Freeform: Shape 34"/>
              <p:cNvSpPr/>
              <p:nvPr/>
            </p:nvSpPr>
            <p:spPr bwMode="auto">
              <a:xfrm>
                <a:off x="393700" y="379413"/>
                <a:ext cx="1831975" cy="1825625"/>
              </a:xfrm>
              <a:custGeom>
                <a:avLst/>
                <a:gdLst>
                  <a:gd name="T0" fmla="*/ 218 w 266"/>
                  <a:gd name="T1" fmla="*/ 47 h 265"/>
                  <a:gd name="T2" fmla="*/ 218 w 266"/>
                  <a:gd name="T3" fmla="*/ 218 h 265"/>
                  <a:gd name="T4" fmla="*/ 48 w 266"/>
                  <a:gd name="T5" fmla="*/ 218 h 265"/>
                  <a:gd name="T6" fmla="*/ 48 w 266"/>
                  <a:gd name="T7" fmla="*/ 47 h 265"/>
                  <a:gd name="T8" fmla="*/ 218 w 266"/>
                  <a:gd name="T9" fmla="*/ 47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6" h="265">
                    <a:moveTo>
                      <a:pt x="218" y="47"/>
                    </a:moveTo>
                    <a:cubicBezTo>
                      <a:pt x="266" y="94"/>
                      <a:pt x="266" y="171"/>
                      <a:pt x="218" y="218"/>
                    </a:cubicBezTo>
                    <a:cubicBezTo>
                      <a:pt x="171" y="265"/>
                      <a:pt x="95" y="265"/>
                      <a:pt x="48" y="218"/>
                    </a:cubicBezTo>
                    <a:cubicBezTo>
                      <a:pt x="0" y="171"/>
                      <a:pt x="0" y="94"/>
                      <a:pt x="48" y="47"/>
                    </a:cubicBezTo>
                    <a:cubicBezTo>
                      <a:pt x="95" y="0"/>
                      <a:pt x="171" y="0"/>
                      <a:pt x="218" y="47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3" name="Freeform: Shape 35"/>
              <p:cNvSpPr/>
              <p:nvPr/>
            </p:nvSpPr>
            <p:spPr bwMode="auto">
              <a:xfrm>
                <a:off x="558800" y="758825"/>
                <a:ext cx="371475" cy="1033463"/>
              </a:xfrm>
              <a:custGeom>
                <a:avLst/>
                <a:gdLst>
                  <a:gd name="T0" fmla="*/ 51 w 54"/>
                  <a:gd name="T1" fmla="*/ 147 h 150"/>
                  <a:gd name="T2" fmla="*/ 40 w 54"/>
                  <a:gd name="T3" fmla="*/ 147 h 150"/>
                  <a:gd name="T4" fmla="*/ 40 w 54"/>
                  <a:gd name="T5" fmla="*/ 3 h 150"/>
                  <a:gd name="T6" fmla="*/ 51 w 54"/>
                  <a:gd name="T7" fmla="*/ 3 h 150"/>
                  <a:gd name="T8" fmla="*/ 51 w 54"/>
                  <a:gd name="T9" fmla="*/ 14 h 150"/>
                  <a:gd name="T10" fmla="*/ 51 w 54"/>
                  <a:gd name="T11" fmla="*/ 136 h 150"/>
                  <a:gd name="T12" fmla="*/ 51 w 54"/>
                  <a:gd name="T13" fmla="*/ 147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150">
                    <a:moveTo>
                      <a:pt x="51" y="147"/>
                    </a:moveTo>
                    <a:cubicBezTo>
                      <a:pt x="48" y="150"/>
                      <a:pt x="43" y="150"/>
                      <a:pt x="40" y="147"/>
                    </a:cubicBezTo>
                    <a:cubicBezTo>
                      <a:pt x="0" y="107"/>
                      <a:pt x="0" y="43"/>
                      <a:pt x="40" y="3"/>
                    </a:cubicBezTo>
                    <a:cubicBezTo>
                      <a:pt x="43" y="0"/>
                      <a:pt x="48" y="0"/>
                      <a:pt x="51" y="3"/>
                    </a:cubicBezTo>
                    <a:cubicBezTo>
                      <a:pt x="54" y="6"/>
                      <a:pt x="54" y="11"/>
                      <a:pt x="51" y="14"/>
                    </a:cubicBezTo>
                    <a:cubicBezTo>
                      <a:pt x="17" y="47"/>
                      <a:pt x="17" y="102"/>
                      <a:pt x="51" y="136"/>
                    </a:cubicBezTo>
                    <a:cubicBezTo>
                      <a:pt x="54" y="139"/>
                      <a:pt x="54" y="144"/>
                      <a:pt x="51" y="1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4" name="Freeform: Shape 36"/>
              <p:cNvSpPr/>
              <p:nvPr/>
            </p:nvSpPr>
            <p:spPr bwMode="auto">
              <a:xfrm>
                <a:off x="1041400" y="1819275"/>
                <a:ext cx="412750" cy="165100"/>
              </a:xfrm>
              <a:custGeom>
                <a:avLst/>
                <a:gdLst>
                  <a:gd name="T0" fmla="*/ 58 w 60"/>
                  <a:gd name="T1" fmla="*/ 20 h 24"/>
                  <a:gd name="T2" fmla="*/ 53 w 60"/>
                  <a:gd name="T3" fmla="*/ 22 h 24"/>
                  <a:gd name="T4" fmla="*/ 6 w 60"/>
                  <a:gd name="T5" fmla="*/ 16 h 24"/>
                  <a:gd name="T6" fmla="*/ 2 w 60"/>
                  <a:gd name="T7" fmla="*/ 6 h 24"/>
                  <a:gd name="T8" fmla="*/ 12 w 60"/>
                  <a:gd name="T9" fmla="*/ 1 h 24"/>
                  <a:gd name="T10" fmla="*/ 51 w 60"/>
                  <a:gd name="T11" fmla="*/ 6 h 24"/>
                  <a:gd name="T12" fmla="*/ 60 w 60"/>
                  <a:gd name="T13" fmla="*/ 13 h 24"/>
                  <a:gd name="T14" fmla="*/ 58 w 60"/>
                  <a:gd name="T15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" h="24">
                    <a:moveTo>
                      <a:pt x="58" y="20"/>
                    </a:moveTo>
                    <a:cubicBezTo>
                      <a:pt x="57" y="21"/>
                      <a:pt x="55" y="22"/>
                      <a:pt x="53" y="22"/>
                    </a:cubicBezTo>
                    <a:cubicBezTo>
                      <a:pt x="37" y="24"/>
                      <a:pt x="21" y="22"/>
                      <a:pt x="6" y="16"/>
                    </a:cubicBezTo>
                    <a:cubicBezTo>
                      <a:pt x="2" y="15"/>
                      <a:pt x="0" y="10"/>
                      <a:pt x="2" y="6"/>
                    </a:cubicBezTo>
                    <a:cubicBezTo>
                      <a:pt x="3" y="2"/>
                      <a:pt x="8" y="0"/>
                      <a:pt x="12" y="1"/>
                    </a:cubicBezTo>
                    <a:cubicBezTo>
                      <a:pt x="24" y="6"/>
                      <a:pt x="38" y="8"/>
                      <a:pt x="51" y="6"/>
                    </a:cubicBezTo>
                    <a:cubicBezTo>
                      <a:pt x="56" y="6"/>
                      <a:pt x="60" y="9"/>
                      <a:pt x="60" y="13"/>
                    </a:cubicBezTo>
                    <a:cubicBezTo>
                      <a:pt x="60" y="16"/>
                      <a:pt x="59" y="18"/>
                      <a:pt x="5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93" name="Group 37"/>
            <p:cNvGrpSpPr/>
            <p:nvPr/>
          </p:nvGrpSpPr>
          <p:grpSpPr>
            <a:xfrm rot="5400000">
              <a:off x="5319389" y="3216663"/>
              <a:ext cx="461649" cy="460408"/>
              <a:chOff x="131763" y="111125"/>
              <a:chExt cx="3802063" cy="3789363"/>
            </a:xfrm>
          </p:grpSpPr>
          <p:sp>
            <p:nvSpPr>
              <p:cNvPr id="269" name="Freeform: Shape 38"/>
              <p:cNvSpPr/>
              <p:nvPr/>
            </p:nvSpPr>
            <p:spPr bwMode="auto">
              <a:xfrm>
                <a:off x="1874838" y="1930400"/>
                <a:ext cx="447675" cy="460375"/>
              </a:xfrm>
              <a:custGeom>
                <a:avLst/>
                <a:gdLst>
                  <a:gd name="T0" fmla="*/ 11 w 65"/>
                  <a:gd name="T1" fmla="*/ 0 h 67"/>
                  <a:gd name="T2" fmla="*/ 2 w 65"/>
                  <a:gd name="T3" fmla="*/ 8 h 67"/>
                  <a:gd name="T4" fmla="*/ 2 w 65"/>
                  <a:gd name="T5" fmla="*/ 18 h 67"/>
                  <a:gd name="T6" fmla="*/ 52 w 65"/>
                  <a:gd name="T7" fmla="*/ 67 h 67"/>
                  <a:gd name="T8" fmla="*/ 65 w 65"/>
                  <a:gd name="T9" fmla="*/ 54 h 67"/>
                  <a:gd name="T10" fmla="*/ 11 w 65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67">
                    <a:moveTo>
                      <a:pt x="11" y="0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0" y="11"/>
                      <a:pt x="0" y="15"/>
                      <a:pt x="2" y="18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65" y="54"/>
                      <a:pt x="65" y="54"/>
                      <a:pt x="65" y="54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7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0" name="Freeform: Shape 39"/>
              <p:cNvSpPr/>
              <p:nvPr/>
            </p:nvSpPr>
            <p:spPr bwMode="auto">
              <a:xfrm>
                <a:off x="2116138" y="2301875"/>
                <a:ext cx="1597025" cy="1598613"/>
              </a:xfrm>
              <a:custGeom>
                <a:avLst/>
                <a:gdLst>
                  <a:gd name="T0" fmla="*/ 17 w 232"/>
                  <a:gd name="T1" fmla="*/ 13 h 232"/>
                  <a:gd name="T2" fmla="*/ 2 w 232"/>
                  <a:gd name="T3" fmla="*/ 28 h 232"/>
                  <a:gd name="T4" fmla="*/ 2 w 232"/>
                  <a:gd name="T5" fmla="*/ 37 h 232"/>
                  <a:gd name="T6" fmla="*/ 194 w 232"/>
                  <a:gd name="T7" fmla="*/ 229 h 232"/>
                  <a:gd name="T8" fmla="*/ 204 w 232"/>
                  <a:gd name="T9" fmla="*/ 229 h 232"/>
                  <a:gd name="T10" fmla="*/ 232 w 232"/>
                  <a:gd name="T11" fmla="*/ 201 h 232"/>
                  <a:gd name="T12" fmla="*/ 38 w 232"/>
                  <a:gd name="T13" fmla="*/ 8 h 232"/>
                  <a:gd name="T14" fmla="*/ 30 w 232"/>
                  <a:gd name="T15" fmla="*/ 0 h 232"/>
                  <a:gd name="T16" fmla="*/ 17 w 232"/>
                  <a:gd name="T17" fmla="*/ 13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232">
                    <a:moveTo>
                      <a:pt x="17" y="13"/>
                    </a:moveTo>
                    <a:cubicBezTo>
                      <a:pt x="2" y="28"/>
                      <a:pt x="2" y="28"/>
                      <a:pt x="2" y="28"/>
                    </a:cubicBezTo>
                    <a:cubicBezTo>
                      <a:pt x="0" y="31"/>
                      <a:pt x="0" y="35"/>
                      <a:pt x="2" y="37"/>
                    </a:cubicBezTo>
                    <a:cubicBezTo>
                      <a:pt x="194" y="229"/>
                      <a:pt x="194" y="229"/>
                      <a:pt x="194" y="229"/>
                    </a:cubicBezTo>
                    <a:cubicBezTo>
                      <a:pt x="197" y="232"/>
                      <a:pt x="201" y="232"/>
                      <a:pt x="204" y="229"/>
                    </a:cubicBezTo>
                    <a:cubicBezTo>
                      <a:pt x="232" y="201"/>
                      <a:pt x="232" y="201"/>
                      <a:pt x="232" y="201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17" y="13"/>
                    </a:lnTo>
                    <a:close/>
                  </a:path>
                </a:pathLst>
              </a:custGeom>
              <a:solidFill>
                <a:srgbClr val="0005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1" name="Freeform: Shape 40"/>
              <p:cNvSpPr/>
              <p:nvPr/>
            </p:nvSpPr>
            <p:spPr bwMode="auto">
              <a:xfrm>
                <a:off x="1951038" y="1839913"/>
                <a:ext cx="474663" cy="461963"/>
              </a:xfrm>
              <a:custGeom>
                <a:avLst/>
                <a:gdLst>
                  <a:gd name="T0" fmla="*/ 69 w 69"/>
                  <a:gd name="T1" fmla="*/ 52 h 67"/>
                  <a:gd name="T2" fmla="*/ 20 w 69"/>
                  <a:gd name="T3" fmla="*/ 2 h 67"/>
                  <a:gd name="T4" fmla="*/ 10 w 69"/>
                  <a:gd name="T5" fmla="*/ 2 h 67"/>
                  <a:gd name="T6" fmla="*/ 0 w 69"/>
                  <a:gd name="T7" fmla="*/ 13 h 67"/>
                  <a:gd name="T8" fmla="*/ 54 w 69"/>
                  <a:gd name="T9" fmla="*/ 67 h 67"/>
                  <a:gd name="T10" fmla="*/ 69 w 69"/>
                  <a:gd name="T11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" h="67">
                    <a:moveTo>
                      <a:pt x="69" y="52"/>
                    </a:moveTo>
                    <a:cubicBezTo>
                      <a:pt x="20" y="2"/>
                      <a:pt x="20" y="2"/>
                      <a:pt x="20" y="2"/>
                    </a:cubicBezTo>
                    <a:cubicBezTo>
                      <a:pt x="17" y="0"/>
                      <a:pt x="13" y="0"/>
                      <a:pt x="10" y="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54" y="67"/>
                      <a:pt x="54" y="67"/>
                      <a:pt x="54" y="67"/>
                    </a:cubicBezTo>
                    <a:lnTo>
                      <a:pt x="69" y="52"/>
                    </a:lnTo>
                    <a:close/>
                  </a:path>
                </a:pathLst>
              </a:custGeom>
              <a:solidFill>
                <a:srgbClr val="FF9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2" name="Freeform: Shape 41"/>
              <p:cNvSpPr/>
              <p:nvPr/>
            </p:nvSpPr>
            <p:spPr bwMode="auto">
              <a:xfrm>
                <a:off x="2322513" y="2074863"/>
                <a:ext cx="1611313" cy="1611313"/>
              </a:xfrm>
              <a:custGeom>
                <a:avLst/>
                <a:gdLst>
                  <a:gd name="T0" fmla="*/ 30 w 234"/>
                  <a:gd name="T1" fmla="*/ 3 h 234"/>
                  <a:gd name="T2" fmla="*/ 15 w 234"/>
                  <a:gd name="T3" fmla="*/ 18 h 234"/>
                  <a:gd name="T4" fmla="*/ 0 w 234"/>
                  <a:gd name="T5" fmla="*/ 33 h 234"/>
                  <a:gd name="T6" fmla="*/ 8 w 234"/>
                  <a:gd name="T7" fmla="*/ 41 h 234"/>
                  <a:gd name="T8" fmla="*/ 202 w 234"/>
                  <a:gd name="T9" fmla="*/ 234 h 234"/>
                  <a:gd name="T10" fmla="*/ 232 w 234"/>
                  <a:gd name="T11" fmla="*/ 204 h 234"/>
                  <a:gd name="T12" fmla="*/ 232 w 234"/>
                  <a:gd name="T13" fmla="*/ 195 h 234"/>
                  <a:gd name="T14" fmla="*/ 40 w 234"/>
                  <a:gd name="T15" fmla="*/ 3 h 234"/>
                  <a:gd name="T16" fmla="*/ 30 w 234"/>
                  <a:gd name="T17" fmla="*/ 3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4" h="234">
                    <a:moveTo>
                      <a:pt x="30" y="3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202" y="234"/>
                      <a:pt x="202" y="234"/>
                      <a:pt x="202" y="234"/>
                    </a:cubicBezTo>
                    <a:cubicBezTo>
                      <a:pt x="232" y="204"/>
                      <a:pt x="232" y="204"/>
                      <a:pt x="232" y="204"/>
                    </a:cubicBezTo>
                    <a:cubicBezTo>
                      <a:pt x="234" y="202"/>
                      <a:pt x="234" y="197"/>
                      <a:pt x="232" y="195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7" y="0"/>
                      <a:pt x="33" y="0"/>
                      <a:pt x="30" y="3"/>
                    </a:cubicBezTo>
                    <a:close/>
                  </a:path>
                </a:pathLst>
              </a:custGeom>
              <a:solidFill>
                <a:srgbClr val="3337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3" name="Freeform: Shape 42"/>
              <p:cNvSpPr/>
              <p:nvPr/>
            </p:nvSpPr>
            <p:spPr bwMode="auto">
              <a:xfrm>
                <a:off x="131763" y="111125"/>
                <a:ext cx="2355850" cy="2355850"/>
              </a:xfrm>
              <a:custGeom>
                <a:avLst/>
                <a:gdLst>
                  <a:gd name="T0" fmla="*/ 281 w 342"/>
                  <a:gd name="T1" fmla="*/ 61 h 342"/>
                  <a:gd name="T2" fmla="*/ 281 w 342"/>
                  <a:gd name="T3" fmla="*/ 282 h 342"/>
                  <a:gd name="T4" fmla="*/ 61 w 342"/>
                  <a:gd name="T5" fmla="*/ 282 h 342"/>
                  <a:gd name="T6" fmla="*/ 61 w 342"/>
                  <a:gd name="T7" fmla="*/ 61 h 342"/>
                  <a:gd name="T8" fmla="*/ 281 w 342"/>
                  <a:gd name="T9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342">
                    <a:moveTo>
                      <a:pt x="281" y="61"/>
                    </a:moveTo>
                    <a:cubicBezTo>
                      <a:pt x="342" y="122"/>
                      <a:pt x="342" y="221"/>
                      <a:pt x="281" y="282"/>
                    </a:cubicBezTo>
                    <a:cubicBezTo>
                      <a:pt x="220" y="342"/>
                      <a:pt x="122" y="342"/>
                      <a:pt x="61" y="282"/>
                    </a:cubicBezTo>
                    <a:cubicBezTo>
                      <a:pt x="0" y="221"/>
                      <a:pt x="0" y="122"/>
                      <a:pt x="61" y="61"/>
                    </a:cubicBezTo>
                    <a:cubicBezTo>
                      <a:pt x="122" y="0"/>
                      <a:pt x="220" y="0"/>
                      <a:pt x="281" y="61"/>
                    </a:cubicBezTo>
                    <a:close/>
                  </a:path>
                </a:pathLst>
              </a:custGeom>
              <a:solidFill>
                <a:srgbClr val="0005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4" name="Freeform: Shape 43"/>
              <p:cNvSpPr/>
              <p:nvPr/>
            </p:nvSpPr>
            <p:spPr bwMode="auto">
              <a:xfrm>
                <a:off x="393700" y="379413"/>
                <a:ext cx="1831975" cy="1825625"/>
              </a:xfrm>
              <a:custGeom>
                <a:avLst/>
                <a:gdLst>
                  <a:gd name="T0" fmla="*/ 218 w 266"/>
                  <a:gd name="T1" fmla="*/ 47 h 265"/>
                  <a:gd name="T2" fmla="*/ 218 w 266"/>
                  <a:gd name="T3" fmla="*/ 218 h 265"/>
                  <a:gd name="T4" fmla="*/ 48 w 266"/>
                  <a:gd name="T5" fmla="*/ 218 h 265"/>
                  <a:gd name="T6" fmla="*/ 48 w 266"/>
                  <a:gd name="T7" fmla="*/ 47 h 265"/>
                  <a:gd name="T8" fmla="*/ 218 w 266"/>
                  <a:gd name="T9" fmla="*/ 47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6" h="265">
                    <a:moveTo>
                      <a:pt x="218" y="47"/>
                    </a:moveTo>
                    <a:cubicBezTo>
                      <a:pt x="266" y="94"/>
                      <a:pt x="266" y="171"/>
                      <a:pt x="218" y="218"/>
                    </a:cubicBezTo>
                    <a:cubicBezTo>
                      <a:pt x="171" y="265"/>
                      <a:pt x="95" y="265"/>
                      <a:pt x="48" y="218"/>
                    </a:cubicBezTo>
                    <a:cubicBezTo>
                      <a:pt x="0" y="171"/>
                      <a:pt x="0" y="94"/>
                      <a:pt x="48" y="47"/>
                    </a:cubicBezTo>
                    <a:cubicBezTo>
                      <a:pt x="95" y="0"/>
                      <a:pt x="171" y="0"/>
                      <a:pt x="218" y="47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5" name="Freeform: Shape 44"/>
              <p:cNvSpPr/>
              <p:nvPr/>
            </p:nvSpPr>
            <p:spPr bwMode="auto">
              <a:xfrm>
                <a:off x="558800" y="758825"/>
                <a:ext cx="371475" cy="1033463"/>
              </a:xfrm>
              <a:custGeom>
                <a:avLst/>
                <a:gdLst>
                  <a:gd name="T0" fmla="*/ 51 w 54"/>
                  <a:gd name="T1" fmla="*/ 147 h 150"/>
                  <a:gd name="T2" fmla="*/ 40 w 54"/>
                  <a:gd name="T3" fmla="*/ 147 h 150"/>
                  <a:gd name="T4" fmla="*/ 40 w 54"/>
                  <a:gd name="T5" fmla="*/ 3 h 150"/>
                  <a:gd name="T6" fmla="*/ 51 w 54"/>
                  <a:gd name="T7" fmla="*/ 3 h 150"/>
                  <a:gd name="T8" fmla="*/ 51 w 54"/>
                  <a:gd name="T9" fmla="*/ 14 h 150"/>
                  <a:gd name="T10" fmla="*/ 51 w 54"/>
                  <a:gd name="T11" fmla="*/ 136 h 150"/>
                  <a:gd name="T12" fmla="*/ 51 w 54"/>
                  <a:gd name="T13" fmla="*/ 147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150">
                    <a:moveTo>
                      <a:pt x="51" y="147"/>
                    </a:moveTo>
                    <a:cubicBezTo>
                      <a:pt x="48" y="150"/>
                      <a:pt x="43" y="150"/>
                      <a:pt x="40" y="147"/>
                    </a:cubicBezTo>
                    <a:cubicBezTo>
                      <a:pt x="0" y="107"/>
                      <a:pt x="0" y="43"/>
                      <a:pt x="40" y="3"/>
                    </a:cubicBezTo>
                    <a:cubicBezTo>
                      <a:pt x="43" y="0"/>
                      <a:pt x="48" y="0"/>
                      <a:pt x="51" y="3"/>
                    </a:cubicBezTo>
                    <a:cubicBezTo>
                      <a:pt x="54" y="6"/>
                      <a:pt x="54" y="11"/>
                      <a:pt x="51" y="14"/>
                    </a:cubicBezTo>
                    <a:cubicBezTo>
                      <a:pt x="17" y="47"/>
                      <a:pt x="17" y="102"/>
                      <a:pt x="51" y="136"/>
                    </a:cubicBezTo>
                    <a:cubicBezTo>
                      <a:pt x="54" y="139"/>
                      <a:pt x="54" y="144"/>
                      <a:pt x="51" y="1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6" name="Freeform: Shape 45"/>
              <p:cNvSpPr/>
              <p:nvPr/>
            </p:nvSpPr>
            <p:spPr bwMode="auto">
              <a:xfrm>
                <a:off x="1041400" y="1819275"/>
                <a:ext cx="412750" cy="165100"/>
              </a:xfrm>
              <a:custGeom>
                <a:avLst/>
                <a:gdLst>
                  <a:gd name="T0" fmla="*/ 58 w 60"/>
                  <a:gd name="T1" fmla="*/ 20 h 24"/>
                  <a:gd name="T2" fmla="*/ 53 w 60"/>
                  <a:gd name="T3" fmla="*/ 22 h 24"/>
                  <a:gd name="T4" fmla="*/ 6 w 60"/>
                  <a:gd name="T5" fmla="*/ 16 h 24"/>
                  <a:gd name="T6" fmla="*/ 2 w 60"/>
                  <a:gd name="T7" fmla="*/ 6 h 24"/>
                  <a:gd name="T8" fmla="*/ 12 w 60"/>
                  <a:gd name="T9" fmla="*/ 1 h 24"/>
                  <a:gd name="T10" fmla="*/ 51 w 60"/>
                  <a:gd name="T11" fmla="*/ 6 h 24"/>
                  <a:gd name="T12" fmla="*/ 60 w 60"/>
                  <a:gd name="T13" fmla="*/ 13 h 24"/>
                  <a:gd name="T14" fmla="*/ 58 w 60"/>
                  <a:gd name="T15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" h="24">
                    <a:moveTo>
                      <a:pt x="58" y="20"/>
                    </a:moveTo>
                    <a:cubicBezTo>
                      <a:pt x="57" y="21"/>
                      <a:pt x="55" y="22"/>
                      <a:pt x="53" y="22"/>
                    </a:cubicBezTo>
                    <a:cubicBezTo>
                      <a:pt x="37" y="24"/>
                      <a:pt x="21" y="22"/>
                      <a:pt x="6" y="16"/>
                    </a:cubicBezTo>
                    <a:cubicBezTo>
                      <a:pt x="2" y="15"/>
                      <a:pt x="0" y="10"/>
                      <a:pt x="2" y="6"/>
                    </a:cubicBezTo>
                    <a:cubicBezTo>
                      <a:pt x="3" y="2"/>
                      <a:pt x="8" y="0"/>
                      <a:pt x="12" y="1"/>
                    </a:cubicBezTo>
                    <a:cubicBezTo>
                      <a:pt x="24" y="6"/>
                      <a:pt x="38" y="8"/>
                      <a:pt x="51" y="6"/>
                    </a:cubicBezTo>
                    <a:cubicBezTo>
                      <a:pt x="56" y="6"/>
                      <a:pt x="60" y="9"/>
                      <a:pt x="60" y="13"/>
                    </a:cubicBezTo>
                    <a:cubicBezTo>
                      <a:pt x="60" y="16"/>
                      <a:pt x="59" y="18"/>
                      <a:pt x="5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94" name="Group 46"/>
            <p:cNvGrpSpPr/>
            <p:nvPr/>
          </p:nvGrpSpPr>
          <p:grpSpPr>
            <a:xfrm>
              <a:off x="3775912" y="2794108"/>
              <a:ext cx="1727998" cy="1478783"/>
              <a:chOff x="9724729" y="7787490"/>
              <a:chExt cx="4606783" cy="3943931"/>
            </a:xfrm>
          </p:grpSpPr>
          <p:sp>
            <p:nvSpPr>
              <p:cNvPr id="223" name="Freeform: Shape 47"/>
              <p:cNvSpPr/>
              <p:nvPr/>
            </p:nvSpPr>
            <p:spPr bwMode="auto">
              <a:xfrm>
                <a:off x="11792173" y="8870221"/>
                <a:ext cx="471894" cy="359500"/>
              </a:xfrm>
              <a:custGeom>
                <a:avLst/>
                <a:gdLst>
                  <a:gd name="T0" fmla="*/ 0 w 988"/>
                  <a:gd name="T1" fmla="*/ 0 h 753"/>
                  <a:gd name="T2" fmla="*/ 0 w 988"/>
                  <a:gd name="T3" fmla="*/ 437 h 753"/>
                  <a:gd name="T4" fmla="*/ 482 w 988"/>
                  <a:gd name="T5" fmla="*/ 752 h 753"/>
                  <a:gd name="T6" fmla="*/ 987 w 988"/>
                  <a:gd name="T7" fmla="*/ 437 h 753"/>
                  <a:gd name="T8" fmla="*/ 987 w 988"/>
                  <a:gd name="T9" fmla="*/ 0 h 753"/>
                  <a:gd name="T10" fmla="*/ 0 w 988"/>
                  <a:gd name="T11" fmla="*/ 0 h 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88" h="753">
                    <a:moveTo>
                      <a:pt x="0" y="0"/>
                    </a:moveTo>
                    <a:lnTo>
                      <a:pt x="0" y="437"/>
                    </a:lnTo>
                    <a:lnTo>
                      <a:pt x="482" y="752"/>
                    </a:lnTo>
                    <a:lnTo>
                      <a:pt x="987" y="437"/>
                    </a:lnTo>
                    <a:lnTo>
                      <a:pt x="98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DD8A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4" name="Freeform: Shape 48"/>
              <p:cNvSpPr/>
              <p:nvPr/>
            </p:nvSpPr>
            <p:spPr bwMode="auto">
              <a:xfrm>
                <a:off x="11792173" y="8870221"/>
                <a:ext cx="471894" cy="359500"/>
              </a:xfrm>
              <a:custGeom>
                <a:avLst/>
                <a:gdLst>
                  <a:gd name="T0" fmla="*/ 0 w 988"/>
                  <a:gd name="T1" fmla="*/ 0 h 753"/>
                  <a:gd name="T2" fmla="*/ 0 w 988"/>
                  <a:gd name="T3" fmla="*/ 437 h 753"/>
                  <a:gd name="T4" fmla="*/ 482 w 988"/>
                  <a:gd name="T5" fmla="*/ 752 h 753"/>
                  <a:gd name="T6" fmla="*/ 987 w 988"/>
                  <a:gd name="T7" fmla="*/ 437 h 753"/>
                  <a:gd name="T8" fmla="*/ 987 w 988"/>
                  <a:gd name="T9" fmla="*/ 0 h 753"/>
                  <a:gd name="T10" fmla="*/ 0 w 988"/>
                  <a:gd name="T11" fmla="*/ 0 h 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88" h="753">
                    <a:moveTo>
                      <a:pt x="0" y="0"/>
                    </a:moveTo>
                    <a:lnTo>
                      <a:pt x="0" y="437"/>
                    </a:lnTo>
                    <a:lnTo>
                      <a:pt x="482" y="752"/>
                    </a:lnTo>
                    <a:lnTo>
                      <a:pt x="987" y="437"/>
                    </a:lnTo>
                    <a:lnTo>
                      <a:pt x="98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DD8A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5" name="Freeform: Shape 49"/>
              <p:cNvSpPr/>
              <p:nvPr/>
            </p:nvSpPr>
            <p:spPr bwMode="auto">
              <a:xfrm>
                <a:off x="11792173" y="8870221"/>
                <a:ext cx="471894" cy="289715"/>
              </a:xfrm>
              <a:custGeom>
                <a:avLst/>
                <a:gdLst>
                  <a:gd name="T0" fmla="*/ 0 w 988"/>
                  <a:gd name="T1" fmla="*/ 0 h 610"/>
                  <a:gd name="T2" fmla="*/ 0 w 988"/>
                  <a:gd name="T3" fmla="*/ 437 h 610"/>
                  <a:gd name="T4" fmla="*/ 267 w 988"/>
                  <a:gd name="T5" fmla="*/ 609 h 610"/>
                  <a:gd name="T6" fmla="*/ 987 w 988"/>
                  <a:gd name="T7" fmla="*/ 163 h 610"/>
                  <a:gd name="T8" fmla="*/ 987 w 988"/>
                  <a:gd name="T9" fmla="*/ 0 h 610"/>
                  <a:gd name="T10" fmla="*/ 0 w 988"/>
                  <a:gd name="T11" fmla="*/ 0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88" h="610">
                    <a:moveTo>
                      <a:pt x="0" y="0"/>
                    </a:moveTo>
                    <a:lnTo>
                      <a:pt x="0" y="437"/>
                    </a:lnTo>
                    <a:lnTo>
                      <a:pt x="267" y="609"/>
                    </a:lnTo>
                    <a:lnTo>
                      <a:pt x="987" y="163"/>
                    </a:lnTo>
                    <a:lnTo>
                      <a:pt x="98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6BF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6" name="Freeform: Shape 50"/>
              <p:cNvSpPr/>
              <p:nvPr/>
            </p:nvSpPr>
            <p:spPr bwMode="auto">
              <a:xfrm>
                <a:off x="11553052" y="7924946"/>
                <a:ext cx="948020" cy="1125025"/>
              </a:xfrm>
              <a:custGeom>
                <a:avLst/>
                <a:gdLst>
                  <a:gd name="T0" fmla="*/ 1867 w 1979"/>
                  <a:gd name="T1" fmla="*/ 1003 h 2349"/>
                  <a:gd name="T2" fmla="*/ 1867 w 1979"/>
                  <a:gd name="T3" fmla="*/ 1003 h 2349"/>
                  <a:gd name="T4" fmla="*/ 1763 w 1979"/>
                  <a:gd name="T5" fmla="*/ 1010 h 2349"/>
                  <a:gd name="T6" fmla="*/ 991 w 1979"/>
                  <a:gd name="T7" fmla="*/ 0 h 2349"/>
                  <a:gd name="T8" fmla="*/ 214 w 1979"/>
                  <a:gd name="T9" fmla="*/ 1010 h 2349"/>
                  <a:gd name="T10" fmla="*/ 115 w 1979"/>
                  <a:gd name="T11" fmla="*/ 1003 h 2349"/>
                  <a:gd name="T12" fmla="*/ 282 w 1979"/>
                  <a:gd name="T13" fmla="*/ 1552 h 2349"/>
                  <a:gd name="T14" fmla="*/ 541 w 1979"/>
                  <a:gd name="T15" fmla="*/ 2089 h 2349"/>
                  <a:gd name="T16" fmla="*/ 991 w 1979"/>
                  <a:gd name="T17" fmla="*/ 2348 h 2349"/>
                  <a:gd name="T18" fmla="*/ 1449 w 1979"/>
                  <a:gd name="T19" fmla="*/ 2058 h 2349"/>
                  <a:gd name="T20" fmla="*/ 1700 w 1979"/>
                  <a:gd name="T21" fmla="*/ 1552 h 2349"/>
                  <a:gd name="T22" fmla="*/ 1867 w 1979"/>
                  <a:gd name="T23" fmla="*/ 1003 h 2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79" h="2349">
                    <a:moveTo>
                      <a:pt x="1867" y="1003"/>
                    </a:moveTo>
                    <a:lnTo>
                      <a:pt x="1867" y="1003"/>
                    </a:lnTo>
                    <a:cubicBezTo>
                      <a:pt x="1867" y="1003"/>
                      <a:pt x="1799" y="923"/>
                      <a:pt x="1763" y="1010"/>
                    </a:cubicBezTo>
                    <a:cubicBezTo>
                      <a:pt x="1763" y="1010"/>
                      <a:pt x="1978" y="0"/>
                      <a:pt x="991" y="0"/>
                    </a:cubicBezTo>
                    <a:cubicBezTo>
                      <a:pt x="0" y="0"/>
                      <a:pt x="214" y="1010"/>
                      <a:pt x="214" y="1010"/>
                    </a:cubicBezTo>
                    <a:cubicBezTo>
                      <a:pt x="183" y="923"/>
                      <a:pt x="115" y="1003"/>
                      <a:pt x="115" y="1003"/>
                    </a:cubicBezTo>
                    <a:cubicBezTo>
                      <a:pt x="60" y="1508"/>
                      <a:pt x="282" y="1552"/>
                      <a:pt x="282" y="1552"/>
                    </a:cubicBezTo>
                    <a:cubicBezTo>
                      <a:pt x="282" y="1552"/>
                      <a:pt x="282" y="1831"/>
                      <a:pt x="541" y="2089"/>
                    </a:cubicBezTo>
                    <a:cubicBezTo>
                      <a:pt x="800" y="2348"/>
                      <a:pt x="991" y="2348"/>
                      <a:pt x="991" y="2348"/>
                    </a:cubicBezTo>
                    <a:cubicBezTo>
                      <a:pt x="991" y="2348"/>
                      <a:pt x="1194" y="2316"/>
                      <a:pt x="1449" y="2058"/>
                    </a:cubicBezTo>
                    <a:cubicBezTo>
                      <a:pt x="1707" y="1799"/>
                      <a:pt x="1700" y="1552"/>
                      <a:pt x="1700" y="1552"/>
                    </a:cubicBezTo>
                    <a:cubicBezTo>
                      <a:pt x="1700" y="1552"/>
                      <a:pt x="1922" y="1508"/>
                      <a:pt x="1867" y="1003"/>
                    </a:cubicBezTo>
                  </a:path>
                </a:pathLst>
              </a:custGeom>
              <a:solidFill>
                <a:srgbClr val="FDD8A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7" name="Freeform: Shape 51"/>
              <p:cNvSpPr/>
              <p:nvPr/>
            </p:nvSpPr>
            <p:spPr bwMode="auto">
              <a:xfrm>
                <a:off x="11578446" y="7787490"/>
                <a:ext cx="886652" cy="699968"/>
              </a:xfrm>
              <a:custGeom>
                <a:avLst/>
                <a:gdLst>
                  <a:gd name="T0" fmla="*/ 180 w 1853"/>
                  <a:gd name="T1" fmla="*/ 1461 h 1462"/>
                  <a:gd name="T2" fmla="*/ 180 w 1853"/>
                  <a:gd name="T3" fmla="*/ 1461 h 1462"/>
                  <a:gd name="T4" fmla="*/ 247 w 1853"/>
                  <a:gd name="T5" fmla="*/ 1158 h 1462"/>
                  <a:gd name="T6" fmla="*/ 347 w 1853"/>
                  <a:gd name="T7" fmla="*/ 856 h 1462"/>
                  <a:gd name="T8" fmla="*/ 446 w 1853"/>
                  <a:gd name="T9" fmla="*/ 732 h 1462"/>
                  <a:gd name="T10" fmla="*/ 1000 w 1853"/>
                  <a:gd name="T11" fmla="*/ 887 h 1462"/>
                  <a:gd name="T12" fmla="*/ 1461 w 1853"/>
                  <a:gd name="T13" fmla="*/ 955 h 1462"/>
                  <a:gd name="T14" fmla="*/ 1358 w 1853"/>
                  <a:gd name="T15" fmla="*/ 832 h 1462"/>
                  <a:gd name="T16" fmla="*/ 1561 w 1853"/>
                  <a:gd name="T17" fmla="*/ 832 h 1462"/>
                  <a:gd name="T18" fmla="*/ 1628 w 1853"/>
                  <a:gd name="T19" fmla="*/ 1071 h 1462"/>
                  <a:gd name="T20" fmla="*/ 1708 w 1853"/>
                  <a:gd name="T21" fmla="*/ 1461 h 1462"/>
                  <a:gd name="T22" fmla="*/ 1796 w 1853"/>
                  <a:gd name="T23" fmla="*/ 1373 h 1462"/>
                  <a:gd name="T24" fmla="*/ 1852 w 1853"/>
                  <a:gd name="T25" fmla="*/ 1182 h 1462"/>
                  <a:gd name="T26" fmla="*/ 1852 w 1853"/>
                  <a:gd name="T27" fmla="*/ 565 h 1462"/>
                  <a:gd name="T28" fmla="*/ 944 w 1853"/>
                  <a:gd name="T29" fmla="*/ 0 h 1462"/>
                  <a:gd name="T30" fmla="*/ 44 w 1853"/>
                  <a:gd name="T31" fmla="*/ 621 h 1462"/>
                  <a:gd name="T32" fmla="*/ 44 w 1853"/>
                  <a:gd name="T33" fmla="*/ 1202 h 1462"/>
                  <a:gd name="T34" fmla="*/ 180 w 1853"/>
                  <a:gd name="T35" fmla="*/ 1461 h 1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53" h="1462">
                    <a:moveTo>
                      <a:pt x="180" y="1461"/>
                    </a:moveTo>
                    <a:lnTo>
                      <a:pt x="180" y="1461"/>
                    </a:lnTo>
                    <a:cubicBezTo>
                      <a:pt x="247" y="1158"/>
                      <a:pt x="247" y="1158"/>
                      <a:pt x="247" y="1158"/>
                    </a:cubicBezTo>
                    <a:cubicBezTo>
                      <a:pt x="247" y="1158"/>
                      <a:pt x="315" y="912"/>
                      <a:pt x="347" y="856"/>
                    </a:cubicBezTo>
                    <a:cubicBezTo>
                      <a:pt x="383" y="800"/>
                      <a:pt x="446" y="732"/>
                      <a:pt x="446" y="732"/>
                    </a:cubicBezTo>
                    <a:cubicBezTo>
                      <a:pt x="446" y="732"/>
                      <a:pt x="629" y="812"/>
                      <a:pt x="1000" y="887"/>
                    </a:cubicBezTo>
                    <a:cubicBezTo>
                      <a:pt x="1370" y="967"/>
                      <a:pt x="1461" y="955"/>
                      <a:pt x="1461" y="955"/>
                    </a:cubicBezTo>
                    <a:cubicBezTo>
                      <a:pt x="1358" y="832"/>
                      <a:pt x="1358" y="832"/>
                      <a:pt x="1358" y="832"/>
                    </a:cubicBezTo>
                    <a:cubicBezTo>
                      <a:pt x="1561" y="832"/>
                      <a:pt x="1561" y="832"/>
                      <a:pt x="1561" y="832"/>
                    </a:cubicBezTo>
                    <a:cubicBezTo>
                      <a:pt x="1561" y="832"/>
                      <a:pt x="1573" y="1011"/>
                      <a:pt x="1628" y="1071"/>
                    </a:cubicBezTo>
                    <a:cubicBezTo>
                      <a:pt x="1684" y="1126"/>
                      <a:pt x="1708" y="1461"/>
                      <a:pt x="1708" y="1461"/>
                    </a:cubicBezTo>
                    <a:cubicBezTo>
                      <a:pt x="1796" y="1373"/>
                      <a:pt x="1796" y="1373"/>
                      <a:pt x="1796" y="1373"/>
                    </a:cubicBezTo>
                    <a:cubicBezTo>
                      <a:pt x="1852" y="1182"/>
                      <a:pt x="1852" y="1182"/>
                      <a:pt x="1852" y="1182"/>
                    </a:cubicBezTo>
                    <a:cubicBezTo>
                      <a:pt x="1852" y="565"/>
                      <a:pt x="1852" y="565"/>
                      <a:pt x="1852" y="565"/>
                    </a:cubicBezTo>
                    <a:cubicBezTo>
                      <a:pt x="1852" y="565"/>
                      <a:pt x="1616" y="0"/>
                      <a:pt x="944" y="0"/>
                    </a:cubicBezTo>
                    <a:cubicBezTo>
                      <a:pt x="271" y="0"/>
                      <a:pt x="44" y="621"/>
                      <a:pt x="44" y="621"/>
                    </a:cubicBezTo>
                    <a:cubicBezTo>
                      <a:pt x="44" y="621"/>
                      <a:pt x="0" y="1146"/>
                      <a:pt x="44" y="1202"/>
                    </a:cubicBezTo>
                    <a:cubicBezTo>
                      <a:pt x="88" y="1258"/>
                      <a:pt x="180" y="1461"/>
                      <a:pt x="180" y="1461"/>
                    </a:cubicBezTo>
                  </a:path>
                </a:pathLst>
              </a:custGeom>
              <a:solidFill>
                <a:srgbClr val="4A484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8" name="Freeform: Shape 52"/>
              <p:cNvSpPr/>
              <p:nvPr/>
            </p:nvSpPr>
            <p:spPr bwMode="auto">
              <a:xfrm>
                <a:off x="9735309" y="9866248"/>
                <a:ext cx="785079" cy="401795"/>
              </a:xfrm>
              <a:custGeom>
                <a:avLst/>
                <a:gdLst>
                  <a:gd name="T0" fmla="*/ 637 w 1641"/>
                  <a:gd name="T1" fmla="*/ 8 h 841"/>
                  <a:gd name="T2" fmla="*/ 637 w 1641"/>
                  <a:gd name="T3" fmla="*/ 8 h 841"/>
                  <a:gd name="T4" fmla="*/ 1039 w 1641"/>
                  <a:gd name="T5" fmla="*/ 123 h 841"/>
                  <a:gd name="T6" fmla="*/ 1394 w 1641"/>
                  <a:gd name="T7" fmla="*/ 267 h 841"/>
                  <a:gd name="T8" fmla="*/ 1493 w 1641"/>
                  <a:gd name="T9" fmla="*/ 394 h 841"/>
                  <a:gd name="T10" fmla="*/ 1640 w 1641"/>
                  <a:gd name="T11" fmla="*/ 513 h 841"/>
                  <a:gd name="T12" fmla="*/ 1298 w 1641"/>
                  <a:gd name="T13" fmla="*/ 840 h 841"/>
                  <a:gd name="T14" fmla="*/ 1139 w 1641"/>
                  <a:gd name="T15" fmla="*/ 752 h 841"/>
                  <a:gd name="T16" fmla="*/ 482 w 1641"/>
                  <a:gd name="T17" fmla="*/ 597 h 841"/>
                  <a:gd name="T18" fmla="*/ 4 w 1641"/>
                  <a:gd name="T19" fmla="*/ 59 h 841"/>
                  <a:gd name="T20" fmla="*/ 20 w 1641"/>
                  <a:gd name="T21" fmla="*/ 8 h 841"/>
                  <a:gd name="T22" fmla="*/ 195 w 1641"/>
                  <a:gd name="T23" fmla="*/ 95 h 841"/>
                  <a:gd name="T24" fmla="*/ 462 w 1641"/>
                  <a:gd name="T25" fmla="*/ 362 h 841"/>
                  <a:gd name="T26" fmla="*/ 203 w 1641"/>
                  <a:gd name="T27" fmla="*/ 59 h 841"/>
                  <a:gd name="T28" fmla="*/ 203 w 1641"/>
                  <a:gd name="T29" fmla="*/ 8 h 841"/>
                  <a:gd name="T30" fmla="*/ 382 w 1641"/>
                  <a:gd name="T31" fmla="*/ 87 h 841"/>
                  <a:gd name="T32" fmla="*/ 848 w 1641"/>
                  <a:gd name="T33" fmla="*/ 390 h 841"/>
                  <a:gd name="T34" fmla="*/ 940 w 1641"/>
                  <a:gd name="T35" fmla="*/ 263 h 841"/>
                  <a:gd name="T36" fmla="*/ 741 w 1641"/>
                  <a:gd name="T37" fmla="*/ 211 h 841"/>
                  <a:gd name="T38" fmla="*/ 637 w 1641"/>
                  <a:gd name="T39" fmla="*/ 8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41" h="841">
                    <a:moveTo>
                      <a:pt x="637" y="8"/>
                    </a:moveTo>
                    <a:lnTo>
                      <a:pt x="637" y="8"/>
                    </a:lnTo>
                    <a:cubicBezTo>
                      <a:pt x="637" y="8"/>
                      <a:pt x="959" y="111"/>
                      <a:pt x="1039" y="123"/>
                    </a:cubicBezTo>
                    <a:cubicBezTo>
                      <a:pt x="1118" y="135"/>
                      <a:pt x="1298" y="159"/>
                      <a:pt x="1394" y="267"/>
                    </a:cubicBezTo>
                    <a:cubicBezTo>
                      <a:pt x="1489" y="374"/>
                      <a:pt x="1457" y="366"/>
                      <a:pt x="1493" y="394"/>
                    </a:cubicBezTo>
                    <a:cubicBezTo>
                      <a:pt x="1525" y="422"/>
                      <a:pt x="1640" y="513"/>
                      <a:pt x="1640" y="513"/>
                    </a:cubicBezTo>
                    <a:cubicBezTo>
                      <a:pt x="1298" y="840"/>
                      <a:pt x="1298" y="840"/>
                      <a:pt x="1298" y="840"/>
                    </a:cubicBezTo>
                    <a:cubicBezTo>
                      <a:pt x="1298" y="840"/>
                      <a:pt x="1179" y="764"/>
                      <a:pt x="1139" y="752"/>
                    </a:cubicBezTo>
                    <a:cubicBezTo>
                      <a:pt x="1103" y="740"/>
                      <a:pt x="526" y="625"/>
                      <a:pt x="482" y="597"/>
                    </a:cubicBezTo>
                    <a:cubicBezTo>
                      <a:pt x="434" y="569"/>
                      <a:pt x="8" y="75"/>
                      <a:pt x="4" y="59"/>
                    </a:cubicBezTo>
                    <a:cubicBezTo>
                      <a:pt x="0" y="43"/>
                      <a:pt x="0" y="16"/>
                      <a:pt x="20" y="8"/>
                    </a:cubicBezTo>
                    <a:cubicBezTo>
                      <a:pt x="40" y="3"/>
                      <a:pt x="115" y="0"/>
                      <a:pt x="195" y="95"/>
                    </a:cubicBezTo>
                    <a:cubicBezTo>
                      <a:pt x="275" y="187"/>
                      <a:pt x="462" y="362"/>
                      <a:pt x="462" y="362"/>
                    </a:cubicBezTo>
                    <a:cubicBezTo>
                      <a:pt x="203" y="59"/>
                      <a:pt x="203" y="59"/>
                      <a:pt x="203" y="59"/>
                    </a:cubicBezTo>
                    <a:cubicBezTo>
                      <a:pt x="203" y="59"/>
                      <a:pt x="195" y="8"/>
                      <a:pt x="203" y="8"/>
                    </a:cubicBezTo>
                    <a:cubicBezTo>
                      <a:pt x="215" y="8"/>
                      <a:pt x="295" y="0"/>
                      <a:pt x="382" y="87"/>
                    </a:cubicBezTo>
                    <a:cubicBezTo>
                      <a:pt x="474" y="179"/>
                      <a:pt x="657" y="406"/>
                      <a:pt x="848" y="390"/>
                    </a:cubicBezTo>
                    <a:cubicBezTo>
                      <a:pt x="1043" y="370"/>
                      <a:pt x="940" y="263"/>
                      <a:pt x="940" y="263"/>
                    </a:cubicBezTo>
                    <a:cubicBezTo>
                      <a:pt x="940" y="263"/>
                      <a:pt x="780" y="211"/>
                      <a:pt x="741" y="211"/>
                    </a:cubicBezTo>
                    <a:cubicBezTo>
                      <a:pt x="701" y="211"/>
                      <a:pt x="589" y="115"/>
                      <a:pt x="637" y="8"/>
                    </a:cubicBezTo>
                  </a:path>
                </a:pathLst>
              </a:custGeom>
              <a:solidFill>
                <a:srgbClr val="FDD8A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9" name="Freeform: Shape 53"/>
              <p:cNvSpPr/>
              <p:nvPr/>
            </p:nvSpPr>
            <p:spPr bwMode="auto">
              <a:xfrm>
                <a:off x="10001940" y="8525523"/>
                <a:ext cx="234889" cy="391221"/>
              </a:xfrm>
              <a:custGeom>
                <a:avLst/>
                <a:gdLst>
                  <a:gd name="T0" fmla="*/ 494 w 495"/>
                  <a:gd name="T1" fmla="*/ 584 h 820"/>
                  <a:gd name="T2" fmla="*/ 494 w 495"/>
                  <a:gd name="T3" fmla="*/ 584 h 820"/>
                  <a:gd name="T4" fmla="*/ 199 w 495"/>
                  <a:gd name="T5" fmla="*/ 477 h 820"/>
                  <a:gd name="T6" fmla="*/ 196 w 495"/>
                  <a:gd name="T7" fmla="*/ 445 h 820"/>
                  <a:gd name="T8" fmla="*/ 327 w 495"/>
                  <a:gd name="T9" fmla="*/ 203 h 820"/>
                  <a:gd name="T10" fmla="*/ 339 w 495"/>
                  <a:gd name="T11" fmla="*/ 119 h 820"/>
                  <a:gd name="T12" fmla="*/ 223 w 495"/>
                  <a:gd name="T13" fmla="*/ 154 h 820"/>
                  <a:gd name="T14" fmla="*/ 223 w 495"/>
                  <a:gd name="T15" fmla="*/ 154 h 820"/>
                  <a:gd name="T16" fmla="*/ 215 w 495"/>
                  <a:gd name="T17" fmla="*/ 166 h 820"/>
                  <a:gd name="T18" fmla="*/ 211 w 495"/>
                  <a:gd name="T19" fmla="*/ 175 h 820"/>
                  <a:gd name="T20" fmla="*/ 152 w 495"/>
                  <a:gd name="T21" fmla="*/ 258 h 820"/>
                  <a:gd name="T22" fmla="*/ 164 w 495"/>
                  <a:gd name="T23" fmla="*/ 75 h 820"/>
                  <a:gd name="T24" fmla="*/ 84 w 495"/>
                  <a:gd name="T25" fmla="*/ 51 h 820"/>
                  <a:gd name="T26" fmla="*/ 0 w 495"/>
                  <a:gd name="T27" fmla="*/ 378 h 820"/>
                  <a:gd name="T28" fmla="*/ 303 w 495"/>
                  <a:gd name="T29" fmla="*/ 776 h 820"/>
                  <a:gd name="T30" fmla="*/ 494 w 495"/>
                  <a:gd name="T31" fmla="*/ 584 h 8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95" h="820">
                    <a:moveTo>
                      <a:pt x="494" y="584"/>
                    </a:moveTo>
                    <a:lnTo>
                      <a:pt x="494" y="584"/>
                    </a:lnTo>
                    <a:cubicBezTo>
                      <a:pt x="494" y="584"/>
                      <a:pt x="220" y="540"/>
                      <a:pt x="199" y="477"/>
                    </a:cubicBezTo>
                    <a:cubicBezTo>
                      <a:pt x="196" y="469"/>
                      <a:pt x="196" y="457"/>
                      <a:pt x="196" y="445"/>
                    </a:cubicBezTo>
                    <a:cubicBezTo>
                      <a:pt x="196" y="445"/>
                      <a:pt x="311" y="226"/>
                      <a:pt x="327" y="203"/>
                    </a:cubicBezTo>
                    <a:cubicBezTo>
                      <a:pt x="346" y="170"/>
                      <a:pt x="363" y="135"/>
                      <a:pt x="339" y="119"/>
                    </a:cubicBezTo>
                    <a:cubicBezTo>
                      <a:pt x="339" y="119"/>
                      <a:pt x="287" y="59"/>
                      <a:pt x="223" y="154"/>
                    </a:cubicBezTo>
                    <a:lnTo>
                      <a:pt x="223" y="154"/>
                    </a:lnTo>
                    <a:cubicBezTo>
                      <a:pt x="220" y="159"/>
                      <a:pt x="220" y="163"/>
                      <a:pt x="215" y="166"/>
                    </a:cubicBezTo>
                    <a:cubicBezTo>
                      <a:pt x="215" y="170"/>
                      <a:pt x="211" y="170"/>
                      <a:pt x="211" y="175"/>
                    </a:cubicBezTo>
                    <a:cubicBezTo>
                      <a:pt x="187" y="210"/>
                      <a:pt x="168" y="238"/>
                      <a:pt x="152" y="258"/>
                    </a:cubicBezTo>
                    <a:cubicBezTo>
                      <a:pt x="159" y="238"/>
                      <a:pt x="192" y="99"/>
                      <a:pt x="164" y="75"/>
                    </a:cubicBezTo>
                    <a:cubicBezTo>
                      <a:pt x="164" y="75"/>
                      <a:pt x="112" y="0"/>
                      <a:pt x="84" y="51"/>
                    </a:cubicBezTo>
                    <a:cubicBezTo>
                      <a:pt x="56" y="107"/>
                      <a:pt x="0" y="378"/>
                      <a:pt x="0" y="378"/>
                    </a:cubicBezTo>
                    <a:cubicBezTo>
                      <a:pt x="0" y="378"/>
                      <a:pt x="132" y="819"/>
                      <a:pt x="303" y="776"/>
                    </a:cubicBezTo>
                    <a:cubicBezTo>
                      <a:pt x="474" y="736"/>
                      <a:pt x="494" y="584"/>
                      <a:pt x="494" y="584"/>
                    </a:cubicBezTo>
                  </a:path>
                </a:pathLst>
              </a:custGeom>
              <a:solidFill>
                <a:srgbClr val="F6BF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0" name="Freeform: Shape 54"/>
              <p:cNvSpPr/>
              <p:nvPr/>
            </p:nvSpPr>
            <p:spPr bwMode="auto">
              <a:xfrm>
                <a:off x="9881321" y="8495917"/>
                <a:ext cx="495171" cy="723230"/>
              </a:xfrm>
              <a:custGeom>
                <a:avLst/>
                <a:gdLst>
                  <a:gd name="T0" fmla="*/ 67 w 1036"/>
                  <a:gd name="T1" fmla="*/ 307 h 1514"/>
                  <a:gd name="T2" fmla="*/ 67 w 1036"/>
                  <a:gd name="T3" fmla="*/ 307 h 1514"/>
                  <a:gd name="T4" fmla="*/ 0 w 1036"/>
                  <a:gd name="T5" fmla="*/ 64 h 1514"/>
                  <a:gd name="T6" fmla="*/ 123 w 1036"/>
                  <a:gd name="T7" fmla="*/ 96 h 1514"/>
                  <a:gd name="T8" fmla="*/ 414 w 1036"/>
                  <a:gd name="T9" fmla="*/ 650 h 1514"/>
                  <a:gd name="T10" fmla="*/ 724 w 1036"/>
                  <a:gd name="T11" fmla="*/ 586 h 1514"/>
                  <a:gd name="T12" fmla="*/ 991 w 1036"/>
                  <a:gd name="T13" fmla="*/ 283 h 1514"/>
                  <a:gd name="T14" fmla="*/ 995 w 1036"/>
                  <a:gd name="T15" fmla="*/ 399 h 1514"/>
                  <a:gd name="T16" fmla="*/ 856 w 1036"/>
                  <a:gd name="T17" fmla="*/ 960 h 1514"/>
                  <a:gd name="T18" fmla="*/ 939 w 1036"/>
                  <a:gd name="T19" fmla="*/ 1055 h 1514"/>
                  <a:gd name="T20" fmla="*/ 820 w 1036"/>
                  <a:gd name="T21" fmla="*/ 1513 h 1514"/>
                  <a:gd name="T22" fmla="*/ 390 w 1036"/>
                  <a:gd name="T23" fmla="*/ 1282 h 1514"/>
                  <a:gd name="T24" fmla="*/ 67 w 1036"/>
                  <a:gd name="T25" fmla="*/ 307 h 1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36" h="1514">
                    <a:moveTo>
                      <a:pt x="67" y="307"/>
                    </a:moveTo>
                    <a:lnTo>
                      <a:pt x="67" y="307"/>
                    </a:ln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72" y="0"/>
                      <a:pt x="123" y="96"/>
                    </a:cubicBezTo>
                    <a:cubicBezTo>
                      <a:pt x="171" y="187"/>
                      <a:pt x="358" y="622"/>
                      <a:pt x="414" y="650"/>
                    </a:cubicBezTo>
                    <a:cubicBezTo>
                      <a:pt x="470" y="673"/>
                      <a:pt x="664" y="693"/>
                      <a:pt x="724" y="586"/>
                    </a:cubicBezTo>
                    <a:cubicBezTo>
                      <a:pt x="780" y="475"/>
                      <a:pt x="844" y="231"/>
                      <a:pt x="991" y="283"/>
                    </a:cubicBezTo>
                    <a:cubicBezTo>
                      <a:pt x="991" y="283"/>
                      <a:pt x="1035" y="311"/>
                      <a:pt x="995" y="399"/>
                    </a:cubicBezTo>
                    <a:cubicBezTo>
                      <a:pt x="951" y="486"/>
                      <a:pt x="820" y="892"/>
                      <a:pt x="856" y="960"/>
                    </a:cubicBezTo>
                    <a:cubicBezTo>
                      <a:pt x="891" y="1024"/>
                      <a:pt x="939" y="1055"/>
                      <a:pt x="939" y="1055"/>
                    </a:cubicBezTo>
                    <a:cubicBezTo>
                      <a:pt x="820" y="1513"/>
                      <a:pt x="820" y="1513"/>
                      <a:pt x="820" y="1513"/>
                    </a:cubicBezTo>
                    <a:cubicBezTo>
                      <a:pt x="820" y="1513"/>
                      <a:pt x="473" y="1457"/>
                      <a:pt x="390" y="1282"/>
                    </a:cubicBezTo>
                    <a:cubicBezTo>
                      <a:pt x="306" y="1103"/>
                      <a:pt x="67" y="307"/>
                      <a:pt x="67" y="307"/>
                    </a:cubicBezTo>
                  </a:path>
                </a:pathLst>
              </a:custGeom>
              <a:solidFill>
                <a:srgbClr val="FDD8A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1" name="Freeform: Shape 55"/>
              <p:cNvSpPr/>
              <p:nvPr/>
            </p:nvSpPr>
            <p:spPr bwMode="auto">
              <a:xfrm>
                <a:off x="13817296" y="8525523"/>
                <a:ext cx="234889" cy="391221"/>
              </a:xfrm>
              <a:custGeom>
                <a:avLst/>
                <a:gdLst>
                  <a:gd name="T0" fmla="*/ 0 w 494"/>
                  <a:gd name="T1" fmla="*/ 584 h 820"/>
                  <a:gd name="T2" fmla="*/ 0 w 494"/>
                  <a:gd name="T3" fmla="*/ 584 h 820"/>
                  <a:gd name="T4" fmla="*/ 299 w 494"/>
                  <a:gd name="T5" fmla="*/ 477 h 820"/>
                  <a:gd name="T6" fmla="*/ 299 w 494"/>
                  <a:gd name="T7" fmla="*/ 445 h 820"/>
                  <a:gd name="T8" fmla="*/ 171 w 494"/>
                  <a:gd name="T9" fmla="*/ 203 h 820"/>
                  <a:gd name="T10" fmla="*/ 159 w 494"/>
                  <a:gd name="T11" fmla="*/ 119 h 820"/>
                  <a:gd name="T12" fmla="*/ 271 w 494"/>
                  <a:gd name="T13" fmla="*/ 154 h 820"/>
                  <a:gd name="T14" fmla="*/ 271 w 494"/>
                  <a:gd name="T15" fmla="*/ 154 h 820"/>
                  <a:gd name="T16" fmla="*/ 278 w 494"/>
                  <a:gd name="T17" fmla="*/ 166 h 820"/>
                  <a:gd name="T18" fmla="*/ 287 w 494"/>
                  <a:gd name="T19" fmla="*/ 175 h 820"/>
                  <a:gd name="T20" fmla="*/ 342 w 494"/>
                  <a:gd name="T21" fmla="*/ 258 h 820"/>
                  <a:gd name="T22" fmla="*/ 330 w 494"/>
                  <a:gd name="T23" fmla="*/ 75 h 820"/>
                  <a:gd name="T24" fmla="*/ 414 w 494"/>
                  <a:gd name="T25" fmla="*/ 51 h 820"/>
                  <a:gd name="T26" fmla="*/ 493 w 494"/>
                  <a:gd name="T27" fmla="*/ 378 h 820"/>
                  <a:gd name="T28" fmla="*/ 195 w 494"/>
                  <a:gd name="T29" fmla="*/ 776 h 820"/>
                  <a:gd name="T30" fmla="*/ 0 w 494"/>
                  <a:gd name="T31" fmla="*/ 584 h 8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94" h="820">
                    <a:moveTo>
                      <a:pt x="0" y="584"/>
                    </a:moveTo>
                    <a:lnTo>
                      <a:pt x="0" y="584"/>
                    </a:lnTo>
                    <a:cubicBezTo>
                      <a:pt x="0" y="584"/>
                      <a:pt x="274" y="540"/>
                      <a:pt x="299" y="477"/>
                    </a:cubicBezTo>
                    <a:cubicBezTo>
                      <a:pt x="299" y="469"/>
                      <a:pt x="302" y="457"/>
                      <a:pt x="299" y="445"/>
                    </a:cubicBezTo>
                    <a:cubicBezTo>
                      <a:pt x="299" y="445"/>
                      <a:pt x="183" y="226"/>
                      <a:pt x="171" y="203"/>
                    </a:cubicBezTo>
                    <a:cubicBezTo>
                      <a:pt x="147" y="170"/>
                      <a:pt x="131" y="135"/>
                      <a:pt x="159" y="119"/>
                    </a:cubicBezTo>
                    <a:cubicBezTo>
                      <a:pt x="159" y="119"/>
                      <a:pt x="207" y="59"/>
                      <a:pt x="271" y="154"/>
                    </a:cubicBezTo>
                    <a:lnTo>
                      <a:pt x="271" y="154"/>
                    </a:lnTo>
                    <a:cubicBezTo>
                      <a:pt x="274" y="159"/>
                      <a:pt x="278" y="163"/>
                      <a:pt x="278" y="166"/>
                    </a:cubicBezTo>
                    <a:cubicBezTo>
                      <a:pt x="283" y="170"/>
                      <a:pt x="283" y="170"/>
                      <a:pt x="287" y="175"/>
                    </a:cubicBezTo>
                    <a:cubicBezTo>
                      <a:pt x="306" y="210"/>
                      <a:pt x="326" y="238"/>
                      <a:pt x="342" y="258"/>
                    </a:cubicBezTo>
                    <a:cubicBezTo>
                      <a:pt x="339" y="238"/>
                      <a:pt x="306" y="99"/>
                      <a:pt x="330" y="75"/>
                    </a:cubicBezTo>
                    <a:cubicBezTo>
                      <a:pt x="330" y="75"/>
                      <a:pt x="386" y="0"/>
                      <a:pt x="414" y="51"/>
                    </a:cubicBezTo>
                    <a:cubicBezTo>
                      <a:pt x="438" y="107"/>
                      <a:pt x="493" y="378"/>
                      <a:pt x="493" y="378"/>
                    </a:cubicBezTo>
                    <a:cubicBezTo>
                      <a:pt x="493" y="378"/>
                      <a:pt x="366" y="819"/>
                      <a:pt x="195" y="776"/>
                    </a:cubicBezTo>
                    <a:cubicBezTo>
                      <a:pt x="20" y="736"/>
                      <a:pt x="0" y="584"/>
                      <a:pt x="0" y="584"/>
                    </a:cubicBezTo>
                  </a:path>
                </a:pathLst>
              </a:custGeom>
              <a:solidFill>
                <a:srgbClr val="F6BF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2" name="Freeform: Shape 56"/>
              <p:cNvSpPr/>
              <p:nvPr/>
            </p:nvSpPr>
            <p:spPr bwMode="auto">
              <a:xfrm>
                <a:off x="13679748" y="8495917"/>
                <a:ext cx="495171" cy="723230"/>
              </a:xfrm>
              <a:custGeom>
                <a:avLst/>
                <a:gdLst>
                  <a:gd name="T0" fmla="*/ 963 w 1036"/>
                  <a:gd name="T1" fmla="*/ 307 h 1514"/>
                  <a:gd name="T2" fmla="*/ 963 w 1036"/>
                  <a:gd name="T3" fmla="*/ 307 h 1514"/>
                  <a:gd name="T4" fmla="*/ 1035 w 1036"/>
                  <a:gd name="T5" fmla="*/ 64 h 1514"/>
                  <a:gd name="T6" fmla="*/ 912 w 1036"/>
                  <a:gd name="T7" fmla="*/ 96 h 1514"/>
                  <a:gd name="T8" fmla="*/ 617 w 1036"/>
                  <a:gd name="T9" fmla="*/ 650 h 1514"/>
                  <a:gd name="T10" fmla="*/ 311 w 1036"/>
                  <a:gd name="T11" fmla="*/ 586 h 1514"/>
                  <a:gd name="T12" fmla="*/ 40 w 1036"/>
                  <a:gd name="T13" fmla="*/ 283 h 1514"/>
                  <a:gd name="T14" fmla="*/ 40 w 1036"/>
                  <a:gd name="T15" fmla="*/ 399 h 1514"/>
                  <a:gd name="T16" fmla="*/ 179 w 1036"/>
                  <a:gd name="T17" fmla="*/ 960 h 1514"/>
                  <a:gd name="T18" fmla="*/ 95 w 1036"/>
                  <a:gd name="T19" fmla="*/ 1055 h 1514"/>
                  <a:gd name="T20" fmla="*/ 212 w 1036"/>
                  <a:gd name="T21" fmla="*/ 1513 h 1514"/>
                  <a:gd name="T22" fmla="*/ 641 w 1036"/>
                  <a:gd name="T23" fmla="*/ 1282 h 1514"/>
                  <a:gd name="T24" fmla="*/ 963 w 1036"/>
                  <a:gd name="T25" fmla="*/ 307 h 1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36" h="1514">
                    <a:moveTo>
                      <a:pt x="963" y="307"/>
                    </a:moveTo>
                    <a:lnTo>
                      <a:pt x="963" y="307"/>
                    </a:lnTo>
                    <a:cubicBezTo>
                      <a:pt x="1035" y="64"/>
                      <a:pt x="1035" y="64"/>
                      <a:pt x="1035" y="64"/>
                    </a:cubicBezTo>
                    <a:cubicBezTo>
                      <a:pt x="1035" y="64"/>
                      <a:pt x="963" y="0"/>
                      <a:pt x="912" y="96"/>
                    </a:cubicBezTo>
                    <a:cubicBezTo>
                      <a:pt x="860" y="187"/>
                      <a:pt x="673" y="622"/>
                      <a:pt x="617" y="650"/>
                    </a:cubicBezTo>
                    <a:cubicBezTo>
                      <a:pt x="561" y="673"/>
                      <a:pt x="371" y="693"/>
                      <a:pt x="311" y="586"/>
                    </a:cubicBezTo>
                    <a:cubicBezTo>
                      <a:pt x="251" y="475"/>
                      <a:pt x="191" y="231"/>
                      <a:pt x="40" y="283"/>
                    </a:cubicBezTo>
                    <a:cubicBezTo>
                      <a:pt x="40" y="283"/>
                      <a:pt x="0" y="311"/>
                      <a:pt x="40" y="399"/>
                    </a:cubicBezTo>
                    <a:cubicBezTo>
                      <a:pt x="80" y="486"/>
                      <a:pt x="215" y="892"/>
                      <a:pt x="179" y="960"/>
                    </a:cubicBezTo>
                    <a:cubicBezTo>
                      <a:pt x="144" y="1024"/>
                      <a:pt x="95" y="1055"/>
                      <a:pt x="95" y="1055"/>
                    </a:cubicBezTo>
                    <a:cubicBezTo>
                      <a:pt x="212" y="1513"/>
                      <a:pt x="212" y="1513"/>
                      <a:pt x="212" y="1513"/>
                    </a:cubicBezTo>
                    <a:cubicBezTo>
                      <a:pt x="212" y="1513"/>
                      <a:pt x="558" y="1457"/>
                      <a:pt x="641" y="1282"/>
                    </a:cubicBezTo>
                    <a:cubicBezTo>
                      <a:pt x="729" y="1103"/>
                      <a:pt x="963" y="307"/>
                      <a:pt x="963" y="307"/>
                    </a:cubicBezTo>
                  </a:path>
                </a:pathLst>
              </a:custGeom>
              <a:solidFill>
                <a:srgbClr val="FDD8A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3" name="Freeform: Shape 57"/>
              <p:cNvSpPr/>
              <p:nvPr/>
            </p:nvSpPr>
            <p:spPr bwMode="auto">
              <a:xfrm>
                <a:off x="13675516" y="8999218"/>
                <a:ext cx="281443" cy="198783"/>
              </a:xfrm>
              <a:custGeom>
                <a:avLst/>
                <a:gdLst>
                  <a:gd name="T0" fmla="*/ 0 w 591"/>
                  <a:gd name="T1" fmla="*/ 91 h 419"/>
                  <a:gd name="T2" fmla="*/ 103 w 591"/>
                  <a:gd name="T3" fmla="*/ 0 h 419"/>
                  <a:gd name="T4" fmla="*/ 590 w 591"/>
                  <a:gd name="T5" fmla="*/ 310 h 419"/>
                  <a:gd name="T6" fmla="*/ 462 w 591"/>
                  <a:gd name="T7" fmla="*/ 418 h 419"/>
                  <a:gd name="T8" fmla="*/ 0 w 591"/>
                  <a:gd name="T9" fmla="*/ 91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1" h="419">
                    <a:moveTo>
                      <a:pt x="0" y="91"/>
                    </a:moveTo>
                    <a:lnTo>
                      <a:pt x="103" y="0"/>
                    </a:lnTo>
                    <a:lnTo>
                      <a:pt x="590" y="310"/>
                    </a:lnTo>
                    <a:lnTo>
                      <a:pt x="462" y="418"/>
                    </a:lnTo>
                    <a:lnTo>
                      <a:pt x="0" y="91"/>
                    </a:lnTo>
                  </a:path>
                </a:pathLst>
              </a:custGeom>
              <a:solidFill>
                <a:srgbClr val="FCF6F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4" name="Freeform: Shape 58"/>
              <p:cNvSpPr/>
              <p:nvPr/>
            </p:nvSpPr>
            <p:spPr bwMode="auto">
              <a:xfrm>
                <a:off x="10099281" y="8999218"/>
                <a:ext cx="279327" cy="198783"/>
              </a:xfrm>
              <a:custGeom>
                <a:avLst/>
                <a:gdLst>
                  <a:gd name="T0" fmla="*/ 585 w 586"/>
                  <a:gd name="T1" fmla="*/ 91 h 419"/>
                  <a:gd name="T2" fmla="*/ 482 w 586"/>
                  <a:gd name="T3" fmla="*/ 0 h 419"/>
                  <a:gd name="T4" fmla="*/ 0 w 586"/>
                  <a:gd name="T5" fmla="*/ 310 h 419"/>
                  <a:gd name="T6" fmla="*/ 128 w 586"/>
                  <a:gd name="T7" fmla="*/ 418 h 419"/>
                  <a:gd name="T8" fmla="*/ 585 w 586"/>
                  <a:gd name="T9" fmla="*/ 91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6" h="419">
                    <a:moveTo>
                      <a:pt x="585" y="91"/>
                    </a:moveTo>
                    <a:lnTo>
                      <a:pt x="482" y="0"/>
                    </a:lnTo>
                    <a:lnTo>
                      <a:pt x="0" y="310"/>
                    </a:lnTo>
                    <a:lnTo>
                      <a:pt x="128" y="418"/>
                    </a:lnTo>
                    <a:lnTo>
                      <a:pt x="585" y="91"/>
                    </a:lnTo>
                  </a:path>
                </a:pathLst>
              </a:custGeom>
              <a:solidFill>
                <a:srgbClr val="FCF6F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5" name="Freeform: Shape 59"/>
              <p:cNvSpPr/>
              <p:nvPr/>
            </p:nvSpPr>
            <p:spPr bwMode="auto">
              <a:xfrm>
                <a:off x="10107746" y="9016136"/>
                <a:ext cx="1695008" cy="752836"/>
              </a:xfrm>
              <a:custGeom>
                <a:avLst/>
                <a:gdLst>
                  <a:gd name="T0" fmla="*/ 3534 w 3535"/>
                  <a:gd name="T1" fmla="*/ 1366 h 1574"/>
                  <a:gd name="T2" fmla="*/ 3534 w 3535"/>
                  <a:gd name="T3" fmla="*/ 1366 h 1574"/>
                  <a:gd name="T4" fmla="*/ 2802 w 3535"/>
                  <a:gd name="T5" fmla="*/ 462 h 1574"/>
                  <a:gd name="T6" fmla="*/ 1480 w 3535"/>
                  <a:gd name="T7" fmla="*/ 721 h 1574"/>
                  <a:gd name="T8" fmla="*/ 561 w 3535"/>
                  <a:gd name="T9" fmla="*/ 0 h 1574"/>
                  <a:gd name="T10" fmla="*/ 0 w 3535"/>
                  <a:gd name="T11" fmla="*/ 358 h 1574"/>
                  <a:gd name="T12" fmla="*/ 1504 w 3535"/>
                  <a:gd name="T13" fmla="*/ 1565 h 1574"/>
                  <a:gd name="T14" fmla="*/ 1516 w 3535"/>
                  <a:gd name="T15" fmla="*/ 1565 h 1574"/>
                  <a:gd name="T16" fmla="*/ 3534 w 3535"/>
                  <a:gd name="T17" fmla="*/ 1366 h 1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35" h="1574">
                    <a:moveTo>
                      <a:pt x="3534" y="1366"/>
                    </a:moveTo>
                    <a:lnTo>
                      <a:pt x="3534" y="1366"/>
                    </a:lnTo>
                    <a:cubicBezTo>
                      <a:pt x="2802" y="462"/>
                      <a:pt x="2802" y="462"/>
                      <a:pt x="2802" y="462"/>
                    </a:cubicBezTo>
                    <a:cubicBezTo>
                      <a:pt x="1480" y="721"/>
                      <a:pt x="1480" y="721"/>
                      <a:pt x="1480" y="721"/>
                    </a:cubicBezTo>
                    <a:cubicBezTo>
                      <a:pt x="561" y="0"/>
                      <a:pt x="561" y="0"/>
                      <a:pt x="561" y="0"/>
                    </a:cubicBezTo>
                    <a:cubicBezTo>
                      <a:pt x="0" y="358"/>
                      <a:pt x="0" y="358"/>
                      <a:pt x="0" y="358"/>
                    </a:cubicBezTo>
                    <a:cubicBezTo>
                      <a:pt x="0" y="358"/>
                      <a:pt x="1277" y="1573"/>
                      <a:pt x="1504" y="1565"/>
                    </a:cubicBezTo>
                    <a:cubicBezTo>
                      <a:pt x="1508" y="1565"/>
                      <a:pt x="1512" y="1565"/>
                      <a:pt x="1516" y="1565"/>
                    </a:cubicBezTo>
                    <a:lnTo>
                      <a:pt x="3534" y="1366"/>
                    </a:lnTo>
                  </a:path>
                </a:pathLst>
              </a:custGeom>
              <a:solidFill>
                <a:srgbClr val="4B4B4B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6" name="Freeform: Shape 60"/>
              <p:cNvSpPr/>
              <p:nvPr/>
            </p:nvSpPr>
            <p:spPr bwMode="auto">
              <a:xfrm>
                <a:off x="12253486" y="9016136"/>
                <a:ext cx="1697124" cy="752836"/>
              </a:xfrm>
              <a:custGeom>
                <a:avLst/>
                <a:gdLst>
                  <a:gd name="T0" fmla="*/ 0 w 3539"/>
                  <a:gd name="T1" fmla="*/ 1366 h 1574"/>
                  <a:gd name="T2" fmla="*/ 0 w 3539"/>
                  <a:gd name="T3" fmla="*/ 1366 h 1574"/>
                  <a:gd name="T4" fmla="*/ 736 w 3539"/>
                  <a:gd name="T5" fmla="*/ 462 h 1574"/>
                  <a:gd name="T6" fmla="*/ 2058 w 3539"/>
                  <a:gd name="T7" fmla="*/ 721 h 1574"/>
                  <a:gd name="T8" fmla="*/ 2977 w 3539"/>
                  <a:gd name="T9" fmla="*/ 0 h 1574"/>
                  <a:gd name="T10" fmla="*/ 3538 w 3539"/>
                  <a:gd name="T11" fmla="*/ 358 h 1574"/>
                  <a:gd name="T12" fmla="*/ 2030 w 3539"/>
                  <a:gd name="T13" fmla="*/ 1565 h 1574"/>
                  <a:gd name="T14" fmla="*/ 2018 w 3539"/>
                  <a:gd name="T15" fmla="*/ 1565 h 1574"/>
                  <a:gd name="T16" fmla="*/ 0 w 3539"/>
                  <a:gd name="T17" fmla="*/ 1366 h 1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39" h="1574">
                    <a:moveTo>
                      <a:pt x="0" y="1366"/>
                    </a:moveTo>
                    <a:lnTo>
                      <a:pt x="0" y="1366"/>
                    </a:lnTo>
                    <a:cubicBezTo>
                      <a:pt x="736" y="462"/>
                      <a:pt x="736" y="462"/>
                      <a:pt x="736" y="462"/>
                    </a:cubicBezTo>
                    <a:cubicBezTo>
                      <a:pt x="2058" y="721"/>
                      <a:pt x="2058" y="721"/>
                      <a:pt x="2058" y="721"/>
                    </a:cubicBezTo>
                    <a:cubicBezTo>
                      <a:pt x="2977" y="0"/>
                      <a:pt x="2977" y="0"/>
                      <a:pt x="2977" y="0"/>
                    </a:cubicBezTo>
                    <a:cubicBezTo>
                      <a:pt x="3538" y="358"/>
                      <a:pt x="3538" y="358"/>
                      <a:pt x="3538" y="358"/>
                    </a:cubicBezTo>
                    <a:cubicBezTo>
                      <a:pt x="3538" y="358"/>
                      <a:pt x="2261" y="1573"/>
                      <a:pt x="2030" y="1565"/>
                    </a:cubicBezTo>
                    <a:cubicBezTo>
                      <a:pt x="2026" y="1565"/>
                      <a:pt x="2022" y="1565"/>
                      <a:pt x="2018" y="1565"/>
                    </a:cubicBezTo>
                    <a:lnTo>
                      <a:pt x="0" y="1366"/>
                    </a:lnTo>
                  </a:path>
                </a:pathLst>
              </a:custGeom>
              <a:solidFill>
                <a:srgbClr val="4B4B4B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7" name="Freeform: Shape 61"/>
              <p:cNvSpPr/>
              <p:nvPr/>
            </p:nvSpPr>
            <p:spPr bwMode="auto">
              <a:xfrm>
                <a:off x="9724729" y="9866248"/>
                <a:ext cx="785079" cy="401795"/>
              </a:xfrm>
              <a:custGeom>
                <a:avLst/>
                <a:gdLst>
                  <a:gd name="T0" fmla="*/ 637 w 1642"/>
                  <a:gd name="T1" fmla="*/ 8 h 841"/>
                  <a:gd name="T2" fmla="*/ 637 w 1642"/>
                  <a:gd name="T3" fmla="*/ 8 h 841"/>
                  <a:gd name="T4" fmla="*/ 1039 w 1642"/>
                  <a:gd name="T5" fmla="*/ 123 h 841"/>
                  <a:gd name="T6" fmla="*/ 1393 w 1642"/>
                  <a:gd name="T7" fmla="*/ 267 h 841"/>
                  <a:gd name="T8" fmla="*/ 1493 w 1642"/>
                  <a:gd name="T9" fmla="*/ 394 h 841"/>
                  <a:gd name="T10" fmla="*/ 1641 w 1642"/>
                  <a:gd name="T11" fmla="*/ 513 h 841"/>
                  <a:gd name="T12" fmla="*/ 1298 w 1642"/>
                  <a:gd name="T13" fmla="*/ 840 h 841"/>
                  <a:gd name="T14" fmla="*/ 1138 w 1642"/>
                  <a:gd name="T15" fmla="*/ 752 h 841"/>
                  <a:gd name="T16" fmla="*/ 482 w 1642"/>
                  <a:gd name="T17" fmla="*/ 597 h 841"/>
                  <a:gd name="T18" fmla="*/ 4 w 1642"/>
                  <a:gd name="T19" fmla="*/ 59 h 841"/>
                  <a:gd name="T20" fmla="*/ 20 w 1642"/>
                  <a:gd name="T21" fmla="*/ 8 h 841"/>
                  <a:gd name="T22" fmla="*/ 195 w 1642"/>
                  <a:gd name="T23" fmla="*/ 95 h 841"/>
                  <a:gd name="T24" fmla="*/ 462 w 1642"/>
                  <a:gd name="T25" fmla="*/ 362 h 841"/>
                  <a:gd name="T26" fmla="*/ 207 w 1642"/>
                  <a:gd name="T27" fmla="*/ 59 h 841"/>
                  <a:gd name="T28" fmla="*/ 207 w 1642"/>
                  <a:gd name="T29" fmla="*/ 8 h 841"/>
                  <a:gd name="T30" fmla="*/ 386 w 1642"/>
                  <a:gd name="T31" fmla="*/ 87 h 841"/>
                  <a:gd name="T32" fmla="*/ 852 w 1642"/>
                  <a:gd name="T33" fmla="*/ 390 h 841"/>
                  <a:gd name="T34" fmla="*/ 940 w 1642"/>
                  <a:gd name="T35" fmla="*/ 263 h 841"/>
                  <a:gd name="T36" fmla="*/ 741 w 1642"/>
                  <a:gd name="T37" fmla="*/ 211 h 841"/>
                  <a:gd name="T38" fmla="*/ 637 w 1642"/>
                  <a:gd name="T39" fmla="*/ 8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42" h="841">
                    <a:moveTo>
                      <a:pt x="637" y="8"/>
                    </a:moveTo>
                    <a:lnTo>
                      <a:pt x="637" y="8"/>
                    </a:lnTo>
                    <a:cubicBezTo>
                      <a:pt x="637" y="8"/>
                      <a:pt x="960" y="111"/>
                      <a:pt x="1039" y="123"/>
                    </a:cubicBezTo>
                    <a:cubicBezTo>
                      <a:pt x="1119" y="135"/>
                      <a:pt x="1298" y="159"/>
                      <a:pt x="1393" y="267"/>
                    </a:cubicBezTo>
                    <a:cubicBezTo>
                      <a:pt x="1489" y="374"/>
                      <a:pt x="1457" y="366"/>
                      <a:pt x="1493" y="394"/>
                    </a:cubicBezTo>
                    <a:cubicBezTo>
                      <a:pt x="1529" y="422"/>
                      <a:pt x="1641" y="513"/>
                      <a:pt x="1641" y="513"/>
                    </a:cubicBezTo>
                    <a:cubicBezTo>
                      <a:pt x="1298" y="840"/>
                      <a:pt x="1298" y="840"/>
                      <a:pt x="1298" y="840"/>
                    </a:cubicBezTo>
                    <a:cubicBezTo>
                      <a:pt x="1298" y="840"/>
                      <a:pt x="1178" y="764"/>
                      <a:pt x="1138" y="752"/>
                    </a:cubicBezTo>
                    <a:cubicBezTo>
                      <a:pt x="1103" y="740"/>
                      <a:pt x="526" y="625"/>
                      <a:pt x="482" y="597"/>
                    </a:cubicBezTo>
                    <a:cubicBezTo>
                      <a:pt x="434" y="569"/>
                      <a:pt x="12" y="75"/>
                      <a:pt x="4" y="59"/>
                    </a:cubicBezTo>
                    <a:cubicBezTo>
                      <a:pt x="0" y="43"/>
                      <a:pt x="4" y="16"/>
                      <a:pt x="20" y="8"/>
                    </a:cubicBezTo>
                    <a:cubicBezTo>
                      <a:pt x="40" y="3"/>
                      <a:pt x="116" y="0"/>
                      <a:pt x="195" y="95"/>
                    </a:cubicBezTo>
                    <a:cubicBezTo>
                      <a:pt x="275" y="187"/>
                      <a:pt x="462" y="362"/>
                      <a:pt x="462" y="362"/>
                    </a:cubicBezTo>
                    <a:cubicBezTo>
                      <a:pt x="207" y="59"/>
                      <a:pt x="207" y="59"/>
                      <a:pt x="207" y="59"/>
                    </a:cubicBezTo>
                    <a:cubicBezTo>
                      <a:pt x="207" y="59"/>
                      <a:pt x="195" y="8"/>
                      <a:pt x="207" y="8"/>
                    </a:cubicBezTo>
                    <a:cubicBezTo>
                      <a:pt x="215" y="8"/>
                      <a:pt x="295" y="0"/>
                      <a:pt x="386" y="87"/>
                    </a:cubicBezTo>
                    <a:cubicBezTo>
                      <a:pt x="474" y="179"/>
                      <a:pt x="657" y="406"/>
                      <a:pt x="852" y="390"/>
                    </a:cubicBezTo>
                    <a:cubicBezTo>
                      <a:pt x="1043" y="370"/>
                      <a:pt x="940" y="263"/>
                      <a:pt x="940" y="263"/>
                    </a:cubicBezTo>
                    <a:cubicBezTo>
                      <a:pt x="940" y="263"/>
                      <a:pt x="780" y="211"/>
                      <a:pt x="741" y="211"/>
                    </a:cubicBezTo>
                    <a:cubicBezTo>
                      <a:pt x="701" y="211"/>
                      <a:pt x="589" y="115"/>
                      <a:pt x="637" y="8"/>
                    </a:cubicBezTo>
                  </a:path>
                </a:pathLst>
              </a:custGeom>
              <a:solidFill>
                <a:srgbClr val="FDD8A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8" name="Freeform: Shape 62"/>
              <p:cNvSpPr/>
              <p:nvPr/>
            </p:nvSpPr>
            <p:spPr bwMode="auto">
              <a:xfrm>
                <a:off x="13544317" y="9866248"/>
                <a:ext cx="787195" cy="401795"/>
              </a:xfrm>
              <a:custGeom>
                <a:avLst/>
                <a:gdLst>
                  <a:gd name="T0" fmla="*/ 1003 w 1645"/>
                  <a:gd name="T1" fmla="*/ 8 h 841"/>
                  <a:gd name="T2" fmla="*/ 1003 w 1645"/>
                  <a:gd name="T3" fmla="*/ 8 h 841"/>
                  <a:gd name="T4" fmla="*/ 601 w 1645"/>
                  <a:gd name="T5" fmla="*/ 123 h 841"/>
                  <a:gd name="T6" fmla="*/ 251 w 1645"/>
                  <a:gd name="T7" fmla="*/ 267 h 841"/>
                  <a:gd name="T8" fmla="*/ 151 w 1645"/>
                  <a:gd name="T9" fmla="*/ 394 h 841"/>
                  <a:gd name="T10" fmla="*/ 0 w 1645"/>
                  <a:gd name="T11" fmla="*/ 513 h 841"/>
                  <a:gd name="T12" fmla="*/ 342 w 1645"/>
                  <a:gd name="T13" fmla="*/ 840 h 841"/>
                  <a:gd name="T14" fmla="*/ 501 w 1645"/>
                  <a:gd name="T15" fmla="*/ 752 h 841"/>
                  <a:gd name="T16" fmla="*/ 1162 w 1645"/>
                  <a:gd name="T17" fmla="*/ 597 h 841"/>
                  <a:gd name="T18" fmla="*/ 1636 w 1645"/>
                  <a:gd name="T19" fmla="*/ 59 h 841"/>
                  <a:gd name="T20" fmla="*/ 1619 w 1645"/>
                  <a:gd name="T21" fmla="*/ 8 h 841"/>
                  <a:gd name="T22" fmla="*/ 1449 w 1645"/>
                  <a:gd name="T23" fmla="*/ 95 h 841"/>
                  <a:gd name="T24" fmla="*/ 1178 w 1645"/>
                  <a:gd name="T25" fmla="*/ 362 h 841"/>
                  <a:gd name="T26" fmla="*/ 1437 w 1645"/>
                  <a:gd name="T27" fmla="*/ 59 h 841"/>
                  <a:gd name="T28" fmla="*/ 1437 w 1645"/>
                  <a:gd name="T29" fmla="*/ 8 h 841"/>
                  <a:gd name="T30" fmla="*/ 1257 w 1645"/>
                  <a:gd name="T31" fmla="*/ 87 h 841"/>
                  <a:gd name="T32" fmla="*/ 791 w 1645"/>
                  <a:gd name="T33" fmla="*/ 390 h 841"/>
                  <a:gd name="T34" fmla="*/ 700 w 1645"/>
                  <a:gd name="T35" fmla="*/ 263 h 841"/>
                  <a:gd name="T36" fmla="*/ 903 w 1645"/>
                  <a:gd name="T37" fmla="*/ 211 h 841"/>
                  <a:gd name="T38" fmla="*/ 1003 w 1645"/>
                  <a:gd name="T39" fmla="*/ 8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45" h="841">
                    <a:moveTo>
                      <a:pt x="1003" y="8"/>
                    </a:moveTo>
                    <a:lnTo>
                      <a:pt x="1003" y="8"/>
                    </a:lnTo>
                    <a:cubicBezTo>
                      <a:pt x="1003" y="8"/>
                      <a:pt x="681" y="111"/>
                      <a:pt x="601" y="123"/>
                    </a:cubicBezTo>
                    <a:cubicBezTo>
                      <a:pt x="521" y="135"/>
                      <a:pt x="346" y="159"/>
                      <a:pt x="251" y="267"/>
                    </a:cubicBezTo>
                    <a:cubicBezTo>
                      <a:pt x="151" y="374"/>
                      <a:pt x="183" y="366"/>
                      <a:pt x="151" y="394"/>
                    </a:cubicBezTo>
                    <a:cubicBezTo>
                      <a:pt x="115" y="422"/>
                      <a:pt x="0" y="513"/>
                      <a:pt x="0" y="513"/>
                    </a:cubicBezTo>
                    <a:cubicBezTo>
                      <a:pt x="342" y="840"/>
                      <a:pt x="342" y="840"/>
                      <a:pt x="342" y="840"/>
                    </a:cubicBezTo>
                    <a:cubicBezTo>
                      <a:pt x="342" y="840"/>
                      <a:pt x="461" y="764"/>
                      <a:pt x="501" y="752"/>
                    </a:cubicBezTo>
                    <a:cubicBezTo>
                      <a:pt x="541" y="740"/>
                      <a:pt x="1114" y="625"/>
                      <a:pt x="1162" y="597"/>
                    </a:cubicBezTo>
                    <a:cubicBezTo>
                      <a:pt x="1205" y="569"/>
                      <a:pt x="1632" y="75"/>
                      <a:pt x="1636" y="59"/>
                    </a:cubicBezTo>
                    <a:cubicBezTo>
                      <a:pt x="1644" y="43"/>
                      <a:pt x="1640" y="16"/>
                      <a:pt x="1619" y="8"/>
                    </a:cubicBezTo>
                    <a:cubicBezTo>
                      <a:pt x="1604" y="3"/>
                      <a:pt x="1528" y="0"/>
                      <a:pt x="1449" y="95"/>
                    </a:cubicBezTo>
                    <a:cubicBezTo>
                      <a:pt x="1365" y="187"/>
                      <a:pt x="1178" y="362"/>
                      <a:pt x="1178" y="362"/>
                    </a:cubicBezTo>
                    <a:cubicBezTo>
                      <a:pt x="1437" y="59"/>
                      <a:pt x="1437" y="59"/>
                      <a:pt x="1437" y="59"/>
                    </a:cubicBezTo>
                    <a:cubicBezTo>
                      <a:pt x="1437" y="59"/>
                      <a:pt x="1449" y="8"/>
                      <a:pt x="1437" y="8"/>
                    </a:cubicBezTo>
                    <a:cubicBezTo>
                      <a:pt x="1425" y="8"/>
                      <a:pt x="1349" y="0"/>
                      <a:pt x="1257" y="87"/>
                    </a:cubicBezTo>
                    <a:cubicBezTo>
                      <a:pt x="1166" y="179"/>
                      <a:pt x="983" y="406"/>
                      <a:pt x="791" y="390"/>
                    </a:cubicBezTo>
                    <a:cubicBezTo>
                      <a:pt x="601" y="370"/>
                      <a:pt x="700" y="263"/>
                      <a:pt x="700" y="263"/>
                    </a:cubicBezTo>
                    <a:cubicBezTo>
                      <a:pt x="700" y="263"/>
                      <a:pt x="859" y="211"/>
                      <a:pt x="903" y="211"/>
                    </a:cubicBezTo>
                    <a:cubicBezTo>
                      <a:pt x="943" y="211"/>
                      <a:pt x="1055" y="115"/>
                      <a:pt x="1003" y="8"/>
                    </a:cubicBezTo>
                  </a:path>
                </a:pathLst>
              </a:custGeom>
              <a:solidFill>
                <a:srgbClr val="FDD8A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9" name="Freeform: Shape 63"/>
              <p:cNvSpPr/>
              <p:nvPr/>
            </p:nvSpPr>
            <p:spPr bwMode="auto">
              <a:xfrm>
                <a:off x="13432163" y="10026966"/>
                <a:ext cx="315301" cy="342583"/>
              </a:xfrm>
              <a:custGeom>
                <a:avLst/>
                <a:gdLst>
                  <a:gd name="T0" fmla="*/ 0 w 661"/>
                  <a:gd name="T1" fmla="*/ 156 h 718"/>
                  <a:gd name="T2" fmla="*/ 274 w 661"/>
                  <a:gd name="T3" fmla="*/ 0 h 718"/>
                  <a:gd name="T4" fmla="*/ 660 w 661"/>
                  <a:gd name="T5" fmla="*/ 565 h 718"/>
                  <a:gd name="T6" fmla="*/ 402 w 661"/>
                  <a:gd name="T7" fmla="*/ 717 h 718"/>
                  <a:gd name="T8" fmla="*/ 0 w 661"/>
                  <a:gd name="T9" fmla="*/ 156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1" h="718">
                    <a:moveTo>
                      <a:pt x="0" y="156"/>
                    </a:moveTo>
                    <a:lnTo>
                      <a:pt x="274" y="0"/>
                    </a:lnTo>
                    <a:lnTo>
                      <a:pt x="660" y="565"/>
                    </a:lnTo>
                    <a:lnTo>
                      <a:pt x="402" y="717"/>
                    </a:lnTo>
                    <a:lnTo>
                      <a:pt x="0" y="156"/>
                    </a:lnTo>
                  </a:path>
                </a:pathLst>
              </a:custGeom>
              <a:solidFill>
                <a:srgbClr val="FCF6F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0" name="Freeform: Shape 64"/>
              <p:cNvSpPr/>
              <p:nvPr/>
            </p:nvSpPr>
            <p:spPr bwMode="auto">
              <a:xfrm>
                <a:off x="12029178" y="9079577"/>
                <a:ext cx="1652686" cy="2049152"/>
              </a:xfrm>
              <a:custGeom>
                <a:avLst/>
                <a:gdLst>
                  <a:gd name="T0" fmla="*/ 493 w 3448"/>
                  <a:gd name="T1" fmla="*/ 0 h 4277"/>
                  <a:gd name="T2" fmla="*/ 493 w 3448"/>
                  <a:gd name="T3" fmla="*/ 0 h 4277"/>
                  <a:gd name="T4" fmla="*/ 1696 w 3448"/>
                  <a:gd name="T5" fmla="*/ 518 h 4277"/>
                  <a:gd name="T6" fmla="*/ 2448 w 3448"/>
                  <a:gd name="T7" fmla="*/ 2290 h 4277"/>
                  <a:gd name="T8" fmla="*/ 2997 w 3448"/>
                  <a:gd name="T9" fmla="*/ 1975 h 4277"/>
                  <a:gd name="T10" fmla="*/ 3447 w 3448"/>
                  <a:gd name="T11" fmla="*/ 2683 h 4277"/>
                  <a:gd name="T12" fmla="*/ 2372 w 3448"/>
                  <a:gd name="T13" fmla="*/ 3257 h 4277"/>
                  <a:gd name="T14" fmla="*/ 2182 w 3448"/>
                  <a:gd name="T15" fmla="*/ 3146 h 4277"/>
                  <a:gd name="T16" fmla="*/ 1389 w 3448"/>
                  <a:gd name="T17" fmla="*/ 2182 h 4277"/>
                  <a:gd name="T18" fmla="*/ 1389 w 3448"/>
                  <a:gd name="T19" fmla="*/ 4276 h 4277"/>
                  <a:gd name="T20" fmla="*/ 0 w 3448"/>
                  <a:gd name="T21" fmla="*/ 4276 h 4277"/>
                  <a:gd name="T22" fmla="*/ 0 w 3448"/>
                  <a:gd name="T23" fmla="*/ 1975 h 4277"/>
                  <a:gd name="T24" fmla="*/ 493 w 3448"/>
                  <a:gd name="T25" fmla="*/ 0 h 4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48" h="4277">
                    <a:moveTo>
                      <a:pt x="493" y="0"/>
                    </a:moveTo>
                    <a:lnTo>
                      <a:pt x="493" y="0"/>
                    </a:lnTo>
                    <a:cubicBezTo>
                      <a:pt x="1696" y="518"/>
                      <a:pt x="1696" y="518"/>
                      <a:pt x="1696" y="518"/>
                    </a:cubicBezTo>
                    <a:cubicBezTo>
                      <a:pt x="2448" y="2290"/>
                      <a:pt x="2448" y="2290"/>
                      <a:pt x="2448" y="2290"/>
                    </a:cubicBezTo>
                    <a:cubicBezTo>
                      <a:pt x="2997" y="1975"/>
                      <a:pt x="2997" y="1975"/>
                      <a:pt x="2997" y="1975"/>
                    </a:cubicBezTo>
                    <a:cubicBezTo>
                      <a:pt x="3447" y="2683"/>
                      <a:pt x="3447" y="2683"/>
                      <a:pt x="3447" y="2683"/>
                    </a:cubicBezTo>
                    <a:cubicBezTo>
                      <a:pt x="3447" y="2683"/>
                      <a:pt x="2424" y="3257"/>
                      <a:pt x="2372" y="3257"/>
                    </a:cubicBezTo>
                    <a:cubicBezTo>
                      <a:pt x="2325" y="3257"/>
                      <a:pt x="2325" y="3281"/>
                      <a:pt x="2182" y="3146"/>
                    </a:cubicBezTo>
                    <a:cubicBezTo>
                      <a:pt x="2034" y="3006"/>
                      <a:pt x="1389" y="2182"/>
                      <a:pt x="1389" y="2182"/>
                    </a:cubicBezTo>
                    <a:cubicBezTo>
                      <a:pt x="1389" y="4276"/>
                      <a:pt x="1389" y="4276"/>
                      <a:pt x="1389" y="4276"/>
                    </a:cubicBezTo>
                    <a:cubicBezTo>
                      <a:pt x="0" y="4276"/>
                      <a:pt x="0" y="4276"/>
                      <a:pt x="0" y="4276"/>
                    </a:cubicBezTo>
                    <a:cubicBezTo>
                      <a:pt x="0" y="1975"/>
                      <a:pt x="0" y="1975"/>
                      <a:pt x="0" y="1975"/>
                    </a:cubicBezTo>
                    <a:cubicBezTo>
                      <a:pt x="493" y="0"/>
                      <a:pt x="493" y="0"/>
                      <a:pt x="493" y="0"/>
                    </a:cubicBezTo>
                  </a:path>
                </a:pathLst>
              </a:custGeom>
              <a:solidFill>
                <a:srgbClr val="4B4B4B">
                  <a:lumMod val="75000"/>
                </a:srgb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1" name="Freeform: Shape 65"/>
              <p:cNvSpPr/>
              <p:nvPr/>
            </p:nvSpPr>
            <p:spPr bwMode="auto">
              <a:xfrm>
                <a:off x="10310893" y="10026966"/>
                <a:ext cx="317417" cy="342583"/>
              </a:xfrm>
              <a:custGeom>
                <a:avLst/>
                <a:gdLst>
                  <a:gd name="T0" fmla="*/ 665 w 666"/>
                  <a:gd name="T1" fmla="*/ 156 h 718"/>
                  <a:gd name="T2" fmla="*/ 391 w 666"/>
                  <a:gd name="T3" fmla="*/ 0 h 718"/>
                  <a:gd name="T4" fmla="*/ 0 w 666"/>
                  <a:gd name="T5" fmla="*/ 565 h 718"/>
                  <a:gd name="T6" fmla="*/ 259 w 666"/>
                  <a:gd name="T7" fmla="*/ 717 h 718"/>
                  <a:gd name="T8" fmla="*/ 665 w 666"/>
                  <a:gd name="T9" fmla="*/ 156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6" h="718">
                    <a:moveTo>
                      <a:pt x="665" y="156"/>
                    </a:moveTo>
                    <a:lnTo>
                      <a:pt x="391" y="0"/>
                    </a:lnTo>
                    <a:lnTo>
                      <a:pt x="0" y="565"/>
                    </a:lnTo>
                    <a:lnTo>
                      <a:pt x="259" y="717"/>
                    </a:lnTo>
                    <a:lnTo>
                      <a:pt x="665" y="156"/>
                    </a:lnTo>
                  </a:path>
                </a:pathLst>
              </a:custGeom>
              <a:solidFill>
                <a:srgbClr val="FCF6F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2" name="Freeform: Shape 66"/>
              <p:cNvSpPr/>
              <p:nvPr/>
            </p:nvSpPr>
            <p:spPr bwMode="auto">
              <a:xfrm>
                <a:off x="10378608" y="9079577"/>
                <a:ext cx="1648454" cy="2049152"/>
              </a:xfrm>
              <a:custGeom>
                <a:avLst/>
                <a:gdLst>
                  <a:gd name="T0" fmla="*/ 2945 w 3440"/>
                  <a:gd name="T1" fmla="*/ 0 h 4277"/>
                  <a:gd name="T2" fmla="*/ 2945 w 3440"/>
                  <a:gd name="T3" fmla="*/ 0 h 4277"/>
                  <a:gd name="T4" fmla="*/ 1703 w 3440"/>
                  <a:gd name="T5" fmla="*/ 538 h 4277"/>
                  <a:gd name="T6" fmla="*/ 1003 w 3440"/>
                  <a:gd name="T7" fmla="*/ 2290 h 4277"/>
                  <a:gd name="T8" fmla="*/ 454 w 3440"/>
                  <a:gd name="T9" fmla="*/ 1975 h 4277"/>
                  <a:gd name="T10" fmla="*/ 0 w 3440"/>
                  <a:gd name="T11" fmla="*/ 2683 h 4277"/>
                  <a:gd name="T12" fmla="*/ 1074 w 3440"/>
                  <a:gd name="T13" fmla="*/ 3257 h 4277"/>
                  <a:gd name="T14" fmla="*/ 1269 w 3440"/>
                  <a:gd name="T15" fmla="*/ 3146 h 4277"/>
                  <a:gd name="T16" fmla="*/ 2062 w 3440"/>
                  <a:gd name="T17" fmla="*/ 2182 h 4277"/>
                  <a:gd name="T18" fmla="*/ 2062 w 3440"/>
                  <a:gd name="T19" fmla="*/ 4276 h 4277"/>
                  <a:gd name="T20" fmla="*/ 3439 w 3440"/>
                  <a:gd name="T21" fmla="*/ 4276 h 4277"/>
                  <a:gd name="T22" fmla="*/ 3439 w 3440"/>
                  <a:gd name="T23" fmla="*/ 1975 h 4277"/>
                  <a:gd name="T24" fmla="*/ 2945 w 3440"/>
                  <a:gd name="T25" fmla="*/ 0 h 4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40" h="4277">
                    <a:moveTo>
                      <a:pt x="2945" y="0"/>
                    </a:moveTo>
                    <a:lnTo>
                      <a:pt x="2945" y="0"/>
                    </a:lnTo>
                    <a:cubicBezTo>
                      <a:pt x="1703" y="538"/>
                      <a:pt x="1703" y="538"/>
                      <a:pt x="1703" y="538"/>
                    </a:cubicBezTo>
                    <a:cubicBezTo>
                      <a:pt x="1003" y="2290"/>
                      <a:pt x="1003" y="2290"/>
                      <a:pt x="1003" y="2290"/>
                    </a:cubicBezTo>
                    <a:cubicBezTo>
                      <a:pt x="454" y="1975"/>
                      <a:pt x="454" y="1975"/>
                      <a:pt x="454" y="1975"/>
                    </a:cubicBezTo>
                    <a:cubicBezTo>
                      <a:pt x="0" y="2683"/>
                      <a:pt x="0" y="2683"/>
                      <a:pt x="0" y="2683"/>
                    </a:cubicBezTo>
                    <a:cubicBezTo>
                      <a:pt x="0" y="2683"/>
                      <a:pt x="1027" y="3257"/>
                      <a:pt x="1074" y="3257"/>
                    </a:cubicBezTo>
                    <a:cubicBezTo>
                      <a:pt x="1122" y="3257"/>
                      <a:pt x="1122" y="3281"/>
                      <a:pt x="1269" y="3146"/>
                    </a:cubicBezTo>
                    <a:cubicBezTo>
                      <a:pt x="1413" y="3006"/>
                      <a:pt x="2062" y="2182"/>
                      <a:pt x="2062" y="2182"/>
                    </a:cubicBezTo>
                    <a:cubicBezTo>
                      <a:pt x="2062" y="4276"/>
                      <a:pt x="2062" y="4276"/>
                      <a:pt x="2062" y="4276"/>
                    </a:cubicBezTo>
                    <a:cubicBezTo>
                      <a:pt x="3439" y="4276"/>
                      <a:pt x="3439" y="4276"/>
                      <a:pt x="3439" y="4276"/>
                    </a:cubicBezTo>
                    <a:cubicBezTo>
                      <a:pt x="3439" y="1975"/>
                      <a:pt x="3439" y="1975"/>
                      <a:pt x="3439" y="1975"/>
                    </a:cubicBezTo>
                    <a:cubicBezTo>
                      <a:pt x="2945" y="0"/>
                      <a:pt x="2945" y="0"/>
                      <a:pt x="2945" y="0"/>
                    </a:cubicBezTo>
                  </a:path>
                </a:pathLst>
              </a:custGeom>
              <a:solidFill>
                <a:srgbClr val="4B4B4B">
                  <a:lumMod val="50000"/>
                </a:srgb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3" name="Freeform: Shape 67"/>
              <p:cNvSpPr/>
              <p:nvPr/>
            </p:nvSpPr>
            <p:spPr bwMode="auto">
              <a:xfrm>
                <a:off x="11792173" y="9064774"/>
                <a:ext cx="234889" cy="960078"/>
              </a:xfrm>
              <a:custGeom>
                <a:avLst/>
                <a:gdLst>
                  <a:gd name="T0" fmla="*/ 0 w 495"/>
                  <a:gd name="T1" fmla="*/ 0 h 2007"/>
                  <a:gd name="T2" fmla="*/ 478 w 495"/>
                  <a:gd name="T3" fmla="*/ 314 h 2007"/>
                  <a:gd name="T4" fmla="*/ 494 w 495"/>
                  <a:gd name="T5" fmla="*/ 2006 h 2007"/>
                  <a:gd name="T6" fmla="*/ 0 w 495"/>
                  <a:gd name="T7" fmla="*/ 31 h 2007"/>
                  <a:gd name="T8" fmla="*/ 0 w 495"/>
                  <a:gd name="T9" fmla="*/ 0 h 20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007">
                    <a:moveTo>
                      <a:pt x="0" y="0"/>
                    </a:moveTo>
                    <a:lnTo>
                      <a:pt x="478" y="314"/>
                    </a:lnTo>
                    <a:lnTo>
                      <a:pt x="494" y="2006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8E7E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4" name="Freeform: Shape 68"/>
              <p:cNvSpPr/>
              <p:nvPr/>
            </p:nvSpPr>
            <p:spPr bwMode="auto">
              <a:xfrm>
                <a:off x="11792173" y="9064774"/>
                <a:ext cx="234889" cy="960078"/>
              </a:xfrm>
              <a:custGeom>
                <a:avLst/>
                <a:gdLst>
                  <a:gd name="T0" fmla="*/ 0 w 495"/>
                  <a:gd name="T1" fmla="*/ 0 h 2007"/>
                  <a:gd name="T2" fmla="*/ 478 w 495"/>
                  <a:gd name="T3" fmla="*/ 314 h 2007"/>
                  <a:gd name="T4" fmla="*/ 494 w 495"/>
                  <a:gd name="T5" fmla="*/ 2006 h 2007"/>
                  <a:gd name="T6" fmla="*/ 0 w 495"/>
                  <a:gd name="T7" fmla="*/ 31 h 2007"/>
                  <a:gd name="T8" fmla="*/ 0 w 495"/>
                  <a:gd name="T9" fmla="*/ 0 h 20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007">
                    <a:moveTo>
                      <a:pt x="0" y="0"/>
                    </a:moveTo>
                    <a:lnTo>
                      <a:pt x="478" y="314"/>
                    </a:lnTo>
                    <a:lnTo>
                      <a:pt x="494" y="2006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8E7E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5" name="Freeform: Shape 69"/>
              <p:cNvSpPr/>
              <p:nvPr/>
            </p:nvSpPr>
            <p:spPr bwMode="auto">
              <a:xfrm>
                <a:off x="12016482" y="9071118"/>
                <a:ext cx="247585" cy="953733"/>
              </a:xfrm>
              <a:custGeom>
                <a:avLst/>
                <a:gdLst>
                  <a:gd name="T0" fmla="*/ 521 w 522"/>
                  <a:gd name="T1" fmla="*/ 0 h 1995"/>
                  <a:gd name="T2" fmla="*/ 0 w 522"/>
                  <a:gd name="T3" fmla="*/ 294 h 1995"/>
                  <a:gd name="T4" fmla="*/ 28 w 522"/>
                  <a:gd name="T5" fmla="*/ 1994 h 1995"/>
                  <a:gd name="T6" fmla="*/ 521 w 522"/>
                  <a:gd name="T7" fmla="*/ 19 h 1995"/>
                  <a:gd name="T8" fmla="*/ 521 w 522"/>
                  <a:gd name="T9" fmla="*/ 0 h 1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2" h="1995">
                    <a:moveTo>
                      <a:pt x="521" y="0"/>
                    </a:moveTo>
                    <a:lnTo>
                      <a:pt x="0" y="294"/>
                    </a:lnTo>
                    <a:lnTo>
                      <a:pt x="28" y="1994"/>
                    </a:lnTo>
                    <a:lnTo>
                      <a:pt x="521" y="19"/>
                    </a:lnTo>
                    <a:lnTo>
                      <a:pt x="521" y="0"/>
                    </a:lnTo>
                  </a:path>
                </a:pathLst>
              </a:custGeom>
              <a:solidFill>
                <a:srgbClr val="F3F3F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6" name="Freeform: Shape 70"/>
              <p:cNvSpPr/>
              <p:nvPr/>
            </p:nvSpPr>
            <p:spPr bwMode="auto">
              <a:xfrm>
                <a:off x="12016482" y="9071118"/>
                <a:ext cx="247585" cy="953733"/>
              </a:xfrm>
              <a:custGeom>
                <a:avLst/>
                <a:gdLst>
                  <a:gd name="T0" fmla="*/ 521 w 522"/>
                  <a:gd name="T1" fmla="*/ 0 h 1995"/>
                  <a:gd name="T2" fmla="*/ 0 w 522"/>
                  <a:gd name="T3" fmla="*/ 294 h 1995"/>
                  <a:gd name="T4" fmla="*/ 28 w 522"/>
                  <a:gd name="T5" fmla="*/ 1994 h 1995"/>
                  <a:gd name="T6" fmla="*/ 521 w 522"/>
                  <a:gd name="T7" fmla="*/ 19 h 1995"/>
                  <a:gd name="T8" fmla="*/ 521 w 522"/>
                  <a:gd name="T9" fmla="*/ 0 h 1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2" h="1995">
                    <a:moveTo>
                      <a:pt x="521" y="0"/>
                    </a:moveTo>
                    <a:lnTo>
                      <a:pt x="0" y="294"/>
                    </a:lnTo>
                    <a:lnTo>
                      <a:pt x="28" y="1994"/>
                    </a:lnTo>
                    <a:lnTo>
                      <a:pt x="521" y="19"/>
                    </a:lnTo>
                    <a:lnTo>
                      <a:pt x="521" y="0"/>
                    </a:lnTo>
                  </a:path>
                </a:pathLst>
              </a:custGeom>
              <a:solidFill>
                <a:srgbClr val="F3F3F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7" name="Freeform: Shape 71"/>
              <p:cNvSpPr/>
              <p:nvPr/>
            </p:nvSpPr>
            <p:spPr bwMode="auto">
              <a:xfrm>
                <a:off x="12016482" y="9212804"/>
                <a:ext cx="0" cy="0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3D0B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8" name="Freeform: Shape 72"/>
              <p:cNvSpPr/>
              <p:nvPr/>
            </p:nvSpPr>
            <p:spPr bwMode="auto">
              <a:xfrm>
                <a:off x="12016482" y="9212804"/>
                <a:ext cx="0" cy="0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E3D0B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9" name="Freeform: Shape 73"/>
              <p:cNvSpPr/>
              <p:nvPr/>
            </p:nvSpPr>
            <p:spPr bwMode="auto">
              <a:xfrm>
                <a:off x="11847192" y="9301621"/>
                <a:ext cx="179870" cy="723230"/>
              </a:xfrm>
              <a:custGeom>
                <a:avLst/>
                <a:gdLst>
                  <a:gd name="T0" fmla="*/ 0 w 380"/>
                  <a:gd name="T1" fmla="*/ 0 h 1513"/>
                  <a:gd name="T2" fmla="*/ 0 w 380"/>
                  <a:gd name="T3" fmla="*/ 0 h 1513"/>
                  <a:gd name="T4" fmla="*/ 379 w 380"/>
                  <a:gd name="T5" fmla="*/ 1512 h 1513"/>
                  <a:gd name="T6" fmla="*/ 0 w 380"/>
                  <a:gd name="T7" fmla="*/ 0 h 1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0" h="1513">
                    <a:moveTo>
                      <a:pt x="0" y="0"/>
                    </a:moveTo>
                    <a:lnTo>
                      <a:pt x="0" y="0"/>
                    </a:lnTo>
                    <a:lnTo>
                      <a:pt x="379" y="151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B839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0" name="Freeform: Shape 74"/>
              <p:cNvSpPr/>
              <p:nvPr/>
            </p:nvSpPr>
            <p:spPr bwMode="auto">
              <a:xfrm>
                <a:off x="11847192" y="9301621"/>
                <a:ext cx="179870" cy="723230"/>
              </a:xfrm>
              <a:custGeom>
                <a:avLst/>
                <a:gdLst>
                  <a:gd name="T0" fmla="*/ 0 w 380"/>
                  <a:gd name="T1" fmla="*/ 0 h 1513"/>
                  <a:gd name="T2" fmla="*/ 0 w 380"/>
                  <a:gd name="T3" fmla="*/ 0 h 1513"/>
                  <a:gd name="T4" fmla="*/ 379 w 380"/>
                  <a:gd name="T5" fmla="*/ 1512 h 1513"/>
                  <a:gd name="T6" fmla="*/ 0 w 380"/>
                  <a:gd name="T7" fmla="*/ 0 h 1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0" h="1513">
                    <a:moveTo>
                      <a:pt x="0" y="0"/>
                    </a:moveTo>
                    <a:lnTo>
                      <a:pt x="0" y="0"/>
                    </a:lnTo>
                    <a:lnTo>
                      <a:pt x="379" y="151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B839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1" name="Freeform: Shape 75"/>
              <p:cNvSpPr/>
              <p:nvPr/>
            </p:nvSpPr>
            <p:spPr bwMode="auto">
              <a:xfrm>
                <a:off x="11847192" y="9212804"/>
                <a:ext cx="179870" cy="814163"/>
              </a:xfrm>
              <a:custGeom>
                <a:avLst/>
                <a:gdLst>
                  <a:gd name="T0" fmla="*/ 351 w 380"/>
                  <a:gd name="T1" fmla="*/ 0 h 1701"/>
                  <a:gd name="T2" fmla="*/ 0 w 380"/>
                  <a:gd name="T3" fmla="*/ 188 h 1701"/>
                  <a:gd name="T4" fmla="*/ 379 w 380"/>
                  <a:gd name="T5" fmla="*/ 1700 h 1701"/>
                  <a:gd name="T6" fmla="*/ 351 w 380"/>
                  <a:gd name="T7" fmla="*/ 0 h 1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0" h="1701">
                    <a:moveTo>
                      <a:pt x="351" y="0"/>
                    </a:moveTo>
                    <a:lnTo>
                      <a:pt x="0" y="188"/>
                    </a:lnTo>
                    <a:lnTo>
                      <a:pt x="379" y="1700"/>
                    </a:lnTo>
                    <a:lnTo>
                      <a:pt x="351" y="0"/>
                    </a:lnTo>
                  </a:path>
                </a:pathLst>
              </a:custGeom>
              <a:solidFill>
                <a:srgbClr val="D7D7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2" name="Freeform: Shape 76"/>
              <p:cNvSpPr/>
              <p:nvPr/>
            </p:nvSpPr>
            <p:spPr bwMode="auto">
              <a:xfrm>
                <a:off x="11847192" y="9212804"/>
                <a:ext cx="179870" cy="814163"/>
              </a:xfrm>
              <a:custGeom>
                <a:avLst/>
                <a:gdLst>
                  <a:gd name="T0" fmla="*/ 351 w 380"/>
                  <a:gd name="T1" fmla="*/ 0 h 1701"/>
                  <a:gd name="T2" fmla="*/ 0 w 380"/>
                  <a:gd name="T3" fmla="*/ 188 h 1701"/>
                  <a:gd name="T4" fmla="*/ 379 w 380"/>
                  <a:gd name="T5" fmla="*/ 1700 h 1701"/>
                  <a:gd name="T6" fmla="*/ 351 w 380"/>
                  <a:gd name="T7" fmla="*/ 0 h 1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0" h="1701">
                    <a:moveTo>
                      <a:pt x="351" y="0"/>
                    </a:moveTo>
                    <a:lnTo>
                      <a:pt x="0" y="188"/>
                    </a:lnTo>
                    <a:lnTo>
                      <a:pt x="379" y="1700"/>
                    </a:lnTo>
                    <a:lnTo>
                      <a:pt x="351" y="0"/>
                    </a:lnTo>
                  </a:path>
                </a:pathLst>
              </a:custGeom>
              <a:solidFill>
                <a:srgbClr val="D7D7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3" name="Freeform: Shape 77"/>
              <p:cNvSpPr/>
              <p:nvPr/>
            </p:nvSpPr>
            <p:spPr bwMode="auto">
              <a:xfrm>
                <a:off x="12029178" y="9286818"/>
                <a:ext cx="184102" cy="738033"/>
              </a:xfrm>
              <a:custGeom>
                <a:avLst/>
                <a:gdLst>
                  <a:gd name="T0" fmla="*/ 386 w 387"/>
                  <a:gd name="T1" fmla="*/ 0 h 1545"/>
                  <a:gd name="T2" fmla="*/ 0 w 387"/>
                  <a:gd name="T3" fmla="*/ 1544 h 1545"/>
                  <a:gd name="T4" fmla="*/ 386 w 387"/>
                  <a:gd name="T5" fmla="*/ 0 h 1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7" h="1545">
                    <a:moveTo>
                      <a:pt x="386" y="0"/>
                    </a:moveTo>
                    <a:lnTo>
                      <a:pt x="0" y="1544"/>
                    </a:lnTo>
                    <a:lnTo>
                      <a:pt x="386" y="0"/>
                    </a:lnTo>
                  </a:path>
                </a:pathLst>
              </a:custGeom>
              <a:solidFill>
                <a:srgbClr val="8796A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4" name="Freeform: Shape 78"/>
              <p:cNvSpPr/>
              <p:nvPr/>
            </p:nvSpPr>
            <p:spPr bwMode="auto">
              <a:xfrm>
                <a:off x="12029178" y="9286818"/>
                <a:ext cx="184102" cy="738033"/>
              </a:xfrm>
              <a:custGeom>
                <a:avLst/>
                <a:gdLst>
                  <a:gd name="T0" fmla="*/ 386 w 387"/>
                  <a:gd name="T1" fmla="*/ 0 h 1545"/>
                  <a:gd name="T2" fmla="*/ 0 w 387"/>
                  <a:gd name="T3" fmla="*/ 1544 h 1545"/>
                  <a:gd name="T4" fmla="*/ 386 w 387"/>
                  <a:gd name="T5" fmla="*/ 0 h 1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7" h="1545">
                    <a:moveTo>
                      <a:pt x="386" y="0"/>
                    </a:moveTo>
                    <a:lnTo>
                      <a:pt x="0" y="1544"/>
                    </a:lnTo>
                    <a:lnTo>
                      <a:pt x="386" y="0"/>
                    </a:lnTo>
                  </a:path>
                </a:pathLst>
              </a:custGeom>
              <a:solidFill>
                <a:srgbClr val="8796A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5" name="Freeform: Shape 79"/>
              <p:cNvSpPr/>
              <p:nvPr/>
            </p:nvSpPr>
            <p:spPr bwMode="auto">
              <a:xfrm>
                <a:off x="12016482" y="9212804"/>
                <a:ext cx="196799" cy="814163"/>
              </a:xfrm>
              <a:custGeom>
                <a:avLst/>
                <a:gdLst>
                  <a:gd name="T0" fmla="*/ 0 w 415"/>
                  <a:gd name="T1" fmla="*/ 0 h 1701"/>
                  <a:gd name="T2" fmla="*/ 0 w 415"/>
                  <a:gd name="T3" fmla="*/ 0 h 1701"/>
                  <a:gd name="T4" fmla="*/ 28 w 415"/>
                  <a:gd name="T5" fmla="*/ 1700 h 1701"/>
                  <a:gd name="T6" fmla="*/ 414 w 415"/>
                  <a:gd name="T7" fmla="*/ 156 h 1701"/>
                  <a:gd name="T8" fmla="*/ 0 w 415"/>
                  <a:gd name="T9" fmla="*/ 0 h 1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1701">
                    <a:moveTo>
                      <a:pt x="0" y="0"/>
                    </a:moveTo>
                    <a:lnTo>
                      <a:pt x="0" y="0"/>
                    </a:lnTo>
                    <a:lnTo>
                      <a:pt x="28" y="1700"/>
                    </a:lnTo>
                    <a:lnTo>
                      <a:pt x="414" y="15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DDC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6" name="Freeform: Shape 80"/>
              <p:cNvSpPr/>
              <p:nvPr/>
            </p:nvSpPr>
            <p:spPr bwMode="auto">
              <a:xfrm>
                <a:off x="12016482" y="9212804"/>
                <a:ext cx="196799" cy="814163"/>
              </a:xfrm>
              <a:custGeom>
                <a:avLst/>
                <a:gdLst>
                  <a:gd name="T0" fmla="*/ 0 w 415"/>
                  <a:gd name="T1" fmla="*/ 0 h 1701"/>
                  <a:gd name="T2" fmla="*/ 0 w 415"/>
                  <a:gd name="T3" fmla="*/ 0 h 1701"/>
                  <a:gd name="T4" fmla="*/ 28 w 415"/>
                  <a:gd name="T5" fmla="*/ 1700 h 1701"/>
                  <a:gd name="T6" fmla="*/ 414 w 415"/>
                  <a:gd name="T7" fmla="*/ 156 h 1701"/>
                  <a:gd name="T8" fmla="*/ 0 w 415"/>
                  <a:gd name="T9" fmla="*/ 0 h 1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1701">
                    <a:moveTo>
                      <a:pt x="0" y="0"/>
                    </a:moveTo>
                    <a:lnTo>
                      <a:pt x="0" y="0"/>
                    </a:lnTo>
                    <a:lnTo>
                      <a:pt x="28" y="1700"/>
                    </a:lnTo>
                    <a:lnTo>
                      <a:pt x="414" y="15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DDC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7" name="Freeform: Shape 81"/>
              <p:cNvSpPr/>
              <p:nvPr/>
            </p:nvSpPr>
            <p:spPr bwMode="auto">
              <a:xfrm>
                <a:off x="11931837" y="9212804"/>
                <a:ext cx="95225" cy="814163"/>
              </a:xfrm>
              <a:custGeom>
                <a:avLst/>
                <a:gdLst>
                  <a:gd name="T0" fmla="*/ 203 w 204"/>
                  <a:gd name="T1" fmla="*/ 1700 h 1701"/>
                  <a:gd name="T2" fmla="*/ 175 w 204"/>
                  <a:gd name="T3" fmla="*/ 339 h 1701"/>
                  <a:gd name="T4" fmla="*/ 175 w 204"/>
                  <a:gd name="T5" fmla="*/ 0 h 1701"/>
                  <a:gd name="T6" fmla="*/ 0 w 204"/>
                  <a:gd name="T7" fmla="*/ 96 h 1701"/>
                  <a:gd name="T8" fmla="*/ 107 w 204"/>
                  <a:gd name="T9" fmla="*/ 247 h 1701"/>
                  <a:gd name="T10" fmla="*/ 24 w 204"/>
                  <a:gd name="T11" fmla="*/ 1031 h 1701"/>
                  <a:gd name="T12" fmla="*/ 203 w 204"/>
                  <a:gd name="T13" fmla="*/ 1700 h 1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4" h="1701">
                    <a:moveTo>
                      <a:pt x="203" y="1700"/>
                    </a:moveTo>
                    <a:lnTo>
                      <a:pt x="175" y="339"/>
                    </a:lnTo>
                    <a:lnTo>
                      <a:pt x="175" y="0"/>
                    </a:lnTo>
                    <a:lnTo>
                      <a:pt x="0" y="96"/>
                    </a:lnTo>
                    <a:lnTo>
                      <a:pt x="107" y="247"/>
                    </a:lnTo>
                    <a:lnTo>
                      <a:pt x="24" y="1031"/>
                    </a:lnTo>
                    <a:lnTo>
                      <a:pt x="203" y="1700"/>
                    </a:lnTo>
                  </a:path>
                </a:pathLst>
              </a:custGeom>
              <a:solidFill>
                <a:srgbClr val="4B4B4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8" name="Freeform: Shape 82"/>
              <p:cNvSpPr/>
              <p:nvPr/>
            </p:nvSpPr>
            <p:spPr bwMode="auto">
              <a:xfrm>
                <a:off x="12016482" y="9212804"/>
                <a:ext cx="90993" cy="814163"/>
              </a:xfrm>
              <a:custGeom>
                <a:avLst/>
                <a:gdLst>
                  <a:gd name="T0" fmla="*/ 28 w 196"/>
                  <a:gd name="T1" fmla="*/ 1700 h 1701"/>
                  <a:gd name="T2" fmla="*/ 0 w 196"/>
                  <a:gd name="T3" fmla="*/ 339 h 1701"/>
                  <a:gd name="T4" fmla="*/ 0 w 196"/>
                  <a:gd name="T5" fmla="*/ 0 h 1701"/>
                  <a:gd name="T6" fmla="*/ 180 w 196"/>
                  <a:gd name="T7" fmla="*/ 96 h 1701"/>
                  <a:gd name="T8" fmla="*/ 68 w 196"/>
                  <a:gd name="T9" fmla="*/ 247 h 1701"/>
                  <a:gd name="T10" fmla="*/ 195 w 196"/>
                  <a:gd name="T11" fmla="*/ 1059 h 1701"/>
                  <a:gd name="T12" fmla="*/ 28 w 196"/>
                  <a:gd name="T13" fmla="*/ 1700 h 1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6" h="1701">
                    <a:moveTo>
                      <a:pt x="28" y="1700"/>
                    </a:moveTo>
                    <a:lnTo>
                      <a:pt x="0" y="339"/>
                    </a:lnTo>
                    <a:lnTo>
                      <a:pt x="0" y="0"/>
                    </a:lnTo>
                    <a:lnTo>
                      <a:pt x="180" y="96"/>
                    </a:lnTo>
                    <a:lnTo>
                      <a:pt x="68" y="247"/>
                    </a:lnTo>
                    <a:lnTo>
                      <a:pt x="195" y="1059"/>
                    </a:lnTo>
                    <a:lnTo>
                      <a:pt x="28" y="1700"/>
                    </a:lnTo>
                  </a:path>
                </a:pathLst>
              </a:custGeom>
              <a:solidFill>
                <a:srgbClr val="4B4B4B">
                  <a:lumMod val="60000"/>
                  <a:lumOff val="40000"/>
                </a:srgb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9" name="Freeform: Shape 83"/>
              <p:cNvSpPr/>
              <p:nvPr/>
            </p:nvSpPr>
            <p:spPr bwMode="auto">
              <a:xfrm>
                <a:off x="11942418" y="9212804"/>
                <a:ext cx="84645" cy="814163"/>
              </a:xfrm>
              <a:custGeom>
                <a:avLst/>
                <a:gdLst>
                  <a:gd name="T0" fmla="*/ 179 w 180"/>
                  <a:gd name="T1" fmla="*/ 1680 h 1701"/>
                  <a:gd name="T2" fmla="*/ 179 w 180"/>
                  <a:gd name="T3" fmla="*/ 1700 h 1701"/>
                  <a:gd name="T4" fmla="*/ 0 w 180"/>
                  <a:gd name="T5" fmla="*/ 1031 h 1701"/>
                  <a:gd name="T6" fmla="*/ 151 w 180"/>
                  <a:gd name="T7" fmla="*/ 0 h 1701"/>
                  <a:gd name="T8" fmla="*/ 179 w 180"/>
                  <a:gd name="T9" fmla="*/ 1680 h 1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701">
                    <a:moveTo>
                      <a:pt x="179" y="1680"/>
                    </a:moveTo>
                    <a:lnTo>
                      <a:pt x="179" y="1700"/>
                    </a:lnTo>
                    <a:lnTo>
                      <a:pt x="0" y="1031"/>
                    </a:lnTo>
                    <a:lnTo>
                      <a:pt x="151" y="0"/>
                    </a:lnTo>
                    <a:lnTo>
                      <a:pt x="179" y="1680"/>
                    </a:lnTo>
                  </a:path>
                </a:pathLst>
              </a:custGeom>
              <a:solidFill>
                <a:srgbClr val="4B4B4B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0" name="Freeform: Shape 84"/>
              <p:cNvSpPr/>
              <p:nvPr/>
            </p:nvSpPr>
            <p:spPr bwMode="auto">
              <a:xfrm>
                <a:off x="11557285" y="9064774"/>
                <a:ext cx="469778" cy="960078"/>
              </a:xfrm>
              <a:custGeom>
                <a:avLst/>
                <a:gdLst>
                  <a:gd name="T0" fmla="*/ 489 w 984"/>
                  <a:gd name="T1" fmla="*/ 0 h 2007"/>
                  <a:gd name="T2" fmla="*/ 0 w 984"/>
                  <a:gd name="T3" fmla="*/ 227 h 2007"/>
                  <a:gd name="T4" fmla="*/ 294 w 984"/>
                  <a:gd name="T5" fmla="*/ 537 h 2007"/>
                  <a:gd name="T6" fmla="*/ 159 w 984"/>
                  <a:gd name="T7" fmla="*/ 804 h 2007"/>
                  <a:gd name="T8" fmla="*/ 983 w 984"/>
                  <a:gd name="T9" fmla="*/ 2006 h 2007"/>
                  <a:gd name="T10" fmla="*/ 489 w 984"/>
                  <a:gd name="T11" fmla="*/ 0 h 20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84" h="2007">
                    <a:moveTo>
                      <a:pt x="489" y="0"/>
                    </a:moveTo>
                    <a:lnTo>
                      <a:pt x="0" y="227"/>
                    </a:lnTo>
                    <a:lnTo>
                      <a:pt x="294" y="537"/>
                    </a:lnTo>
                    <a:lnTo>
                      <a:pt x="159" y="804"/>
                    </a:lnTo>
                    <a:lnTo>
                      <a:pt x="983" y="2006"/>
                    </a:lnTo>
                    <a:lnTo>
                      <a:pt x="489" y="0"/>
                    </a:lnTo>
                  </a:path>
                </a:pathLst>
              </a:custGeom>
              <a:solidFill>
                <a:srgbClr val="4B4B4B">
                  <a:lumMod val="75000"/>
                </a:srgb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1" name="Freeform: Shape 85"/>
              <p:cNvSpPr/>
              <p:nvPr/>
            </p:nvSpPr>
            <p:spPr bwMode="auto">
              <a:xfrm>
                <a:off x="12024946" y="9071118"/>
                <a:ext cx="471894" cy="953733"/>
              </a:xfrm>
              <a:custGeom>
                <a:avLst/>
                <a:gdLst>
                  <a:gd name="T0" fmla="*/ 501 w 989"/>
                  <a:gd name="T1" fmla="*/ 0 h 1995"/>
                  <a:gd name="T2" fmla="*/ 988 w 989"/>
                  <a:gd name="T3" fmla="*/ 207 h 1995"/>
                  <a:gd name="T4" fmla="*/ 684 w 989"/>
                  <a:gd name="T5" fmla="*/ 525 h 1995"/>
                  <a:gd name="T6" fmla="*/ 824 w 989"/>
                  <a:gd name="T7" fmla="*/ 792 h 1995"/>
                  <a:gd name="T8" fmla="*/ 0 w 989"/>
                  <a:gd name="T9" fmla="*/ 1994 h 1995"/>
                  <a:gd name="T10" fmla="*/ 501 w 989"/>
                  <a:gd name="T11" fmla="*/ 0 h 1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89" h="1995">
                    <a:moveTo>
                      <a:pt x="501" y="0"/>
                    </a:moveTo>
                    <a:lnTo>
                      <a:pt x="988" y="207"/>
                    </a:lnTo>
                    <a:lnTo>
                      <a:pt x="684" y="525"/>
                    </a:lnTo>
                    <a:lnTo>
                      <a:pt x="824" y="792"/>
                    </a:lnTo>
                    <a:lnTo>
                      <a:pt x="0" y="1994"/>
                    </a:lnTo>
                    <a:lnTo>
                      <a:pt x="501" y="0"/>
                    </a:lnTo>
                  </a:path>
                </a:pathLst>
              </a:custGeom>
              <a:solidFill>
                <a:srgbClr val="4B4B4B">
                  <a:lumMod val="50000"/>
                </a:srgb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2" name="Freeform: Shape 86"/>
              <p:cNvSpPr/>
              <p:nvPr/>
            </p:nvSpPr>
            <p:spPr bwMode="auto">
              <a:xfrm>
                <a:off x="11487453" y="10614855"/>
                <a:ext cx="292024" cy="69785"/>
              </a:xfrm>
              <a:custGeom>
                <a:avLst/>
                <a:gdLst>
                  <a:gd name="T0" fmla="*/ 613 w 614"/>
                  <a:gd name="T1" fmla="*/ 147 h 148"/>
                  <a:gd name="T2" fmla="*/ 0 w 614"/>
                  <a:gd name="T3" fmla="*/ 147 h 148"/>
                  <a:gd name="T4" fmla="*/ 0 w 614"/>
                  <a:gd name="T5" fmla="*/ 0 h 148"/>
                  <a:gd name="T6" fmla="*/ 613 w 614"/>
                  <a:gd name="T7" fmla="*/ 0 h 148"/>
                  <a:gd name="T8" fmla="*/ 613 w 614"/>
                  <a:gd name="T9" fmla="*/ 14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4" h="148">
                    <a:moveTo>
                      <a:pt x="613" y="147"/>
                    </a:moveTo>
                    <a:lnTo>
                      <a:pt x="0" y="147"/>
                    </a:lnTo>
                    <a:lnTo>
                      <a:pt x="0" y="0"/>
                    </a:lnTo>
                    <a:lnTo>
                      <a:pt x="613" y="0"/>
                    </a:lnTo>
                    <a:lnTo>
                      <a:pt x="613" y="147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3" name="Freeform: Shape 87"/>
              <p:cNvSpPr/>
              <p:nvPr/>
            </p:nvSpPr>
            <p:spPr bwMode="auto">
              <a:xfrm>
                <a:off x="12276764" y="10614855"/>
                <a:ext cx="292024" cy="69785"/>
              </a:xfrm>
              <a:custGeom>
                <a:avLst/>
                <a:gdLst>
                  <a:gd name="T0" fmla="*/ 613 w 614"/>
                  <a:gd name="T1" fmla="*/ 147 h 148"/>
                  <a:gd name="T2" fmla="*/ 0 w 614"/>
                  <a:gd name="T3" fmla="*/ 147 h 148"/>
                  <a:gd name="T4" fmla="*/ 0 w 614"/>
                  <a:gd name="T5" fmla="*/ 0 h 148"/>
                  <a:gd name="T6" fmla="*/ 613 w 614"/>
                  <a:gd name="T7" fmla="*/ 0 h 148"/>
                  <a:gd name="T8" fmla="*/ 613 w 614"/>
                  <a:gd name="T9" fmla="*/ 14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4" h="148">
                    <a:moveTo>
                      <a:pt x="613" y="147"/>
                    </a:moveTo>
                    <a:lnTo>
                      <a:pt x="0" y="147"/>
                    </a:lnTo>
                    <a:lnTo>
                      <a:pt x="0" y="0"/>
                    </a:lnTo>
                    <a:lnTo>
                      <a:pt x="613" y="0"/>
                    </a:lnTo>
                    <a:lnTo>
                      <a:pt x="613" y="147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4" name="Freeform: Shape 88"/>
              <p:cNvSpPr/>
              <p:nvPr/>
            </p:nvSpPr>
            <p:spPr bwMode="auto">
              <a:xfrm>
                <a:off x="10774322" y="10739623"/>
                <a:ext cx="1580738" cy="983339"/>
              </a:xfrm>
              <a:custGeom>
                <a:avLst/>
                <a:gdLst>
                  <a:gd name="T0" fmla="*/ 1027 w 3297"/>
                  <a:gd name="T1" fmla="*/ 0 h 2055"/>
                  <a:gd name="T2" fmla="*/ 1027 w 3297"/>
                  <a:gd name="T3" fmla="*/ 0 h 2055"/>
                  <a:gd name="T4" fmla="*/ 1779 w 3297"/>
                  <a:gd name="T5" fmla="*/ 330 h 2055"/>
                  <a:gd name="T6" fmla="*/ 2086 w 3297"/>
                  <a:gd name="T7" fmla="*/ 203 h 2055"/>
                  <a:gd name="T8" fmla="*/ 2512 w 3297"/>
                  <a:gd name="T9" fmla="*/ 629 h 2055"/>
                  <a:gd name="T10" fmla="*/ 2512 w 3297"/>
                  <a:gd name="T11" fmla="*/ 669 h 2055"/>
                  <a:gd name="T12" fmla="*/ 2603 w 3297"/>
                  <a:gd name="T13" fmla="*/ 664 h 2055"/>
                  <a:gd name="T14" fmla="*/ 3296 w 3297"/>
                  <a:gd name="T15" fmla="*/ 1357 h 2055"/>
                  <a:gd name="T16" fmla="*/ 2603 w 3297"/>
                  <a:gd name="T17" fmla="*/ 2054 h 2055"/>
                  <a:gd name="T18" fmla="*/ 1027 w 3297"/>
                  <a:gd name="T19" fmla="*/ 2054 h 2055"/>
                  <a:gd name="T20" fmla="*/ 0 w 3297"/>
                  <a:gd name="T21" fmla="*/ 1027 h 2055"/>
                  <a:gd name="T22" fmla="*/ 1027 w 3297"/>
                  <a:gd name="T23" fmla="*/ 0 h 2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97" h="2055">
                    <a:moveTo>
                      <a:pt x="1027" y="0"/>
                    </a:moveTo>
                    <a:lnTo>
                      <a:pt x="1027" y="0"/>
                    </a:lnTo>
                    <a:cubicBezTo>
                      <a:pt x="1321" y="0"/>
                      <a:pt x="1592" y="127"/>
                      <a:pt x="1779" y="330"/>
                    </a:cubicBezTo>
                    <a:cubicBezTo>
                      <a:pt x="1855" y="250"/>
                      <a:pt x="1966" y="203"/>
                      <a:pt x="2086" y="203"/>
                    </a:cubicBezTo>
                    <a:cubicBezTo>
                      <a:pt x="2320" y="203"/>
                      <a:pt x="2512" y="394"/>
                      <a:pt x="2512" y="629"/>
                    </a:cubicBezTo>
                    <a:cubicBezTo>
                      <a:pt x="2512" y="645"/>
                      <a:pt x="2512" y="657"/>
                      <a:pt x="2512" y="669"/>
                    </a:cubicBezTo>
                    <a:cubicBezTo>
                      <a:pt x="2540" y="664"/>
                      <a:pt x="2571" y="664"/>
                      <a:pt x="2603" y="664"/>
                    </a:cubicBezTo>
                    <a:cubicBezTo>
                      <a:pt x="2985" y="664"/>
                      <a:pt x="3296" y="975"/>
                      <a:pt x="3296" y="1357"/>
                    </a:cubicBezTo>
                    <a:cubicBezTo>
                      <a:pt x="3296" y="1743"/>
                      <a:pt x="2985" y="2054"/>
                      <a:pt x="2603" y="2054"/>
                    </a:cubicBezTo>
                    <a:cubicBezTo>
                      <a:pt x="1027" y="2054"/>
                      <a:pt x="1027" y="2054"/>
                      <a:pt x="1027" y="2054"/>
                    </a:cubicBezTo>
                    <a:cubicBezTo>
                      <a:pt x="458" y="2054"/>
                      <a:pt x="0" y="1592"/>
                      <a:pt x="0" y="1027"/>
                    </a:cubicBezTo>
                    <a:cubicBezTo>
                      <a:pt x="0" y="462"/>
                      <a:pt x="458" y="0"/>
                      <a:pt x="1027" y="0"/>
                    </a:cubicBezTo>
                  </a:path>
                </a:pathLst>
              </a:custGeom>
              <a:solidFill>
                <a:srgbClr val="D2D3D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5" name="Freeform: Shape 89"/>
              <p:cNvSpPr/>
              <p:nvPr/>
            </p:nvSpPr>
            <p:spPr bwMode="auto">
              <a:xfrm>
                <a:off x="10774322" y="10724820"/>
                <a:ext cx="1580738" cy="981225"/>
              </a:xfrm>
              <a:custGeom>
                <a:avLst/>
                <a:gdLst>
                  <a:gd name="T0" fmla="*/ 1027 w 3297"/>
                  <a:gd name="T1" fmla="*/ 0 h 2051"/>
                  <a:gd name="T2" fmla="*/ 1027 w 3297"/>
                  <a:gd name="T3" fmla="*/ 0 h 2051"/>
                  <a:gd name="T4" fmla="*/ 1779 w 3297"/>
                  <a:gd name="T5" fmla="*/ 331 h 2051"/>
                  <a:gd name="T6" fmla="*/ 2086 w 3297"/>
                  <a:gd name="T7" fmla="*/ 199 h 2051"/>
                  <a:gd name="T8" fmla="*/ 2512 w 3297"/>
                  <a:gd name="T9" fmla="*/ 625 h 2051"/>
                  <a:gd name="T10" fmla="*/ 2512 w 3297"/>
                  <a:gd name="T11" fmla="*/ 669 h 2051"/>
                  <a:gd name="T12" fmla="*/ 2603 w 3297"/>
                  <a:gd name="T13" fmla="*/ 661 h 2051"/>
                  <a:gd name="T14" fmla="*/ 3296 w 3297"/>
                  <a:gd name="T15" fmla="*/ 1353 h 2051"/>
                  <a:gd name="T16" fmla="*/ 2603 w 3297"/>
                  <a:gd name="T17" fmla="*/ 2050 h 2051"/>
                  <a:gd name="T18" fmla="*/ 1027 w 3297"/>
                  <a:gd name="T19" fmla="*/ 2050 h 2051"/>
                  <a:gd name="T20" fmla="*/ 0 w 3297"/>
                  <a:gd name="T21" fmla="*/ 1023 h 2051"/>
                  <a:gd name="T22" fmla="*/ 1027 w 3297"/>
                  <a:gd name="T23" fmla="*/ 0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97" h="2051">
                    <a:moveTo>
                      <a:pt x="1027" y="0"/>
                    </a:moveTo>
                    <a:lnTo>
                      <a:pt x="1027" y="0"/>
                    </a:lnTo>
                    <a:cubicBezTo>
                      <a:pt x="1321" y="0"/>
                      <a:pt x="1592" y="128"/>
                      <a:pt x="1779" y="331"/>
                    </a:cubicBezTo>
                    <a:cubicBezTo>
                      <a:pt x="1855" y="251"/>
                      <a:pt x="1966" y="199"/>
                      <a:pt x="2086" y="199"/>
                    </a:cubicBezTo>
                    <a:cubicBezTo>
                      <a:pt x="2320" y="199"/>
                      <a:pt x="2512" y="390"/>
                      <a:pt x="2512" y="625"/>
                    </a:cubicBezTo>
                    <a:cubicBezTo>
                      <a:pt x="2512" y="641"/>
                      <a:pt x="2512" y="653"/>
                      <a:pt x="2512" y="669"/>
                    </a:cubicBezTo>
                    <a:cubicBezTo>
                      <a:pt x="2540" y="665"/>
                      <a:pt x="2571" y="661"/>
                      <a:pt x="2603" y="661"/>
                    </a:cubicBezTo>
                    <a:cubicBezTo>
                      <a:pt x="2985" y="661"/>
                      <a:pt x="3296" y="972"/>
                      <a:pt x="3296" y="1353"/>
                    </a:cubicBezTo>
                    <a:cubicBezTo>
                      <a:pt x="3296" y="1739"/>
                      <a:pt x="2985" y="2050"/>
                      <a:pt x="2603" y="2050"/>
                    </a:cubicBezTo>
                    <a:cubicBezTo>
                      <a:pt x="1027" y="2050"/>
                      <a:pt x="1027" y="2050"/>
                      <a:pt x="1027" y="2050"/>
                    </a:cubicBezTo>
                    <a:cubicBezTo>
                      <a:pt x="458" y="2050"/>
                      <a:pt x="0" y="1592"/>
                      <a:pt x="0" y="1023"/>
                    </a:cubicBezTo>
                    <a:cubicBezTo>
                      <a:pt x="0" y="458"/>
                      <a:pt x="458" y="0"/>
                      <a:pt x="1027" y="0"/>
                    </a:cubicBezTo>
                  </a:path>
                </a:pathLst>
              </a:custGeom>
              <a:solidFill>
                <a:srgbClr val="FFFFFF">
                  <a:lumMod val="95000"/>
                </a:srgb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6" name="Freeform: Shape 90"/>
              <p:cNvSpPr/>
              <p:nvPr/>
            </p:nvSpPr>
            <p:spPr bwMode="auto">
              <a:xfrm>
                <a:off x="11701180" y="10750196"/>
                <a:ext cx="1582854" cy="981225"/>
              </a:xfrm>
              <a:custGeom>
                <a:avLst/>
                <a:gdLst>
                  <a:gd name="T0" fmla="*/ 2273 w 3301"/>
                  <a:gd name="T1" fmla="*/ 0 h 2051"/>
                  <a:gd name="T2" fmla="*/ 2273 w 3301"/>
                  <a:gd name="T3" fmla="*/ 0 h 2051"/>
                  <a:gd name="T4" fmla="*/ 1521 w 3301"/>
                  <a:gd name="T5" fmla="*/ 330 h 2051"/>
                  <a:gd name="T6" fmla="*/ 1214 w 3301"/>
                  <a:gd name="T7" fmla="*/ 199 h 2051"/>
                  <a:gd name="T8" fmla="*/ 785 w 3301"/>
                  <a:gd name="T9" fmla="*/ 625 h 2051"/>
                  <a:gd name="T10" fmla="*/ 788 w 3301"/>
                  <a:gd name="T11" fmla="*/ 669 h 2051"/>
                  <a:gd name="T12" fmla="*/ 697 w 3301"/>
                  <a:gd name="T13" fmla="*/ 660 h 2051"/>
                  <a:gd name="T14" fmla="*/ 0 w 3301"/>
                  <a:gd name="T15" fmla="*/ 1357 h 2051"/>
                  <a:gd name="T16" fmla="*/ 697 w 3301"/>
                  <a:gd name="T17" fmla="*/ 2050 h 2051"/>
                  <a:gd name="T18" fmla="*/ 2273 w 3301"/>
                  <a:gd name="T19" fmla="*/ 2050 h 2051"/>
                  <a:gd name="T20" fmla="*/ 3300 w 3301"/>
                  <a:gd name="T21" fmla="*/ 1023 h 2051"/>
                  <a:gd name="T22" fmla="*/ 2273 w 3301"/>
                  <a:gd name="T23" fmla="*/ 0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01" h="2051">
                    <a:moveTo>
                      <a:pt x="2273" y="0"/>
                    </a:moveTo>
                    <a:lnTo>
                      <a:pt x="2273" y="0"/>
                    </a:lnTo>
                    <a:cubicBezTo>
                      <a:pt x="1975" y="0"/>
                      <a:pt x="1708" y="127"/>
                      <a:pt x="1521" y="330"/>
                    </a:cubicBezTo>
                    <a:cubicBezTo>
                      <a:pt x="1441" y="251"/>
                      <a:pt x="1334" y="199"/>
                      <a:pt x="1214" y="199"/>
                    </a:cubicBezTo>
                    <a:cubicBezTo>
                      <a:pt x="975" y="199"/>
                      <a:pt x="785" y="390"/>
                      <a:pt x="785" y="625"/>
                    </a:cubicBezTo>
                    <a:cubicBezTo>
                      <a:pt x="785" y="641"/>
                      <a:pt x="785" y="653"/>
                      <a:pt x="788" y="669"/>
                    </a:cubicBezTo>
                    <a:cubicBezTo>
                      <a:pt x="757" y="665"/>
                      <a:pt x="729" y="660"/>
                      <a:pt x="697" y="660"/>
                    </a:cubicBezTo>
                    <a:cubicBezTo>
                      <a:pt x="311" y="660"/>
                      <a:pt x="0" y="971"/>
                      <a:pt x="0" y="1357"/>
                    </a:cubicBezTo>
                    <a:cubicBezTo>
                      <a:pt x="0" y="1739"/>
                      <a:pt x="311" y="2050"/>
                      <a:pt x="697" y="2050"/>
                    </a:cubicBezTo>
                    <a:cubicBezTo>
                      <a:pt x="2273" y="2050"/>
                      <a:pt x="2273" y="2050"/>
                      <a:pt x="2273" y="2050"/>
                    </a:cubicBezTo>
                    <a:cubicBezTo>
                      <a:pt x="2839" y="2050"/>
                      <a:pt x="3300" y="1592"/>
                      <a:pt x="3300" y="1023"/>
                    </a:cubicBezTo>
                    <a:cubicBezTo>
                      <a:pt x="3300" y="457"/>
                      <a:pt x="2839" y="0"/>
                      <a:pt x="2273" y="0"/>
                    </a:cubicBezTo>
                  </a:path>
                </a:pathLst>
              </a:custGeom>
              <a:solidFill>
                <a:srgbClr val="D2D3D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7" name="Freeform: Shape 91"/>
              <p:cNvSpPr/>
              <p:nvPr/>
            </p:nvSpPr>
            <p:spPr bwMode="auto">
              <a:xfrm>
                <a:off x="11701180" y="10731164"/>
                <a:ext cx="1582854" cy="981225"/>
              </a:xfrm>
              <a:custGeom>
                <a:avLst/>
                <a:gdLst>
                  <a:gd name="T0" fmla="*/ 2273 w 3301"/>
                  <a:gd name="T1" fmla="*/ 0 h 2051"/>
                  <a:gd name="T2" fmla="*/ 2273 w 3301"/>
                  <a:gd name="T3" fmla="*/ 0 h 2051"/>
                  <a:gd name="T4" fmla="*/ 1521 w 3301"/>
                  <a:gd name="T5" fmla="*/ 330 h 2051"/>
                  <a:gd name="T6" fmla="*/ 1214 w 3301"/>
                  <a:gd name="T7" fmla="*/ 199 h 2051"/>
                  <a:gd name="T8" fmla="*/ 785 w 3301"/>
                  <a:gd name="T9" fmla="*/ 629 h 2051"/>
                  <a:gd name="T10" fmla="*/ 788 w 3301"/>
                  <a:gd name="T11" fmla="*/ 669 h 2051"/>
                  <a:gd name="T12" fmla="*/ 697 w 3301"/>
                  <a:gd name="T13" fmla="*/ 661 h 2051"/>
                  <a:gd name="T14" fmla="*/ 0 w 3301"/>
                  <a:gd name="T15" fmla="*/ 1358 h 2051"/>
                  <a:gd name="T16" fmla="*/ 697 w 3301"/>
                  <a:gd name="T17" fmla="*/ 2050 h 2051"/>
                  <a:gd name="T18" fmla="*/ 2273 w 3301"/>
                  <a:gd name="T19" fmla="*/ 2050 h 2051"/>
                  <a:gd name="T20" fmla="*/ 3300 w 3301"/>
                  <a:gd name="T21" fmla="*/ 1027 h 2051"/>
                  <a:gd name="T22" fmla="*/ 2273 w 3301"/>
                  <a:gd name="T23" fmla="*/ 0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01" h="2051">
                    <a:moveTo>
                      <a:pt x="2273" y="0"/>
                    </a:moveTo>
                    <a:lnTo>
                      <a:pt x="2273" y="0"/>
                    </a:lnTo>
                    <a:cubicBezTo>
                      <a:pt x="1975" y="0"/>
                      <a:pt x="1708" y="128"/>
                      <a:pt x="1521" y="330"/>
                    </a:cubicBezTo>
                    <a:cubicBezTo>
                      <a:pt x="1441" y="251"/>
                      <a:pt x="1334" y="199"/>
                      <a:pt x="1214" y="199"/>
                    </a:cubicBezTo>
                    <a:cubicBezTo>
                      <a:pt x="975" y="199"/>
                      <a:pt x="785" y="390"/>
                      <a:pt x="785" y="629"/>
                    </a:cubicBezTo>
                    <a:cubicBezTo>
                      <a:pt x="785" y="641"/>
                      <a:pt x="785" y="657"/>
                      <a:pt x="788" y="669"/>
                    </a:cubicBezTo>
                    <a:cubicBezTo>
                      <a:pt x="757" y="665"/>
                      <a:pt x="729" y="661"/>
                      <a:pt x="697" y="661"/>
                    </a:cubicBezTo>
                    <a:cubicBezTo>
                      <a:pt x="311" y="661"/>
                      <a:pt x="0" y="975"/>
                      <a:pt x="0" y="1358"/>
                    </a:cubicBezTo>
                    <a:cubicBezTo>
                      <a:pt x="0" y="1739"/>
                      <a:pt x="311" y="2050"/>
                      <a:pt x="697" y="2050"/>
                    </a:cubicBezTo>
                    <a:cubicBezTo>
                      <a:pt x="2273" y="2050"/>
                      <a:pt x="2273" y="2050"/>
                      <a:pt x="2273" y="2050"/>
                    </a:cubicBezTo>
                    <a:cubicBezTo>
                      <a:pt x="2839" y="2050"/>
                      <a:pt x="3300" y="1592"/>
                      <a:pt x="3300" y="1027"/>
                    </a:cubicBezTo>
                    <a:cubicBezTo>
                      <a:pt x="3300" y="458"/>
                      <a:pt x="2839" y="0"/>
                      <a:pt x="2273" y="0"/>
                    </a:cubicBezTo>
                  </a:path>
                </a:pathLst>
              </a:custGeom>
              <a:solidFill>
                <a:srgbClr val="FFFFFF">
                  <a:lumMod val="95000"/>
                </a:srgb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8" name="Freeform: Shape 92"/>
              <p:cNvSpPr/>
              <p:nvPr/>
            </p:nvSpPr>
            <p:spPr bwMode="auto">
              <a:xfrm>
                <a:off x="11646161" y="8394411"/>
                <a:ext cx="789311" cy="304518"/>
              </a:xfrm>
              <a:custGeom>
                <a:avLst/>
                <a:gdLst>
                  <a:gd name="T0" fmla="*/ 1521 w 1649"/>
                  <a:gd name="T1" fmla="*/ 31 h 641"/>
                  <a:gd name="T2" fmla="*/ 1521 w 1649"/>
                  <a:gd name="T3" fmla="*/ 31 h 641"/>
                  <a:gd name="T4" fmla="*/ 1170 w 1649"/>
                  <a:gd name="T5" fmla="*/ 24 h 641"/>
                  <a:gd name="T6" fmla="*/ 868 w 1649"/>
                  <a:gd name="T7" fmla="*/ 71 h 641"/>
                  <a:gd name="T8" fmla="*/ 824 w 1649"/>
                  <a:gd name="T9" fmla="*/ 71 h 641"/>
                  <a:gd name="T10" fmla="*/ 780 w 1649"/>
                  <a:gd name="T11" fmla="*/ 71 h 641"/>
                  <a:gd name="T12" fmla="*/ 478 w 1649"/>
                  <a:gd name="T13" fmla="*/ 24 h 641"/>
                  <a:gd name="T14" fmla="*/ 127 w 1649"/>
                  <a:gd name="T15" fmla="*/ 31 h 641"/>
                  <a:gd name="T16" fmla="*/ 0 w 1649"/>
                  <a:gd name="T17" fmla="*/ 47 h 641"/>
                  <a:gd name="T18" fmla="*/ 0 w 1649"/>
                  <a:gd name="T19" fmla="*/ 171 h 641"/>
                  <a:gd name="T20" fmla="*/ 40 w 1649"/>
                  <a:gd name="T21" fmla="*/ 211 h 641"/>
                  <a:gd name="T22" fmla="*/ 123 w 1649"/>
                  <a:gd name="T23" fmla="*/ 469 h 641"/>
                  <a:gd name="T24" fmla="*/ 494 w 1649"/>
                  <a:gd name="T25" fmla="*/ 597 h 641"/>
                  <a:gd name="T26" fmla="*/ 780 w 1649"/>
                  <a:gd name="T27" fmla="*/ 235 h 641"/>
                  <a:gd name="T28" fmla="*/ 824 w 1649"/>
                  <a:gd name="T29" fmla="*/ 214 h 641"/>
                  <a:gd name="T30" fmla="*/ 868 w 1649"/>
                  <a:gd name="T31" fmla="*/ 235 h 641"/>
                  <a:gd name="T32" fmla="*/ 1154 w 1649"/>
                  <a:gd name="T33" fmla="*/ 597 h 641"/>
                  <a:gd name="T34" fmla="*/ 1524 w 1649"/>
                  <a:gd name="T35" fmla="*/ 469 h 641"/>
                  <a:gd name="T36" fmla="*/ 1608 w 1649"/>
                  <a:gd name="T37" fmla="*/ 211 h 641"/>
                  <a:gd name="T38" fmla="*/ 1648 w 1649"/>
                  <a:gd name="T39" fmla="*/ 171 h 641"/>
                  <a:gd name="T40" fmla="*/ 1648 w 1649"/>
                  <a:gd name="T41" fmla="*/ 47 h 641"/>
                  <a:gd name="T42" fmla="*/ 1521 w 1649"/>
                  <a:gd name="T43" fmla="*/ 31 h 641"/>
                  <a:gd name="T44" fmla="*/ 577 w 1649"/>
                  <a:gd name="T45" fmla="*/ 537 h 641"/>
                  <a:gd name="T46" fmla="*/ 577 w 1649"/>
                  <a:gd name="T47" fmla="*/ 537 h 641"/>
                  <a:gd name="T48" fmla="*/ 366 w 1649"/>
                  <a:gd name="T49" fmla="*/ 569 h 641"/>
                  <a:gd name="T50" fmla="*/ 115 w 1649"/>
                  <a:gd name="T51" fmla="*/ 374 h 641"/>
                  <a:gd name="T52" fmla="*/ 111 w 1649"/>
                  <a:gd name="T53" fmla="*/ 139 h 641"/>
                  <a:gd name="T54" fmla="*/ 386 w 1649"/>
                  <a:gd name="T55" fmla="*/ 64 h 641"/>
                  <a:gd name="T56" fmla="*/ 700 w 1649"/>
                  <a:gd name="T57" fmla="*/ 167 h 641"/>
                  <a:gd name="T58" fmla="*/ 577 w 1649"/>
                  <a:gd name="T59" fmla="*/ 537 h 641"/>
                  <a:gd name="T60" fmla="*/ 1533 w 1649"/>
                  <a:gd name="T61" fmla="*/ 374 h 641"/>
                  <a:gd name="T62" fmla="*/ 1533 w 1649"/>
                  <a:gd name="T63" fmla="*/ 374 h 641"/>
                  <a:gd name="T64" fmla="*/ 1282 w 1649"/>
                  <a:gd name="T65" fmla="*/ 569 h 641"/>
                  <a:gd name="T66" fmla="*/ 1071 w 1649"/>
                  <a:gd name="T67" fmla="*/ 537 h 641"/>
                  <a:gd name="T68" fmla="*/ 948 w 1649"/>
                  <a:gd name="T69" fmla="*/ 167 h 641"/>
                  <a:gd name="T70" fmla="*/ 1262 w 1649"/>
                  <a:gd name="T71" fmla="*/ 64 h 641"/>
                  <a:gd name="T72" fmla="*/ 1536 w 1649"/>
                  <a:gd name="T73" fmla="*/ 139 h 641"/>
                  <a:gd name="T74" fmla="*/ 1533 w 1649"/>
                  <a:gd name="T75" fmla="*/ 374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49" h="641">
                    <a:moveTo>
                      <a:pt x="1521" y="31"/>
                    </a:moveTo>
                    <a:lnTo>
                      <a:pt x="1521" y="31"/>
                    </a:lnTo>
                    <a:cubicBezTo>
                      <a:pt x="1521" y="31"/>
                      <a:pt x="1313" y="0"/>
                      <a:pt x="1170" y="24"/>
                    </a:cubicBezTo>
                    <a:cubicBezTo>
                      <a:pt x="1027" y="43"/>
                      <a:pt x="908" y="75"/>
                      <a:pt x="868" y="71"/>
                    </a:cubicBezTo>
                    <a:cubicBezTo>
                      <a:pt x="832" y="71"/>
                      <a:pt x="824" y="71"/>
                      <a:pt x="824" y="71"/>
                    </a:cubicBezTo>
                    <a:cubicBezTo>
                      <a:pt x="824" y="71"/>
                      <a:pt x="816" y="71"/>
                      <a:pt x="780" y="71"/>
                    </a:cubicBezTo>
                    <a:cubicBezTo>
                      <a:pt x="740" y="75"/>
                      <a:pt x="621" y="43"/>
                      <a:pt x="478" y="24"/>
                    </a:cubicBezTo>
                    <a:cubicBezTo>
                      <a:pt x="334" y="0"/>
                      <a:pt x="127" y="31"/>
                      <a:pt x="127" y="31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171"/>
                      <a:pt x="0" y="171"/>
                      <a:pt x="0" y="171"/>
                    </a:cubicBezTo>
                    <a:cubicBezTo>
                      <a:pt x="0" y="171"/>
                      <a:pt x="31" y="199"/>
                      <a:pt x="40" y="211"/>
                    </a:cubicBezTo>
                    <a:cubicBezTo>
                      <a:pt x="47" y="226"/>
                      <a:pt x="95" y="398"/>
                      <a:pt x="123" y="469"/>
                    </a:cubicBezTo>
                    <a:cubicBezTo>
                      <a:pt x="151" y="537"/>
                      <a:pt x="251" y="640"/>
                      <a:pt x="494" y="597"/>
                    </a:cubicBezTo>
                    <a:cubicBezTo>
                      <a:pt x="736" y="553"/>
                      <a:pt x="764" y="254"/>
                      <a:pt x="780" y="235"/>
                    </a:cubicBezTo>
                    <a:cubicBezTo>
                      <a:pt x="796" y="219"/>
                      <a:pt x="824" y="214"/>
                      <a:pt x="824" y="214"/>
                    </a:cubicBezTo>
                    <a:cubicBezTo>
                      <a:pt x="824" y="214"/>
                      <a:pt x="852" y="219"/>
                      <a:pt x="868" y="235"/>
                    </a:cubicBezTo>
                    <a:cubicBezTo>
                      <a:pt x="883" y="254"/>
                      <a:pt x="911" y="553"/>
                      <a:pt x="1154" y="597"/>
                    </a:cubicBezTo>
                    <a:cubicBezTo>
                      <a:pt x="1397" y="640"/>
                      <a:pt x="1497" y="537"/>
                      <a:pt x="1524" y="469"/>
                    </a:cubicBezTo>
                    <a:cubicBezTo>
                      <a:pt x="1552" y="398"/>
                      <a:pt x="1600" y="226"/>
                      <a:pt x="1608" y="211"/>
                    </a:cubicBezTo>
                    <a:cubicBezTo>
                      <a:pt x="1616" y="199"/>
                      <a:pt x="1648" y="171"/>
                      <a:pt x="1648" y="171"/>
                    </a:cubicBezTo>
                    <a:cubicBezTo>
                      <a:pt x="1648" y="47"/>
                      <a:pt x="1648" y="47"/>
                      <a:pt x="1648" y="47"/>
                    </a:cubicBezTo>
                    <a:lnTo>
                      <a:pt x="1521" y="31"/>
                    </a:lnTo>
                    <a:close/>
                    <a:moveTo>
                      <a:pt x="577" y="537"/>
                    </a:moveTo>
                    <a:lnTo>
                      <a:pt x="577" y="537"/>
                    </a:lnTo>
                    <a:cubicBezTo>
                      <a:pt x="577" y="537"/>
                      <a:pt x="485" y="585"/>
                      <a:pt x="366" y="569"/>
                    </a:cubicBezTo>
                    <a:cubicBezTo>
                      <a:pt x="251" y="553"/>
                      <a:pt x="179" y="565"/>
                      <a:pt x="115" y="374"/>
                    </a:cubicBezTo>
                    <a:cubicBezTo>
                      <a:pt x="115" y="374"/>
                      <a:pt x="68" y="226"/>
                      <a:pt x="111" y="139"/>
                    </a:cubicBezTo>
                    <a:cubicBezTo>
                      <a:pt x="111" y="139"/>
                      <a:pt x="147" y="64"/>
                      <a:pt x="386" y="64"/>
                    </a:cubicBezTo>
                    <a:cubicBezTo>
                      <a:pt x="629" y="64"/>
                      <a:pt x="677" y="123"/>
                      <a:pt x="700" y="167"/>
                    </a:cubicBezTo>
                    <a:cubicBezTo>
                      <a:pt x="724" y="211"/>
                      <a:pt x="736" y="429"/>
                      <a:pt x="577" y="537"/>
                    </a:cubicBezTo>
                    <a:close/>
                    <a:moveTo>
                      <a:pt x="1533" y="374"/>
                    </a:moveTo>
                    <a:lnTo>
                      <a:pt x="1533" y="374"/>
                    </a:lnTo>
                    <a:cubicBezTo>
                      <a:pt x="1469" y="565"/>
                      <a:pt x="1397" y="553"/>
                      <a:pt x="1282" y="569"/>
                    </a:cubicBezTo>
                    <a:cubicBezTo>
                      <a:pt x="1162" y="585"/>
                      <a:pt x="1071" y="537"/>
                      <a:pt x="1071" y="537"/>
                    </a:cubicBezTo>
                    <a:cubicBezTo>
                      <a:pt x="911" y="429"/>
                      <a:pt x="923" y="211"/>
                      <a:pt x="948" y="167"/>
                    </a:cubicBezTo>
                    <a:cubicBezTo>
                      <a:pt x="971" y="123"/>
                      <a:pt x="1019" y="64"/>
                      <a:pt x="1262" y="64"/>
                    </a:cubicBezTo>
                    <a:cubicBezTo>
                      <a:pt x="1500" y="64"/>
                      <a:pt x="1536" y="139"/>
                      <a:pt x="1536" y="139"/>
                    </a:cubicBezTo>
                    <a:cubicBezTo>
                      <a:pt x="1580" y="226"/>
                      <a:pt x="1533" y="374"/>
                      <a:pt x="1533" y="374"/>
                    </a:cubicBezTo>
                    <a:close/>
                  </a:path>
                </a:pathLst>
              </a:custGeom>
              <a:solidFill>
                <a:srgbClr val="31313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95" name="Group 103"/>
            <p:cNvGrpSpPr/>
            <p:nvPr/>
          </p:nvGrpSpPr>
          <p:grpSpPr>
            <a:xfrm>
              <a:off x="3892445" y="2669624"/>
              <a:ext cx="309562" cy="325095"/>
              <a:chOff x="9809373" y="7518922"/>
              <a:chExt cx="825285" cy="867030"/>
            </a:xfrm>
          </p:grpSpPr>
          <p:sp>
            <p:nvSpPr>
              <p:cNvPr id="211" name="Freeform: Shape 104"/>
              <p:cNvSpPr/>
              <p:nvPr/>
            </p:nvSpPr>
            <p:spPr bwMode="auto">
              <a:xfrm>
                <a:off x="10480182" y="7776917"/>
                <a:ext cx="154476" cy="152259"/>
              </a:xfrm>
              <a:custGeom>
                <a:avLst/>
                <a:gdLst>
                  <a:gd name="T0" fmla="*/ 306 w 327"/>
                  <a:gd name="T1" fmla="*/ 131 h 323"/>
                  <a:gd name="T2" fmla="*/ 306 w 327"/>
                  <a:gd name="T3" fmla="*/ 131 h 323"/>
                  <a:gd name="T4" fmla="*/ 191 w 327"/>
                  <a:gd name="T5" fmla="*/ 307 h 323"/>
                  <a:gd name="T6" fmla="*/ 16 w 327"/>
                  <a:gd name="T7" fmla="*/ 187 h 323"/>
                  <a:gd name="T8" fmla="*/ 135 w 327"/>
                  <a:gd name="T9" fmla="*/ 16 h 323"/>
                  <a:gd name="T10" fmla="*/ 306 w 327"/>
                  <a:gd name="T11" fmla="*/ 131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7" h="323">
                    <a:moveTo>
                      <a:pt x="306" y="131"/>
                    </a:moveTo>
                    <a:lnTo>
                      <a:pt x="306" y="131"/>
                    </a:lnTo>
                    <a:cubicBezTo>
                      <a:pt x="326" y="211"/>
                      <a:pt x="270" y="291"/>
                      <a:pt x="191" y="307"/>
                    </a:cubicBezTo>
                    <a:cubicBezTo>
                      <a:pt x="111" y="322"/>
                      <a:pt x="35" y="270"/>
                      <a:pt x="16" y="187"/>
                    </a:cubicBezTo>
                    <a:cubicBezTo>
                      <a:pt x="0" y="108"/>
                      <a:pt x="52" y="32"/>
                      <a:pt x="135" y="16"/>
                    </a:cubicBezTo>
                    <a:cubicBezTo>
                      <a:pt x="215" y="0"/>
                      <a:pt x="290" y="52"/>
                      <a:pt x="306" y="131"/>
                    </a:cubicBezTo>
                  </a:path>
                </a:pathLst>
              </a:custGeom>
              <a:solidFill>
                <a:srgbClr val="4B4B4B">
                  <a:lumMod val="50000"/>
                </a:srgb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2" name="Freeform: Shape 105"/>
              <p:cNvSpPr/>
              <p:nvPr/>
            </p:nvSpPr>
            <p:spPr bwMode="auto">
              <a:xfrm>
                <a:off x="10078120" y="8142761"/>
                <a:ext cx="35974" cy="31721"/>
              </a:xfrm>
              <a:custGeom>
                <a:avLst/>
                <a:gdLst>
                  <a:gd name="T0" fmla="*/ 49 w 78"/>
                  <a:gd name="T1" fmla="*/ 60 h 69"/>
                  <a:gd name="T2" fmla="*/ 49 w 78"/>
                  <a:gd name="T3" fmla="*/ 60 h 69"/>
                  <a:gd name="T4" fmla="*/ 40 w 78"/>
                  <a:gd name="T5" fmla="*/ 64 h 69"/>
                  <a:gd name="T6" fmla="*/ 5 w 78"/>
                  <a:gd name="T7" fmla="*/ 40 h 69"/>
                  <a:gd name="T8" fmla="*/ 28 w 78"/>
                  <a:gd name="T9" fmla="*/ 4 h 69"/>
                  <a:gd name="T10" fmla="*/ 37 w 78"/>
                  <a:gd name="T11" fmla="*/ 0 h 69"/>
                  <a:gd name="T12" fmla="*/ 72 w 78"/>
                  <a:gd name="T13" fmla="*/ 24 h 69"/>
                  <a:gd name="T14" fmla="*/ 49 w 78"/>
                  <a:gd name="T15" fmla="*/ 6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69">
                    <a:moveTo>
                      <a:pt x="49" y="60"/>
                    </a:moveTo>
                    <a:lnTo>
                      <a:pt x="49" y="60"/>
                    </a:lnTo>
                    <a:cubicBezTo>
                      <a:pt x="40" y="64"/>
                      <a:pt x="40" y="64"/>
                      <a:pt x="40" y="64"/>
                    </a:cubicBezTo>
                    <a:cubicBezTo>
                      <a:pt x="25" y="68"/>
                      <a:pt x="9" y="56"/>
                      <a:pt x="5" y="40"/>
                    </a:cubicBezTo>
                    <a:cubicBezTo>
                      <a:pt x="0" y="24"/>
                      <a:pt x="13" y="8"/>
                      <a:pt x="28" y="4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52" y="0"/>
                      <a:pt x="68" y="8"/>
                      <a:pt x="72" y="24"/>
                    </a:cubicBezTo>
                    <a:cubicBezTo>
                      <a:pt x="77" y="44"/>
                      <a:pt x="64" y="60"/>
                      <a:pt x="49" y="60"/>
                    </a:cubicBezTo>
                  </a:path>
                </a:pathLst>
              </a:custGeom>
              <a:solidFill>
                <a:srgbClr val="38557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3" name="Freeform: Shape 106"/>
              <p:cNvSpPr/>
              <p:nvPr/>
            </p:nvSpPr>
            <p:spPr bwMode="auto">
              <a:xfrm>
                <a:off x="10099281" y="8178711"/>
                <a:ext cx="33858" cy="29606"/>
              </a:xfrm>
              <a:custGeom>
                <a:avLst/>
                <a:gdLst>
                  <a:gd name="T0" fmla="*/ 48 w 77"/>
                  <a:gd name="T1" fmla="*/ 60 h 68"/>
                  <a:gd name="T2" fmla="*/ 48 w 77"/>
                  <a:gd name="T3" fmla="*/ 60 h 68"/>
                  <a:gd name="T4" fmla="*/ 40 w 77"/>
                  <a:gd name="T5" fmla="*/ 63 h 68"/>
                  <a:gd name="T6" fmla="*/ 5 w 77"/>
                  <a:gd name="T7" fmla="*/ 40 h 68"/>
                  <a:gd name="T8" fmla="*/ 5 w 77"/>
                  <a:gd name="T9" fmla="*/ 40 h 68"/>
                  <a:gd name="T10" fmla="*/ 28 w 77"/>
                  <a:gd name="T11" fmla="*/ 4 h 68"/>
                  <a:gd name="T12" fmla="*/ 36 w 77"/>
                  <a:gd name="T13" fmla="*/ 0 h 68"/>
                  <a:gd name="T14" fmla="*/ 72 w 77"/>
                  <a:gd name="T15" fmla="*/ 23 h 68"/>
                  <a:gd name="T16" fmla="*/ 48 w 77"/>
                  <a:gd name="T17" fmla="*/ 6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68">
                    <a:moveTo>
                      <a:pt x="48" y="60"/>
                    </a:moveTo>
                    <a:lnTo>
                      <a:pt x="48" y="60"/>
                    </a:lnTo>
                    <a:cubicBezTo>
                      <a:pt x="40" y="63"/>
                      <a:pt x="40" y="63"/>
                      <a:pt x="40" y="63"/>
                    </a:cubicBezTo>
                    <a:cubicBezTo>
                      <a:pt x="24" y="67"/>
                      <a:pt x="8" y="56"/>
                      <a:pt x="5" y="40"/>
                    </a:cubicBezTo>
                    <a:lnTo>
                      <a:pt x="5" y="40"/>
                    </a:lnTo>
                    <a:cubicBezTo>
                      <a:pt x="0" y="23"/>
                      <a:pt x="12" y="8"/>
                      <a:pt x="28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52" y="0"/>
                      <a:pt x="68" y="8"/>
                      <a:pt x="72" y="23"/>
                    </a:cubicBezTo>
                    <a:cubicBezTo>
                      <a:pt x="76" y="44"/>
                      <a:pt x="64" y="60"/>
                      <a:pt x="48" y="60"/>
                    </a:cubicBezTo>
                  </a:path>
                </a:pathLst>
              </a:custGeom>
              <a:solidFill>
                <a:srgbClr val="38557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4" name="Freeform: Shape 107"/>
              <p:cNvSpPr/>
              <p:nvPr/>
            </p:nvSpPr>
            <p:spPr bwMode="auto">
              <a:xfrm>
                <a:off x="9938457" y="8053943"/>
                <a:ext cx="275095" cy="332009"/>
              </a:xfrm>
              <a:custGeom>
                <a:avLst/>
                <a:gdLst>
                  <a:gd name="T0" fmla="*/ 514 w 578"/>
                  <a:gd name="T1" fmla="*/ 661 h 697"/>
                  <a:gd name="T2" fmla="*/ 514 w 578"/>
                  <a:gd name="T3" fmla="*/ 661 h 697"/>
                  <a:gd name="T4" fmla="*/ 514 w 578"/>
                  <a:gd name="T5" fmla="*/ 661 h 697"/>
                  <a:gd name="T6" fmla="*/ 354 w 578"/>
                  <a:gd name="T7" fmla="*/ 637 h 697"/>
                  <a:gd name="T8" fmla="*/ 36 w 578"/>
                  <a:gd name="T9" fmla="*/ 195 h 697"/>
                  <a:gd name="T10" fmla="*/ 63 w 578"/>
                  <a:gd name="T11" fmla="*/ 36 h 697"/>
                  <a:gd name="T12" fmla="*/ 63 w 578"/>
                  <a:gd name="T13" fmla="*/ 36 h 697"/>
                  <a:gd name="T14" fmla="*/ 223 w 578"/>
                  <a:gd name="T15" fmla="*/ 60 h 697"/>
                  <a:gd name="T16" fmla="*/ 542 w 578"/>
                  <a:gd name="T17" fmla="*/ 502 h 697"/>
                  <a:gd name="T18" fmla="*/ 514 w 578"/>
                  <a:gd name="T19" fmla="*/ 661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8" h="697">
                    <a:moveTo>
                      <a:pt x="514" y="661"/>
                    </a:moveTo>
                    <a:lnTo>
                      <a:pt x="514" y="661"/>
                    </a:lnTo>
                    <a:lnTo>
                      <a:pt x="514" y="661"/>
                    </a:lnTo>
                    <a:cubicBezTo>
                      <a:pt x="462" y="696"/>
                      <a:pt x="390" y="685"/>
                      <a:pt x="354" y="637"/>
                    </a:cubicBezTo>
                    <a:cubicBezTo>
                      <a:pt x="36" y="195"/>
                      <a:pt x="36" y="195"/>
                      <a:pt x="36" y="195"/>
                    </a:cubicBezTo>
                    <a:cubicBezTo>
                      <a:pt x="0" y="144"/>
                      <a:pt x="12" y="72"/>
                      <a:pt x="63" y="36"/>
                    </a:cubicBezTo>
                    <a:lnTo>
                      <a:pt x="63" y="36"/>
                    </a:lnTo>
                    <a:cubicBezTo>
                      <a:pt x="112" y="0"/>
                      <a:pt x="183" y="12"/>
                      <a:pt x="223" y="60"/>
                    </a:cubicBezTo>
                    <a:cubicBezTo>
                      <a:pt x="542" y="502"/>
                      <a:pt x="542" y="502"/>
                      <a:pt x="542" y="502"/>
                    </a:cubicBezTo>
                    <a:cubicBezTo>
                      <a:pt x="577" y="553"/>
                      <a:pt x="565" y="625"/>
                      <a:pt x="514" y="661"/>
                    </a:cubicBezTo>
                  </a:path>
                </a:pathLst>
              </a:custGeom>
              <a:solidFill>
                <a:srgbClr val="4B4B4B">
                  <a:lumMod val="75000"/>
                </a:srgb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5" name="Freeform: Shape 108"/>
              <p:cNvSpPr/>
              <p:nvPr/>
            </p:nvSpPr>
            <p:spPr bwMode="auto">
              <a:xfrm>
                <a:off x="10069656" y="7544299"/>
                <a:ext cx="533261" cy="623839"/>
              </a:xfrm>
              <a:custGeom>
                <a:avLst/>
                <a:gdLst>
                  <a:gd name="T0" fmla="*/ 0 w 1115"/>
                  <a:gd name="T1" fmla="*/ 490 h 1307"/>
                  <a:gd name="T2" fmla="*/ 0 w 1115"/>
                  <a:gd name="T3" fmla="*/ 490 h 1307"/>
                  <a:gd name="T4" fmla="*/ 71 w 1115"/>
                  <a:gd name="T5" fmla="*/ 836 h 1307"/>
                  <a:gd name="T6" fmla="*/ 139 w 1115"/>
                  <a:gd name="T7" fmla="*/ 1183 h 1307"/>
                  <a:gd name="T8" fmla="*/ 1114 w 1115"/>
                  <a:gd name="T9" fmla="*/ 1306 h 1307"/>
                  <a:gd name="T10" fmla="*/ 983 w 1115"/>
                  <a:gd name="T11" fmla="*/ 653 h 1307"/>
                  <a:gd name="T12" fmla="*/ 852 w 1115"/>
                  <a:gd name="T13" fmla="*/ 0 h 1307"/>
                  <a:gd name="T14" fmla="*/ 0 w 1115"/>
                  <a:gd name="T15" fmla="*/ 49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15" h="1307">
                    <a:moveTo>
                      <a:pt x="0" y="490"/>
                    </a:moveTo>
                    <a:lnTo>
                      <a:pt x="0" y="490"/>
                    </a:lnTo>
                    <a:cubicBezTo>
                      <a:pt x="71" y="836"/>
                      <a:pt x="71" y="836"/>
                      <a:pt x="71" y="836"/>
                    </a:cubicBezTo>
                    <a:cubicBezTo>
                      <a:pt x="139" y="1183"/>
                      <a:pt x="139" y="1183"/>
                      <a:pt x="139" y="1183"/>
                    </a:cubicBezTo>
                    <a:cubicBezTo>
                      <a:pt x="139" y="1183"/>
                      <a:pt x="880" y="995"/>
                      <a:pt x="1114" y="1306"/>
                    </a:cubicBezTo>
                    <a:cubicBezTo>
                      <a:pt x="983" y="653"/>
                      <a:pt x="983" y="653"/>
                      <a:pt x="983" y="653"/>
                    </a:cubicBezTo>
                    <a:cubicBezTo>
                      <a:pt x="852" y="0"/>
                      <a:pt x="852" y="0"/>
                      <a:pt x="852" y="0"/>
                    </a:cubicBezTo>
                    <a:cubicBezTo>
                      <a:pt x="756" y="379"/>
                      <a:pt x="0" y="490"/>
                      <a:pt x="0" y="490"/>
                    </a:cubicBezTo>
                  </a:path>
                </a:pathLst>
              </a:custGeom>
              <a:solidFill>
                <a:srgbClr val="4B4B4B">
                  <a:lumMod val="50000"/>
                </a:srgbClr>
              </a:solidFill>
              <a:ln w="9525" cap="flat">
                <a:noFill/>
                <a:beve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6" name="Freeform: Shape 109"/>
              <p:cNvSpPr/>
              <p:nvPr/>
            </p:nvSpPr>
            <p:spPr bwMode="auto">
              <a:xfrm>
                <a:off x="10448440" y="7518922"/>
                <a:ext cx="181986" cy="674592"/>
              </a:xfrm>
              <a:custGeom>
                <a:avLst/>
                <a:gdLst>
                  <a:gd name="T0" fmla="*/ 330 w 383"/>
                  <a:gd name="T1" fmla="*/ 1405 h 1410"/>
                  <a:gd name="T2" fmla="*/ 330 w 383"/>
                  <a:gd name="T3" fmla="*/ 1405 h 1410"/>
                  <a:gd name="T4" fmla="*/ 330 w 383"/>
                  <a:gd name="T5" fmla="*/ 1405 h 1410"/>
                  <a:gd name="T6" fmla="*/ 263 w 383"/>
                  <a:gd name="T7" fmla="*/ 1361 h 1410"/>
                  <a:gd name="T8" fmla="*/ 4 w 383"/>
                  <a:gd name="T9" fmla="*/ 71 h 1410"/>
                  <a:gd name="T10" fmla="*/ 48 w 383"/>
                  <a:gd name="T11" fmla="*/ 4 h 1410"/>
                  <a:gd name="T12" fmla="*/ 116 w 383"/>
                  <a:gd name="T13" fmla="*/ 47 h 1410"/>
                  <a:gd name="T14" fmla="*/ 374 w 383"/>
                  <a:gd name="T15" fmla="*/ 1337 h 1410"/>
                  <a:gd name="T16" fmla="*/ 330 w 383"/>
                  <a:gd name="T17" fmla="*/ 1405 h 1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3" h="1410">
                    <a:moveTo>
                      <a:pt x="330" y="1405"/>
                    </a:moveTo>
                    <a:lnTo>
                      <a:pt x="330" y="1405"/>
                    </a:lnTo>
                    <a:lnTo>
                      <a:pt x="330" y="1405"/>
                    </a:lnTo>
                    <a:cubicBezTo>
                      <a:pt x="298" y="1409"/>
                      <a:pt x="270" y="1389"/>
                      <a:pt x="263" y="1361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0" y="39"/>
                      <a:pt x="20" y="11"/>
                      <a:pt x="48" y="4"/>
                    </a:cubicBezTo>
                    <a:cubicBezTo>
                      <a:pt x="80" y="0"/>
                      <a:pt x="107" y="19"/>
                      <a:pt x="116" y="47"/>
                    </a:cubicBezTo>
                    <a:cubicBezTo>
                      <a:pt x="374" y="1337"/>
                      <a:pt x="374" y="1337"/>
                      <a:pt x="374" y="1337"/>
                    </a:cubicBezTo>
                    <a:cubicBezTo>
                      <a:pt x="382" y="1369"/>
                      <a:pt x="362" y="1396"/>
                      <a:pt x="330" y="1405"/>
                    </a:cubicBezTo>
                  </a:path>
                </a:pathLst>
              </a:custGeom>
              <a:solidFill>
                <a:srgbClr val="A9A9A9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7" name="Freeform: Shape 110"/>
              <p:cNvSpPr/>
              <p:nvPr/>
            </p:nvSpPr>
            <p:spPr bwMode="auto">
              <a:xfrm>
                <a:off x="9809373" y="7779031"/>
                <a:ext cx="325882" cy="370074"/>
              </a:xfrm>
              <a:custGeom>
                <a:avLst/>
                <a:gdLst>
                  <a:gd name="T0" fmla="*/ 542 w 682"/>
                  <a:gd name="T1" fmla="*/ 0 h 777"/>
                  <a:gd name="T2" fmla="*/ 542 w 682"/>
                  <a:gd name="T3" fmla="*/ 0 h 777"/>
                  <a:gd name="T4" fmla="*/ 124 w 682"/>
                  <a:gd name="T5" fmla="*/ 99 h 777"/>
                  <a:gd name="T6" fmla="*/ 24 w 682"/>
                  <a:gd name="T7" fmla="*/ 310 h 777"/>
                  <a:gd name="T8" fmla="*/ 84 w 682"/>
                  <a:gd name="T9" fmla="*/ 609 h 777"/>
                  <a:gd name="T10" fmla="*/ 259 w 682"/>
                  <a:gd name="T11" fmla="*/ 760 h 777"/>
                  <a:gd name="T12" fmla="*/ 681 w 682"/>
                  <a:gd name="T13" fmla="*/ 693 h 777"/>
                  <a:gd name="T14" fmla="*/ 542 w 682"/>
                  <a:gd name="T15" fmla="*/ 0 h 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2" h="777">
                    <a:moveTo>
                      <a:pt x="542" y="0"/>
                    </a:moveTo>
                    <a:lnTo>
                      <a:pt x="542" y="0"/>
                    </a:lnTo>
                    <a:cubicBezTo>
                      <a:pt x="124" y="99"/>
                      <a:pt x="124" y="99"/>
                      <a:pt x="124" y="99"/>
                    </a:cubicBezTo>
                    <a:cubicBezTo>
                      <a:pt x="48" y="116"/>
                      <a:pt x="0" y="211"/>
                      <a:pt x="24" y="310"/>
                    </a:cubicBezTo>
                    <a:cubicBezTo>
                      <a:pt x="84" y="609"/>
                      <a:pt x="84" y="609"/>
                      <a:pt x="84" y="609"/>
                    </a:cubicBezTo>
                    <a:cubicBezTo>
                      <a:pt x="104" y="708"/>
                      <a:pt x="184" y="776"/>
                      <a:pt x="259" y="760"/>
                    </a:cubicBezTo>
                    <a:cubicBezTo>
                      <a:pt x="681" y="693"/>
                      <a:pt x="681" y="693"/>
                      <a:pt x="681" y="693"/>
                    </a:cubicBezTo>
                    <a:lnTo>
                      <a:pt x="542" y="0"/>
                    </a:lnTo>
                  </a:path>
                </a:pathLst>
              </a:custGeom>
              <a:solidFill>
                <a:srgbClr val="4B4B4B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8" name="Freeform: Shape 111"/>
              <p:cNvSpPr/>
              <p:nvPr/>
            </p:nvSpPr>
            <p:spPr bwMode="auto">
              <a:xfrm>
                <a:off x="9815722" y="7897455"/>
                <a:ext cx="99457" cy="38065"/>
              </a:xfrm>
              <a:custGeom>
                <a:avLst/>
                <a:gdLst>
                  <a:gd name="T0" fmla="*/ 183 w 212"/>
                  <a:gd name="T1" fmla="*/ 4 h 85"/>
                  <a:gd name="T2" fmla="*/ 183 w 212"/>
                  <a:gd name="T3" fmla="*/ 4 h 85"/>
                  <a:gd name="T4" fmla="*/ 0 w 212"/>
                  <a:gd name="T5" fmla="*/ 40 h 85"/>
                  <a:gd name="T6" fmla="*/ 12 w 212"/>
                  <a:gd name="T7" fmla="*/ 84 h 85"/>
                  <a:gd name="T8" fmla="*/ 192 w 212"/>
                  <a:gd name="T9" fmla="*/ 47 h 85"/>
                  <a:gd name="T10" fmla="*/ 208 w 212"/>
                  <a:gd name="T11" fmla="*/ 19 h 85"/>
                  <a:gd name="T12" fmla="*/ 183 w 212"/>
                  <a:gd name="T13" fmla="*/ 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85">
                    <a:moveTo>
                      <a:pt x="183" y="4"/>
                    </a:moveTo>
                    <a:lnTo>
                      <a:pt x="183" y="4"/>
                    </a:lnTo>
                    <a:cubicBezTo>
                      <a:pt x="0" y="40"/>
                      <a:pt x="0" y="40"/>
                      <a:pt x="0" y="40"/>
                    </a:cubicBezTo>
                    <a:cubicBezTo>
                      <a:pt x="12" y="84"/>
                      <a:pt x="12" y="84"/>
                      <a:pt x="12" y="84"/>
                    </a:cubicBezTo>
                    <a:cubicBezTo>
                      <a:pt x="192" y="47"/>
                      <a:pt x="192" y="47"/>
                      <a:pt x="192" y="47"/>
                    </a:cubicBezTo>
                    <a:cubicBezTo>
                      <a:pt x="203" y="47"/>
                      <a:pt x="211" y="32"/>
                      <a:pt x="208" y="19"/>
                    </a:cubicBezTo>
                    <a:cubicBezTo>
                      <a:pt x="208" y="7"/>
                      <a:pt x="195" y="0"/>
                      <a:pt x="183" y="4"/>
                    </a:cubicBezTo>
                  </a:path>
                </a:pathLst>
              </a:custGeom>
              <a:solidFill>
                <a:srgbClr val="4B4B4B">
                  <a:lumMod val="50000"/>
                </a:srgb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9" name="Freeform: Shape 112"/>
              <p:cNvSpPr/>
              <p:nvPr/>
            </p:nvSpPr>
            <p:spPr bwMode="auto">
              <a:xfrm>
                <a:off x="9824186" y="7933405"/>
                <a:ext cx="99457" cy="38065"/>
              </a:xfrm>
              <a:custGeom>
                <a:avLst/>
                <a:gdLst>
                  <a:gd name="T0" fmla="*/ 179 w 212"/>
                  <a:gd name="T1" fmla="*/ 4 h 85"/>
                  <a:gd name="T2" fmla="*/ 179 w 212"/>
                  <a:gd name="T3" fmla="*/ 4 h 85"/>
                  <a:gd name="T4" fmla="*/ 0 w 212"/>
                  <a:gd name="T5" fmla="*/ 40 h 85"/>
                  <a:gd name="T6" fmla="*/ 8 w 212"/>
                  <a:gd name="T7" fmla="*/ 84 h 85"/>
                  <a:gd name="T8" fmla="*/ 192 w 212"/>
                  <a:gd name="T9" fmla="*/ 48 h 85"/>
                  <a:gd name="T10" fmla="*/ 207 w 212"/>
                  <a:gd name="T11" fmla="*/ 20 h 85"/>
                  <a:gd name="T12" fmla="*/ 179 w 212"/>
                  <a:gd name="T13" fmla="*/ 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85">
                    <a:moveTo>
                      <a:pt x="179" y="4"/>
                    </a:moveTo>
                    <a:lnTo>
                      <a:pt x="179" y="4"/>
                    </a:lnTo>
                    <a:cubicBezTo>
                      <a:pt x="0" y="40"/>
                      <a:pt x="0" y="40"/>
                      <a:pt x="0" y="40"/>
                    </a:cubicBezTo>
                    <a:cubicBezTo>
                      <a:pt x="8" y="84"/>
                      <a:pt x="8" y="84"/>
                      <a:pt x="8" y="84"/>
                    </a:cubicBezTo>
                    <a:cubicBezTo>
                      <a:pt x="192" y="48"/>
                      <a:pt x="192" y="48"/>
                      <a:pt x="192" y="48"/>
                    </a:cubicBezTo>
                    <a:cubicBezTo>
                      <a:pt x="204" y="44"/>
                      <a:pt x="211" y="32"/>
                      <a:pt x="207" y="20"/>
                    </a:cubicBezTo>
                    <a:cubicBezTo>
                      <a:pt x="207" y="9"/>
                      <a:pt x="195" y="0"/>
                      <a:pt x="179" y="4"/>
                    </a:cubicBezTo>
                  </a:path>
                </a:pathLst>
              </a:custGeom>
              <a:solidFill>
                <a:srgbClr val="4B4B4B">
                  <a:lumMod val="50000"/>
                </a:srgb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0" name="Freeform: Shape 113"/>
              <p:cNvSpPr/>
              <p:nvPr/>
            </p:nvSpPr>
            <p:spPr bwMode="auto">
              <a:xfrm>
                <a:off x="9832651" y="7969355"/>
                <a:ext cx="99457" cy="38065"/>
              </a:xfrm>
              <a:custGeom>
                <a:avLst/>
                <a:gdLst>
                  <a:gd name="T0" fmla="*/ 179 w 212"/>
                  <a:gd name="T1" fmla="*/ 4 h 84"/>
                  <a:gd name="T2" fmla="*/ 179 w 212"/>
                  <a:gd name="T3" fmla="*/ 4 h 84"/>
                  <a:gd name="T4" fmla="*/ 0 w 212"/>
                  <a:gd name="T5" fmla="*/ 40 h 84"/>
                  <a:gd name="T6" fmla="*/ 8 w 212"/>
                  <a:gd name="T7" fmla="*/ 83 h 84"/>
                  <a:gd name="T8" fmla="*/ 191 w 212"/>
                  <a:gd name="T9" fmla="*/ 48 h 84"/>
                  <a:gd name="T10" fmla="*/ 207 w 212"/>
                  <a:gd name="T11" fmla="*/ 20 h 84"/>
                  <a:gd name="T12" fmla="*/ 179 w 212"/>
                  <a:gd name="T13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84">
                    <a:moveTo>
                      <a:pt x="179" y="4"/>
                    </a:moveTo>
                    <a:lnTo>
                      <a:pt x="179" y="4"/>
                    </a:lnTo>
                    <a:cubicBezTo>
                      <a:pt x="0" y="40"/>
                      <a:pt x="0" y="40"/>
                      <a:pt x="0" y="40"/>
                    </a:cubicBezTo>
                    <a:cubicBezTo>
                      <a:pt x="8" y="83"/>
                      <a:pt x="8" y="83"/>
                      <a:pt x="8" y="83"/>
                    </a:cubicBezTo>
                    <a:cubicBezTo>
                      <a:pt x="191" y="48"/>
                      <a:pt x="191" y="48"/>
                      <a:pt x="191" y="48"/>
                    </a:cubicBezTo>
                    <a:cubicBezTo>
                      <a:pt x="203" y="43"/>
                      <a:pt x="211" y="32"/>
                      <a:pt x="207" y="20"/>
                    </a:cubicBezTo>
                    <a:cubicBezTo>
                      <a:pt x="203" y="8"/>
                      <a:pt x="191" y="0"/>
                      <a:pt x="179" y="4"/>
                    </a:cubicBezTo>
                  </a:path>
                </a:pathLst>
              </a:custGeom>
              <a:solidFill>
                <a:srgbClr val="4B4B4B">
                  <a:lumMod val="50000"/>
                </a:srgb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1" name="Freeform: Shape 114"/>
              <p:cNvSpPr/>
              <p:nvPr/>
            </p:nvSpPr>
            <p:spPr bwMode="auto">
              <a:xfrm>
                <a:off x="9838999" y="8005305"/>
                <a:ext cx="99457" cy="38065"/>
              </a:xfrm>
              <a:custGeom>
                <a:avLst/>
                <a:gdLst>
                  <a:gd name="T0" fmla="*/ 179 w 212"/>
                  <a:gd name="T1" fmla="*/ 0 h 84"/>
                  <a:gd name="T2" fmla="*/ 179 w 212"/>
                  <a:gd name="T3" fmla="*/ 0 h 84"/>
                  <a:gd name="T4" fmla="*/ 0 w 212"/>
                  <a:gd name="T5" fmla="*/ 39 h 84"/>
                  <a:gd name="T6" fmla="*/ 8 w 212"/>
                  <a:gd name="T7" fmla="*/ 83 h 84"/>
                  <a:gd name="T8" fmla="*/ 187 w 212"/>
                  <a:gd name="T9" fmla="*/ 47 h 84"/>
                  <a:gd name="T10" fmla="*/ 207 w 212"/>
                  <a:gd name="T11" fmla="*/ 19 h 84"/>
                  <a:gd name="T12" fmla="*/ 179 w 212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84">
                    <a:moveTo>
                      <a:pt x="179" y="0"/>
                    </a:moveTo>
                    <a:lnTo>
                      <a:pt x="179" y="0"/>
                    </a:lnTo>
                    <a:cubicBezTo>
                      <a:pt x="0" y="39"/>
                      <a:pt x="0" y="39"/>
                      <a:pt x="0" y="39"/>
                    </a:cubicBezTo>
                    <a:cubicBezTo>
                      <a:pt x="8" y="83"/>
                      <a:pt x="8" y="83"/>
                      <a:pt x="8" y="83"/>
                    </a:cubicBezTo>
                    <a:cubicBezTo>
                      <a:pt x="187" y="47"/>
                      <a:pt x="187" y="47"/>
                      <a:pt x="187" y="47"/>
                    </a:cubicBezTo>
                    <a:cubicBezTo>
                      <a:pt x="199" y="44"/>
                      <a:pt x="211" y="31"/>
                      <a:pt x="207" y="19"/>
                    </a:cubicBezTo>
                    <a:cubicBezTo>
                      <a:pt x="203" y="7"/>
                      <a:pt x="191" y="0"/>
                      <a:pt x="179" y="0"/>
                    </a:cubicBezTo>
                  </a:path>
                </a:pathLst>
              </a:custGeom>
              <a:solidFill>
                <a:srgbClr val="4B4B4B">
                  <a:lumMod val="50000"/>
                </a:srgb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2" name="Freeform: Shape 115"/>
              <p:cNvSpPr/>
              <p:nvPr/>
            </p:nvSpPr>
            <p:spPr bwMode="auto">
              <a:xfrm>
                <a:off x="9847464" y="8041255"/>
                <a:ext cx="97341" cy="38065"/>
              </a:xfrm>
              <a:custGeom>
                <a:avLst/>
                <a:gdLst>
                  <a:gd name="T0" fmla="*/ 179 w 208"/>
                  <a:gd name="T1" fmla="*/ 0 h 85"/>
                  <a:gd name="T2" fmla="*/ 179 w 208"/>
                  <a:gd name="T3" fmla="*/ 0 h 85"/>
                  <a:gd name="T4" fmla="*/ 0 w 208"/>
                  <a:gd name="T5" fmla="*/ 36 h 85"/>
                  <a:gd name="T6" fmla="*/ 8 w 208"/>
                  <a:gd name="T7" fmla="*/ 84 h 85"/>
                  <a:gd name="T8" fmla="*/ 187 w 208"/>
                  <a:gd name="T9" fmla="*/ 48 h 85"/>
                  <a:gd name="T10" fmla="*/ 207 w 208"/>
                  <a:gd name="T11" fmla="*/ 20 h 85"/>
                  <a:gd name="T12" fmla="*/ 179 w 208"/>
                  <a:gd name="T1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85">
                    <a:moveTo>
                      <a:pt x="179" y="0"/>
                    </a:moveTo>
                    <a:lnTo>
                      <a:pt x="179" y="0"/>
                    </a:lnTo>
                    <a:cubicBezTo>
                      <a:pt x="0" y="36"/>
                      <a:pt x="0" y="36"/>
                      <a:pt x="0" y="36"/>
                    </a:cubicBezTo>
                    <a:cubicBezTo>
                      <a:pt x="8" y="84"/>
                      <a:pt x="8" y="84"/>
                      <a:pt x="8" y="84"/>
                    </a:cubicBezTo>
                    <a:cubicBezTo>
                      <a:pt x="187" y="48"/>
                      <a:pt x="187" y="48"/>
                      <a:pt x="187" y="48"/>
                    </a:cubicBezTo>
                    <a:cubicBezTo>
                      <a:pt x="199" y="44"/>
                      <a:pt x="207" y="32"/>
                      <a:pt x="207" y="20"/>
                    </a:cubicBezTo>
                    <a:cubicBezTo>
                      <a:pt x="203" y="8"/>
                      <a:pt x="191" y="0"/>
                      <a:pt x="179" y="0"/>
                    </a:cubicBezTo>
                  </a:path>
                </a:pathLst>
              </a:custGeom>
              <a:solidFill>
                <a:srgbClr val="4B4B4B">
                  <a:lumMod val="50000"/>
                </a:srgb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96" name="Group 116"/>
            <p:cNvGrpSpPr/>
            <p:nvPr/>
          </p:nvGrpSpPr>
          <p:grpSpPr>
            <a:xfrm>
              <a:off x="5178458" y="2759216"/>
              <a:ext cx="300831" cy="257696"/>
              <a:chOff x="13463904" y="7694443"/>
              <a:chExt cx="802008" cy="687280"/>
            </a:xfrm>
          </p:grpSpPr>
          <p:sp>
            <p:nvSpPr>
              <p:cNvPr id="204" name="Freeform: Shape 117"/>
              <p:cNvSpPr/>
              <p:nvPr/>
            </p:nvSpPr>
            <p:spPr bwMode="auto">
              <a:xfrm>
                <a:off x="13482949" y="7800178"/>
                <a:ext cx="782963" cy="581545"/>
              </a:xfrm>
              <a:custGeom>
                <a:avLst/>
                <a:gdLst>
                  <a:gd name="T0" fmla="*/ 1637 w 1638"/>
                  <a:gd name="T1" fmla="*/ 728 h 1215"/>
                  <a:gd name="T2" fmla="*/ 255 w 1638"/>
                  <a:gd name="T3" fmla="*/ 1214 h 1215"/>
                  <a:gd name="T4" fmla="*/ 0 w 1638"/>
                  <a:gd name="T5" fmla="*/ 481 h 1215"/>
                  <a:gd name="T6" fmla="*/ 1382 w 1638"/>
                  <a:gd name="T7" fmla="*/ 0 h 1215"/>
                  <a:gd name="T8" fmla="*/ 1637 w 1638"/>
                  <a:gd name="T9" fmla="*/ 728 h 1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8" h="1215">
                    <a:moveTo>
                      <a:pt x="1637" y="728"/>
                    </a:moveTo>
                    <a:lnTo>
                      <a:pt x="255" y="1214"/>
                    </a:lnTo>
                    <a:lnTo>
                      <a:pt x="0" y="481"/>
                    </a:lnTo>
                    <a:lnTo>
                      <a:pt x="1382" y="0"/>
                    </a:lnTo>
                    <a:lnTo>
                      <a:pt x="1637" y="728"/>
                    </a:lnTo>
                  </a:path>
                </a:pathLst>
              </a:custGeom>
              <a:solidFill>
                <a:srgbClr val="4B4B4B">
                  <a:lumMod val="75000"/>
                </a:srgb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5" name="Freeform: Shape 118"/>
              <p:cNvSpPr/>
              <p:nvPr/>
            </p:nvSpPr>
            <p:spPr bwMode="auto">
              <a:xfrm>
                <a:off x="13482949" y="8030682"/>
                <a:ext cx="389365" cy="348927"/>
              </a:xfrm>
              <a:custGeom>
                <a:avLst/>
                <a:gdLst>
                  <a:gd name="T0" fmla="*/ 0 w 817"/>
                  <a:gd name="T1" fmla="*/ 0 h 734"/>
                  <a:gd name="T2" fmla="*/ 816 w 817"/>
                  <a:gd name="T3" fmla="*/ 124 h 734"/>
                  <a:gd name="T4" fmla="*/ 255 w 817"/>
                  <a:gd name="T5" fmla="*/ 733 h 734"/>
                  <a:gd name="T6" fmla="*/ 0 w 817"/>
                  <a:gd name="T7" fmla="*/ 0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7" h="734">
                    <a:moveTo>
                      <a:pt x="0" y="0"/>
                    </a:moveTo>
                    <a:lnTo>
                      <a:pt x="816" y="124"/>
                    </a:lnTo>
                    <a:lnTo>
                      <a:pt x="255" y="73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B4B4B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6" name="Freeform: Shape 119"/>
              <p:cNvSpPr/>
              <p:nvPr/>
            </p:nvSpPr>
            <p:spPr bwMode="auto">
              <a:xfrm>
                <a:off x="13874431" y="7800178"/>
                <a:ext cx="391481" cy="346812"/>
              </a:xfrm>
              <a:custGeom>
                <a:avLst/>
                <a:gdLst>
                  <a:gd name="T0" fmla="*/ 566 w 822"/>
                  <a:gd name="T1" fmla="*/ 0 h 729"/>
                  <a:gd name="T2" fmla="*/ 0 w 822"/>
                  <a:gd name="T3" fmla="*/ 605 h 729"/>
                  <a:gd name="T4" fmla="*/ 821 w 822"/>
                  <a:gd name="T5" fmla="*/ 728 h 729"/>
                  <a:gd name="T6" fmla="*/ 566 w 822"/>
                  <a:gd name="T7" fmla="*/ 0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2" h="729">
                    <a:moveTo>
                      <a:pt x="566" y="0"/>
                    </a:moveTo>
                    <a:lnTo>
                      <a:pt x="0" y="605"/>
                    </a:lnTo>
                    <a:lnTo>
                      <a:pt x="821" y="728"/>
                    </a:lnTo>
                    <a:lnTo>
                      <a:pt x="566" y="0"/>
                    </a:lnTo>
                  </a:path>
                </a:pathLst>
              </a:custGeom>
              <a:solidFill>
                <a:srgbClr val="4B4B4B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7" name="Freeform: Shape 120"/>
              <p:cNvSpPr/>
              <p:nvPr/>
            </p:nvSpPr>
            <p:spPr bwMode="auto">
              <a:xfrm>
                <a:off x="13482949" y="7694443"/>
                <a:ext cx="662344" cy="334124"/>
              </a:xfrm>
              <a:custGeom>
                <a:avLst/>
                <a:gdLst>
                  <a:gd name="T0" fmla="*/ 0 w 1383"/>
                  <a:gd name="T1" fmla="*/ 700 h 701"/>
                  <a:gd name="T2" fmla="*/ 530 w 1383"/>
                  <a:gd name="T3" fmla="*/ 0 h 701"/>
                  <a:gd name="T4" fmla="*/ 1382 w 1383"/>
                  <a:gd name="T5" fmla="*/ 219 h 701"/>
                  <a:gd name="T6" fmla="*/ 0 w 1383"/>
                  <a:gd name="T7" fmla="*/ 70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83" h="701">
                    <a:moveTo>
                      <a:pt x="0" y="700"/>
                    </a:moveTo>
                    <a:lnTo>
                      <a:pt x="530" y="0"/>
                    </a:lnTo>
                    <a:lnTo>
                      <a:pt x="1382" y="219"/>
                    </a:lnTo>
                    <a:lnTo>
                      <a:pt x="0" y="700"/>
                    </a:lnTo>
                  </a:path>
                </a:pathLst>
              </a:custGeom>
              <a:solidFill>
                <a:srgbClr val="4B4B4B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8" name="Freeform: Shape 121"/>
              <p:cNvSpPr/>
              <p:nvPr/>
            </p:nvSpPr>
            <p:spPr bwMode="auto">
              <a:xfrm>
                <a:off x="13463904" y="7745196"/>
                <a:ext cx="681389" cy="342583"/>
              </a:xfrm>
              <a:custGeom>
                <a:avLst/>
                <a:gdLst>
                  <a:gd name="T0" fmla="*/ 40 w 1423"/>
                  <a:gd name="T1" fmla="*/ 593 h 718"/>
                  <a:gd name="T2" fmla="*/ 0 w 1423"/>
                  <a:gd name="T3" fmla="*/ 482 h 718"/>
                  <a:gd name="T4" fmla="*/ 1382 w 1423"/>
                  <a:gd name="T5" fmla="*/ 0 h 718"/>
                  <a:gd name="T6" fmla="*/ 1422 w 1423"/>
                  <a:gd name="T7" fmla="*/ 112 h 718"/>
                  <a:gd name="T8" fmla="*/ 856 w 1423"/>
                  <a:gd name="T9" fmla="*/ 717 h 718"/>
                  <a:gd name="T10" fmla="*/ 40 w 1423"/>
                  <a:gd name="T11" fmla="*/ 593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3" h="718">
                    <a:moveTo>
                      <a:pt x="40" y="593"/>
                    </a:moveTo>
                    <a:lnTo>
                      <a:pt x="0" y="482"/>
                    </a:lnTo>
                    <a:lnTo>
                      <a:pt x="1382" y="0"/>
                    </a:lnTo>
                    <a:lnTo>
                      <a:pt x="1422" y="112"/>
                    </a:lnTo>
                    <a:lnTo>
                      <a:pt x="856" y="717"/>
                    </a:lnTo>
                    <a:lnTo>
                      <a:pt x="40" y="59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9" name="Freeform: Shape 122"/>
              <p:cNvSpPr/>
              <p:nvPr/>
            </p:nvSpPr>
            <p:spPr bwMode="auto">
              <a:xfrm>
                <a:off x="13614148" y="7840358"/>
                <a:ext cx="397830" cy="156488"/>
              </a:xfrm>
              <a:custGeom>
                <a:avLst/>
                <a:gdLst>
                  <a:gd name="T0" fmla="*/ 812 w 833"/>
                  <a:gd name="T1" fmla="*/ 52 h 332"/>
                  <a:gd name="T2" fmla="*/ 812 w 833"/>
                  <a:gd name="T3" fmla="*/ 52 h 332"/>
                  <a:gd name="T4" fmla="*/ 40 w 833"/>
                  <a:gd name="T5" fmla="*/ 323 h 332"/>
                  <a:gd name="T6" fmla="*/ 4 w 833"/>
                  <a:gd name="T7" fmla="*/ 307 h 332"/>
                  <a:gd name="T8" fmla="*/ 20 w 833"/>
                  <a:gd name="T9" fmla="*/ 275 h 332"/>
                  <a:gd name="T10" fmla="*/ 796 w 833"/>
                  <a:gd name="T11" fmla="*/ 4 h 332"/>
                  <a:gd name="T12" fmla="*/ 828 w 833"/>
                  <a:gd name="T13" fmla="*/ 20 h 332"/>
                  <a:gd name="T14" fmla="*/ 812 w 833"/>
                  <a:gd name="T15" fmla="*/ 5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3" h="332">
                    <a:moveTo>
                      <a:pt x="812" y="52"/>
                    </a:moveTo>
                    <a:lnTo>
                      <a:pt x="812" y="52"/>
                    </a:lnTo>
                    <a:cubicBezTo>
                      <a:pt x="40" y="323"/>
                      <a:pt x="40" y="323"/>
                      <a:pt x="40" y="323"/>
                    </a:cubicBezTo>
                    <a:cubicBezTo>
                      <a:pt x="24" y="331"/>
                      <a:pt x="8" y="323"/>
                      <a:pt x="4" y="307"/>
                    </a:cubicBezTo>
                    <a:cubicBezTo>
                      <a:pt x="0" y="295"/>
                      <a:pt x="8" y="279"/>
                      <a:pt x="20" y="275"/>
                    </a:cubicBezTo>
                    <a:cubicBezTo>
                      <a:pt x="796" y="4"/>
                      <a:pt x="796" y="4"/>
                      <a:pt x="796" y="4"/>
                    </a:cubicBezTo>
                    <a:cubicBezTo>
                      <a:pt x="808" y="0"/>
                      <a:pt x="824" y="8"/>
                      <a:pt x="828" y="20"/>
                    </a:cubicBezTo>
                    <a:cubicBezTo>
                      <a:pt x="832" y="36"/>
                      <a:pt x="828" y="48"/>
                      <a:pt x="812" y="52"/>
                    </a:cubicBezTo>
                  </a:path>
                </a:pathLst>
              </a:custGeom>
              <a:solidFill>
                <a:srgbClr val="E0E1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0" name="Freeform: Shape 123"/>
              <p:cNvSpPr/>
              <p:nvPr/>
            </p:nvSpPr>
            <p:spPr bwMode="auto">
              <a:xfrm>
                <a:off x="13631077" y="7888996"/>
                <a:ext cx="397830" cy="154374"/>
              </a:xfrm>
              <a:custGeom>
                <a:avLst/>
                <a:gdLst>
                  <a:gd name="T0" fmla="*/ 812 w 833"/>
                  <a:gd name="T1" fmla="*/ 51 h 327"/>
                  <a:gd name="T2" fmla="*/ 812 w 833"/>
                  <a:gd name="T3" fmla="*/ 51 h 327"/>
                  <a:gd name="T4" fmla="*/ 40 w 833"/>
                  <a:gd name="T5" fmla="*/ 322 h 327"/>
                  <a:gd name="T6" fmla="*/ 4 w 833"/>
                  <a:gd name="T7" fmla="*/ 306 h 327"/>
                  <a:gd name="T8" fmla="*/ 4 w 833"/>
                  <a:gd name="T9" fmla="*/ 306 h 327"/>
                  <a:gd name="T10" fmla="*/ 20 w 833"/>
                  <a:gd name="T11" fmla="*/ 274 h 327"/>
                  <a:gd name="T12" fmla="*/ 796 w 833"/>
                  <a:gd name="T13" fmla="*/ 4 h 327"/>
                  <a:gd name="T14" fmla="*/ 828 w 833"/>
                  <a:gd name="T15" fmla="*/ 20 h 327"/>
                  <a:gd name="T16" fmla="*/ 812 w 833"/>
                  <a:gd name="T17" fmla="*/ 51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3" h="327">
                    <a:moveTo>
                      <a:pt x="812" y="51"/>
                    </a:moveTo>
                    <a:lnTo>
                      <a:pt x="812" y="51"/>
                    </a:lnTo>
                    <a:cubicBezTo>
                      <a:pt x="40" y="322"/>
                      <a:pt x="40" y="322"/>
                      <a:pt x="40" y="322"/>
                    </a:cubicBezTo>
                    <a:cubicBezTo>
                      <a:pt x="24" y="326"/>
                      <a:pt x="8" y="322"/>
                      <a:pt x="4" y="306"/>
                    </a:cubicBezTo>
                    <a:lnTo>
                      <a:pt x="4" y="306"/>
                    </a:lnTo>
                    <a:cubicBezTo>
                      <a:pt x="0" y="294"/>
                      <a:pt x="8" y="278"/>
                      <a:pt x="20" y="274"/>
                    </a:cubicBezTo>
                    <a:cubicBezTo>
                      <a:pt x="796" y="4"/>
                      <a:pt x="796" y="4"/>
                      <a:pt x="796" y="4"/>
                    </a:cubicBezTo>
                    <a:cubicBezTo>
                      <a:pt x="808" y="0"/>
                      <a:pt x="824" y="4"/>
                      <a:pt x="828" y="20"/>
                    </a:cubicBezTo>
                    <a:cubicBezTo>
                      <a:pt x="832" y="32"/>
                      <a:pt x="828" y="48"/>
                      <a:pt x="812" y="51"/>
                    </a:cubicBezTo>
                  </a:path>
                </a:pathLst>
              </a:custGeom>
              <a:solidFill>
                <a:srgbClr val="E0E1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97" name="Group 160"/>
            <p:cNvGrpSpPr/>
            <p:nvPr/>
          </p:nvGrpSpPr>
          <p:grpSpPr>
            <a:xfrm>
              <a:off x="4801951" y="2537479"/>
              <a:ext cx="189769" cy="252149"/>
              <a:chOff x="9916767" y="11659096"/>
              <a:chExt cx="1032769" cy="1372771"/>
            </a:xfrm>
            <a:solidFill>
              <a:srgbClr val="4B4B4B"/>
            </a:solidFill>
          </p:grpSpPr>
          <p:sp>
            <p:nvSpPr>
              <p:cNvPr id="198" name="Freeform: Shape 161"/>
              <p:cNvSpPr/>
              <p:nvPr/>
            </p:nvSpPr>
            <p:spPr bwMode="auto">
              <a:xfrm>
                <a:off x="9916767" y="12943702"/>
                <a:ext cx="75568" cy="88165"/>
              </a:xfrm>
              <a:custGeom>
                <a:avLst/>
                <a:gdLst>
                  <a:gd name="T0" fmla="*/ 3 w 26"/>
                  <a:gd name="T1" fmla="*/ 0 h 29"/>
                  <a:gd name="T2" fmla="*/ 3 w 26"/>
                  <a:gd name="T3" fmla="*/ 0 h 29"/>
                  <a:gd name="T4" fmla="*/ 3 w 26"/>
                  <a:gd name="T5" fmla="*/ 25 h 29"/>
                  <a:gd name="T6" fmla="*/ 25 w 26"/>
                  <a:gd name="T7" fmla="*/ 13 h 29"/>
                  <a:gd name="T8" fmla="*/ 3 w 26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9">
                    <a:moveTo>
                      <a:pt x="3" y="0"/>
                    </a:moveTo>
                    <a:lnTo>
                      <a:pt x="3" y="0"/>
                    </a:lnTo>
                    <a:cubicBezTo>
                      <a:pt x="3" y="4"/>
                      <a:pt x="0" y="22"/>
                      <a:pt x="3" y="25"/>
                    </a:cubicBezTo>
                    <a:cubicBezTo>
                      <a:pt x="3" y="28"/>
                      <a:pt x="22" y="13"/>
                      <a:pt x="25" y="13"/>
                    </a:cubicBezTo>
                    <a:cubicBezTo>
                      <a:pt x="22" y="7"/>
                      <a:pt x="1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9" name="Freeform: Shape 162"/>
              <p:cNvSpPr/>
              <p:nvPr/>
            </p:nvSpPr>
            <p:spPr bwMode="auto">
              <a:xfrm>
                <a:off x="9967144" y="11759852"/>
                <a:ext cx="692717" cy="944566"/>
              </a:xfrm>
              <a:custGeom>
                <a:avLst/>
                <a:gdLst>
                  <a:gd name="T0" fmla="*/ 12 w 243"/>
                  <a:gd name="T1" fmla="*/ 327 h 331"/>
                  <a:gd name="T2" fmla="*/ 12 w 243"/>
                  <a:gd name="T3" fmla="*/ 327 h 331"/>
                  <a:gd name="T4" fmla="*/ 18 w 243"/>
                  <a:gd name="T5" fmla="*/ 330 h 331"/>
                  <a:gd name="T6" fmla="*/ 242 w 243"/>
                  <a:gd name="T7" fmla="*/ 15 h 331"/>
                  <a:gd name="T8" fmla="*/ 224 w 243"/>
                  <a:gd name="T9" fmla="*/ 0 h 331"/>
                  <a:gd name="T10" fmla="*/ 0 w 243"/>
                  <a:gd name="T11" fmla="*/ 315 h 331"/>
                  <a:gd name="T12" fmla="*/ 9 w 243"/>
                  <a:gd name="T13" fmla="*/ 321 h 331"/>
                  <a:gd name="T14" fmla="*/ 12 w 243"/>
                  <a:gd name="T15" fmla="*/ 327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331">
                    <a:moveTo>
                      <a:pt x="12" y="327"/>
                    </a:moveTo>
                    <a:lnTo>
                      <a:pt x="12" y="327"/>
                    </a:lnTo>
                    <a:cubicBezTo>
                      <a:pt x="15" y="327"/>
                      <a:pt x="15" y="330"/>
                      <a:pt x="18" y="330"/>
                    </a:cubicBezTo>
                    <a:cubicBezTo>
                      <a:pt x="242" y="15"/>
                      <a:pt x="242" y="15"/>
                      <a:pt x="242" y="15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9" y="321"/>
                      <a:pt x="9" y="321"/>
                      <a:pt x="9" y="321"/>
                    </a:cubicBezTo>
                    <a:lnTo>
                      <a:pt x="12" y="32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0" name="Freeform: Shape 163"/>
              <p:cNvSpPr/>
              <p:nvPr/>
            </p:nvSpPr>
            <p:spPr bwMode="auto">
              <a:xfrm>
                <a:off x="10080497" y="11848010"/>
                <a:ext cx="705308" cy="944560"/>
              </a:xfrm>
              <a:custGeom>
                <a:avLst/>
                <a:gdLst>
                  <a:gd name="T0" fmla="*/ 6 w 246"/>
                  <a:gd name="T1" fmla="*/ 318 h 331"/>
                  <a:gd name="T2" fmla="*/ 6 w 246"/>
                  <a:gd name="T3" fmla="*/ 318 h 331"/>
                  <a:gd name="T4" fmla="*/ 18 w 246"/>
                  <a:gd name="T5" fmla="*/ 327 h 331"/>
                  <a:gd name="T6" fmla="*/ 21 w 246"/>
                  <a:gd name="T7" fmla="*/ 330 h 331"/>
                  <a:gd name="T8" fmla="*/ 245 w 246"/>
                  <a:gd name="T9" fmla="*/ 12 h 331"/>
                  <a:gd name="T10" fmla="*/ 224 w 246"/>
                  <a:gd name="T11" fmla="*/ 0 h 331"/>
                  <a:gd name="T12" fmla="*/ 0 w 246"/>
                  <a:gd name="T13" fmla="*/ 315 h 331"/>
                  <a:gd name="T14" fmla="*/ 3 w 246"/>
                  <a:gd name="T15" fmla="*/ 315 h 331"/>
                  <a:gd name="T16" fmla="*/ 6 w 246"/>
                  <a:gd name="T17" fmla="*/ 318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6" h="331">
                    <a:moveTo>
                      <a:pt x="6" y="318"/>
                    </a:moveTo>
                    <a:lnTo>
                      <a:pt x="6" y="318"/>
                    </a:lnTo>
                    <a:cubicBezTo>
                      <a:pt x="18" y="327"/>
                      <a:pt x="18" y="327"/>
                      <a:pt x="18" y="327"/>
                    </a:cubicBezTo>
                    <a:cubicBezTo>
                      <a:pt x="18" y="327"/>
                      <a:pt x="18" y="327"/>
                      <a:pt x="21" y="330"/>
                    </a:cubicBezTo>
                    <a:cubicBezTo>
                      <a:pt x="245" y="12"/>
                      <a:pt x="245" y="12"/>
                      <a:pt x="245" y="12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0" y="315"/>
                      <a:pt x="0" y="315"/>
                      <a:pt x="0" y="315"/>
                    </a:cubicBezTo>
                    <a:lnTo>
                      <a:pt x="3" y="315"/>
                    </a:lnTo>
                    <a:lnTo>
                      <a:pt x="6" y="31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1" name="Freeform: Shape 164"/>
              <p:cNvSpPr/>
              <p:nvPr/>
            </p:nvSpPr>
            <p:spPr bwMode="auto">
              <a:xfrm>
                <a:off x="10672451" y="11659096"/>
                <a:ext cx="277085" cy="239294"/>
              </a:xfrm>
              <a:custGeom>
                <a:avLst/>
                <a:gdLst>
                  <a:gd name="T0" fmla="*/ 88 w 95"/>
                  <a:gd name="T1" fmla="*/ 36 h 82"/>
                  <a:gd name="T2" fmla="*/ 88 w 95"/>
                  <a:gd name="T3" fmla="*/ 36 h 82"/>
                  <a:gd name="T4" fmla="*/ 39 w 95"/>
                  <a:gd name="T5" fmla="*/ 2 h 82"/>
                  <a:gd name="T6" fmla="*/ 30 w 95"/>
                  <a:gd name="T7" fmla="*/ 0 h 82"/>
                  <a:gd name="T8" fmla="*/ 21 w 95"/>
                  <a:gd name="T9" fmla="*/ 0 h 82"/>
                  <a:gd name="T10" fmla="*/ 0 w 95"/>
                  <a:gd name="T11" fmla="*/ 27 h 82"/>
                  <a:gd name="T12" fmla="*/ 78 w 95"/>
                  <a:gd name="T13" fmla="*/ 81 h 82"/>
                  <a:gd name="T14" fmla="*/ 94 w 95"/>
                  <a:gd name="T15" fmla="*/ 54 h 82"/>
                  <a:gd name="T16" fmla="*/ 88 w 95"/>
                  <a:gd name="T17" fmla="*/ 3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82">
                    <a:moveTo>
                      <a:pt x="88" y="36"/>
                    </a:moveTo>
                    <a:lnTo>
                      <a:pt x="88" y="36"/>
                    </a:lnTo>
                    <a:cubicBezTo>
                      <a:pt x="39" y="2"/>
                      <a:pt x="39" y="2"/>
                      <a:pt x="39" y="2"/>
                    </a:cubicBezTo>
                    <a:cubicBezTo>
                      <a:pt x="36" y="0"/>
                      <a:pt x="33" y="0"/>
                      <a:pt x="30" y="0"/>
                    </a:cubicBezTo>
                    <a:cubicBezTo>
                      <a:pt x="27" y="0"/>
                      <a:pt x="24" y="0"/>
                      <a:pt x="21" y="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78" y="81"/>
                      <a:pt x="78" y="81"/>
                      <a:pt x="78" y="81"/>
                    </a:cubicBezTo>
                    <a:cubicBezTo>
                      <a:pt x="94" y="54"/>
                      <a:pt x="94" y="54"/>
                      <a:pt x="94" y="54"/>
                    </a:cubicBezTo>
                    <a:cubicBezTo>
                      <a:pt x="94" y="48"/>
                      <a:pt x="94" y="39"/>
                      <a:pt x="88" y="3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2" name="Freeform: Shape 165"/>
              <p:cNvSpPr/>
              <p:nvPr/>
            </p:nvSpPr>
            <p:spPr bwMode="auto">
              <a:xfrm>
                <a:off x="10181258" y="11923578"/>
                <a:ext cx="692708" cy="931969"/>
              </a:xfrm>
              <a:custGeom>
                <a:avLst/>
                <a:gdLst>
                  <a:gd name="T0" fmla="*/ 0 w 243"/>
                  <a:gd name="T1" fmla="*/ 315 h 325"/>
                  <a:gd name="T2" fmla="*/ 0 w 243"/>
                  <a:gd name="T3" fmla="*/ 315 h 325"/>
                  <a:gd name="T4" fmla="*/ 6 w 243"/>
                  <a:gd name="T5" fmla="*/ 318 h 325"/>
                  <a:gd name="T6" fmla="*/ 9 w 243"/>
                  <a:gd name="T7" fmla="*/ 318 h 325"/>
                  <a:gd name="T8" fmla="*/ 18 w 243"/>
                  <a:gd name="T9" fmla="*/ 324 h 325"/>
                  <a:gd name="T10" fmla="*/ 242 w 243"/>
                  <a:gd name="T11" fmla="*/ 12 h 325"/>
                  <a:gd name="T12" fmla="*/ 227 w 243"/>
                  <a:gd name="T13" fmla="*/ 0 h 325"/>
                  <a:gd name="T14" fmla="*/ 0 w 243"/>
                  <a:gd name="T15" fmla="*/ 31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325">
                    <a:moveTo>
                      <a:pt x="0" y="315"/>
                    </a:moveTo>
                    <a:lnTo>
                      <a:pt x="0" y="315"/>
                    </a:lnTo>
                    <a:cubicBezTo>
                      <a:pt x="3" y="315"/>
                      <a:pt x="6" y="315"/>
                      <a:pt x="6" y="318"/>
                    </a:cubicBezTo>
                    <a:cubicBezTo>
                      <a:pt x="9" y="318"/>
                      <a:pt x="9" y="318"/>
                      <a:pt x="9" y="318"/>
                    </a:cubicBezTo>
                    <a:cubicBezTo>
                      <a:pt x="18" y="324"/>
                      <a:pt x="18" y="324"/>
                      <a:pt x="18" y="324"/>
                    </a:cubicBezTo>
                    <a:cubicBezTo>
                      <a:pt x="242" y="12"/>
                      <a:pt x="242" y="12"/>
                      <a:pt x="242" y="12"/>
                    </a:cubicBezTo>
                    <a:cubicBezTo>
                      <a:pt x="227" y="0"/>
                      <a:pt x="227" y="0"/>
                      <a:pt x="227" y="0"/>
                    </a:cubicBezTo>
                    <a:lnTo>
                      <a:pt x="0" y="31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3" name="Freeform: Shape 166"/>
              <p:cNvSpPr/>
              <p:nvPr/>
            </p:nvSpPr>
            <p:spPr bwMode="auto">
              <a:xfrm>
                <a:off x="9941956" y="12729603"/>
                <a:ext cx="239306" cy="239285"/>
              </a:xfrm>
              <a:custGeom>
                <a:avLst/>
                <a:gdLst>
                  <a:gd name="T0" fmla="*/ 78 w 85"/>
                  <a:gd name="T1" fmla="*/ 48 h 83"/>
                  <a:gd name="T2" fmla="*/ 78 w 85"/>
                  <a:gd name="T3" fmla="*/ 48 h 83"/>
                  <a:gd name="T4" fmla="*/ 51 w 85"/>
                  <a:gd name="T5" fmla="*/ 27 h 83"/>
                  <a:gd name="T6" fmla="*/ 42 w 85"/>
                  <a:gd name="T7" fmla="*/ 21 h 83"/>
                  <a:gd name="T8" fmla="*/ 15 w 85"/>
                  <a:gd name="T9" fmla="*/ 3 h 83"/>
                  <a:gd name="T10" fmla="*/ 15 w 85"/>
                  <a:gd name="T11" fmla="*/ 0 h 83"/>
                  <a:gd name="T12" fmla="*/ 12 w 85"/>
                  <a:gd name="T13" fmla="*/ 0 h 83"/>
                  <a:gd name="T14" fmla="*/ 6 w 85"/>
                  <a:gd name="T15" fmla="*/ 15 h 83"/>
                  <a:gd name="T16" fmla="*/ 3 w 85"/>
                  <a:gd name="T17" fmla="*/ 21 h 83"/>
                  <a:gd name="T18" fmla="*/ 0 w 85"/>
                  <a:gd name="T19" fmla="*/ 57 h 83"/>
                  <a:gd name="T20" fmla="*/ 33 w 85"/>
                  <a:gd name="T21" fmla="*/ 82 h 83"/>
                  <a:gd name="T22" fmla="*/ 63 w 85"/>
                  <a:gd name="T23" fmla="*/ 63 h 83"/>
                  <a:gd name="T24" fmla="*/ 69 w 85"/>
                  <a:gd name="T25" fmla="*/ 60 h 83"/>
                  <a:gd name="T26" fmla="*/ 84 w 85"/>
                  <a:gd name="T27" fmla="*/ 51 h 83"/>
                  <a:gd name="T28" fmla="*/ 81 w 85"/>
                  <a:gd name="T29" fmla="*/ 48 h 83"/>
                  <a:gd name="T30" fmla="*/ 78 w 85"/>
                  <a:gd name="T31" fmla="*/ 4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5" h="83">
                    <a:moveTo>
                      <a:pt x="78" y="48"/>
                    </a:moveTo>
                    <a:lnTo>
                      <a:pt x="78" y="48"/>
                    </a:lnTo>
                    <a:cubicBezTo>
                      <a:pt x="69" y="45"/>
                      <a:pt x="57" y="36"/>
                      <a:pt x="51" y="27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33" y="18"/>
                      <a:pt x="21" y="9"/>
                      <a:pt x="15" y="3"/>
                    </a:cubicBezTo>
                    <a:lnTo>
                      <a:pt x="15" y="0"/>
                    </a:lnTo>
                    <a:cubicBezTo>
                      <a:pt x="12" y="0"/>
                      <a:pt x="12" y="0"/>
                      <a:pt x="12" y="0"/>
                    </a:cubicBezTo>
                    <a:cubicBezTo>
                      <a:pt x="9" y="0"/>
                      <a:pt x="6" y="6"/>
                      <a:pt x="6" y="15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9" y="60"/>
                      <a:pt x="24" y="66"/>
                      <a:pt x="33" y="82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78" y="57"/>
                      <a:pt x="81" y="54"/>
                      <a:pt x="84" y="51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78" y="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09" name="组合 308"/>
          <p:cNvGrpSpPr/>
          <p:nvPr/>
        </p:nvGrpSpPr>
        <p:grpSpPr>
          <a:xfrm>
            <a:off x="572476" y="1574380"/>
            <a:ext cx="11150522" cy="3946128"/>
            <a:chOff x="429413" y="1198128"/>
            <a:chExt cx="8363980" cy="2958911"/>
          </a:xfrm>
        </p:grpSpPr>
        <p:grpSp>
          <p:nvGrpSpPr>
            <p:cNvPr id="310" name="Group 93"/>
            <p:cNvGrpSpPr/>
            <p:nvPr/>
          </p:nvGrpSpPr>
          <p:grpSpPr>
            <a:xfrm>
              <a:off x="4103090" y="1198128"/>
              <a:ext cx="1111738" cy="1041164"/>
              <a:chOff x="10561952" y="3914662"/>
              <a:chExt cx="3244004" cy="3039255"/>
            </a:xfrm>
          </p:grpSpPr>
          <p:sp>
            <p:nvSpPr>
              <p:cNvPr id="367" name="Freeform: Shape 94"/>
              <p:cNvSpPr/>
              <p:nvPr/>
            </p:nvSpPr>
            <p:spPr bwMode="auto">
              <a:xfrm>
                <a:off x="11448604" y="6439972"/>
                <a:ext cx="1472816" cy="513945"/>
              </a:xfrm>
              <a:custGeom>
                <a:avLst/>
                <a:gdLst>
                  <a:gd name="T0" fmla="*/ 3036 w 3072"/>
                  <a:gd name="T1" fmla="*/ 143 h 1078"/>
                  <a:gd name="T2" fmla="*/ 3036 w 3072"/>
                  <a:gd name="T3" fmla="*/ 143 h 1078"/>
                  <a:gd name="T4" fmla="*/ 3071 w 3072"/>
                  <a:gd name="T5" fmla="*/ 92 h 1078"/>
                  <a:gd name="T6" fmla="*/ 3071 w 3072"/>
                  <a:gd name="T7" fmla="*/ 51 h 1078"/>
                  <a:gd name="T8" fmla="*/ 3036 w 3072"/>
                  <a:gd name="T9" fmla="*/ 0 h 1078"/>
                  <a:gd name="T10" fmla="*/ 34 w 3072"/>
                  <a:gd name="T11" fmla="*/ 0 h 1078"/>
                  <a:gd name="T12" fmla="*/ 0 w 3072"/>
                  <a:gd name="T13" fmla="*/ 51 h 1078"/>
                  <a:gd name="T14" fmla="*/ 0 w 3072"/>
                  <a:gd name="T15" fmla="*/ 92 h 1078"/>
                  <a:gd name="T16" fmla="*/ 34 w 3072"/>
                  <a:gd name="T17" fmla="*/ 143 h 1078"/>
                  <a:gd name="T18" fmla="*/ 82 w 3072"/>
                  <a:gd name="T19" fmla="*/ 143 h 1078"/>
                  <a:gd name="T20" fmla="*/ 82 w 3072"/>
                  <a:gd name="T21" fmla="*/ 933 h 1078"/>
                  <a:gd name="T22" fmla="*/ 34 w 3072"/>
                  <a:gd name="T23" fmla="*/ 933 h 1078"/>
                  <a:gd name="T24" fmla="*/ 0 w 3072"/>
                  <a:gd name="T25" fmla="*/ 984 h 1078"/>
                  <a:gd name="T26" fmla="*/ 0 w 3072"/>
                  <a:gd name="T27" fmla="*/ 1025 h 1078"/>
                  <a:gd name="T28" fmla="*/ 34 w 3072"/>
                  <a:gd name="T29" fmla="*/ 1077 h 1078"/>
                  <a:gd name="T30" fmla="*/ 3036 w 3072"/>
                  <a:gd name="T31" fmla="*/ 1077 h 1078"/>
                  <a:gd name="T32" fmla="*/ 3071 w 3072"/>
                  <a:gd name="T33" fmla="*/ 1025 h 1078"/>
                  <a:gd name="T34" fmla="*/ 3071 w 3072"/>
                  <a:gd name="T35" fmla="*/ 984 h 1078"/>
                  <a:gd name="T36" fmla="*/ 3036 w 3072"/>
                  <a:gd name="T37" fmla="*/ 933 h 1078"/>
                  <a:gd name="T38" fmla="*/ 2989 w 3072"/>
                  <a:gd name="T39" fmla="*/ 933 h 1078"/>
                  <a:gd name="T40" fmla="*/ 2989 w 3072"/>
                  <a:gd name="T41" fmla="*/ 143 h 1078"/>
                  <a:gd name="T42" fmla="*/ 3036 w 3072"/>
                  <a:gd name="T43" fmla="*/ 143 h 1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72" h="1078">
                    <a:moveTo>
                      <a:pt x="3036" y="143"/>
                    </a:moveTo>
                    <a:lnTo>
                      <a:pt x="3036" y="143"/>
                    </a:lnTo>
                    <a:cubicBezTo>
                      <a:pt x="3057" y="143"/>
                      <a:pt x="3071" y="119"/>
                      <a:pt x="3071" y="92"/>
                    </a:cubicBezTo>
                    <a:cubicBezTo>
                      <a:pt x="3071" y="51"/>
                      <a:pt x="3071" y="51"/>
                      <a:pt x="3071" y="51"/>
                    </a:cubicBezTo>
                    <a:cubicBezTo>
                      <a:pt x="3071" y="24"/>
                      <a:pt x="3057" y="0"/>
                      <a:pt x="3036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3" y="0"/>
                      <a:pt x="0" y="24"/>
                      <a:pt x="0" y="51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119"/>
                      <a:pt x="13" y="143"/>
                      <a:pt x="34" y="143"/>
                    </a:cubicBezTo>
                    <a:cubicBezTo>
                      <a:pt x="82" y="143"/>
                      <a:pt x="82" y="143"/>
                      <a:pt x="82" y="143"/>
                    </a:cubicBezTo>
                    <a:cubicBezTo>
                      <a:pt x="82" y="933"/>
                      <a:pt x="82" y="933"/>
                      <a:pt x="82" y="933"/>
                    </a:cubicBezTo>
                    <a:cubicBezTo>
                      <a:pt x="34" y="933"/>
                      <a:pt x="34" y="933"/>
                      <a:pt x="34" y="933"/>
                    </a:cubicBezTo>
                    <a:cubicBezTo>
                      <a:pt x="13" y="933"/>
                      <a:pt x="0" y="957"/>
                      <a:pt x="0" y="984"/>
                    </a:cubicBezTo>
                    <a:cubicBezTo>
                      <a:pt x="0" y="1025"/>
                      <a:pt x="0" y="1025"/>
                      <a:pt x="0" y="1025"/>
                    </a:cubicBezTo>
                    <a:cubicBezTo>
                      <a:pt x="0" y="1053"/>
                      <a:pt x="13" y="1077"/>
                      <a:pt x="34" y="1077"/>
                    </a:cubicBezTo>
                    <a:cubicBezTo>
                      <a:pt x="3036" y="1077"/>
                      <a:pt x="3036" y="1077"/>
                      <a:pt x="3036" y="1077"/>
                    </a:cubicBezTo>
                    <a:cubicBezTo>
                      <a:pt x="3057" y="1077"/>
                      <a:pt x="3071" y="1053"/>
                      <a:pt x="3071" y="1025"/>
                    </a:cubicBezTo>
                    <a:cubicBezTo>
                      <a:pt x="3071" y="984"/>
                      <a:pt x="3071" y="984"/>
                      <a:pt x="3071" y="984"/>
                    </a:cubicBezTo>
                    <a:cubicBezTo>
                      <a:pt x="3071" y="957"/>
                      <a:pt x="3057" y="933"/>
                      <a:pt x="3036" y="933"/>
                    </a:cubicBezTo>
                    <a:cubicBezTo>
                      <a:pt x="2989" y="933"/>
                      <a:pt x="2989" y="933"/>
                      <a:pt x="2989" y="933"/>
                    </a:cubicBezTo>
                    <a:cubicBezTo>
                      <a:pt x="2989" y="143"/>
                      <a:pt x="2989" y="143"/>
                      <a:pt x="2989" y="143"/>
                    </a:cubicBezTo>
                    <a:lnTo>
                      <a:pt x="3036" y="143"/>
                    </a:lnTo>
                  </a:path>
                </a:pathLst>
              </a:custGeom>
              <a:solidFill>
                <a:srgbClr val="4B4B4B">
                  <a:lumMod val="7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68" name="Freeform: Shape 95"/>
              <p:cNvSpPr/>
              <p:nvPr/>
            </p:nvSpPr>
            <p:spPr bwMode="auto">
              <a:xfrm>
                <a:off x="10561952" y="3914662"/>
                <a:ext cx="3244004" cy="2531655"/>
              </a:xfrm>
              <a:custGeom>
                <a:avLst/>
                <a:gdLst>
                  <a:gd name="T0" fmla="*/ 6747 w 6765"/>
                  <a:gd name="T1" fmla="*/ 647 h 5285"/>
                  <a:gd name="T2" fmla="*/ 6747 w 6765"/>
                  <a:gd name="T3" fmla="*/ 647 h 5285"/>
                  <a:gd name="T4" fmla="*/ 6744 w 6765"/>
                  <a:gd name="T5" fmla="*/ 561 h 5285"/>
                  <a:gd name="T6" fmla="*/ 5557 w 6765"/>
                  <a:gd name="T7" fmla="*/ 561 h 5285"/>
                  <a:gd name="T8" fmla="*/ 5578 w 6765"/>
                  <a:gd name="T9" fmla="*/ 144 h 5285"/>
                  <a:gd name="T10" fmla="*/ 5639 w 6765"/>
                  <a:gd name="T11" fmla="*/ 144 h 5285"/>
                  <a:gd name="T12" fmla="*/ 5711 w 6765"/>
                  <a:gd name="T13" fmla="*/ 72 h 5285"/>
                  <a:gd name="T14" fmla="*/ 5639 w 6765"/>
                  <a:gd name="T15" fmla="*/ 0 h 5285"/>
                  <a:gd name="T16" fmla="*/ 5578 w 6765"/>
                  <a:gd name="T17" fmla="*/ 0 h 5285"/>
                  <a:gd name="T18" fmla="*/ 3382 w 6765"/>
                  <a:gd name="T19" fmla="*/ 0 h 5285"/>
                  <a:gd name="T20" fmla="*/ 1187 w 6765"/>
                  <a:gd name="T21" fmla="*/ 0 h 5285"/>
                  <a:gd name="T22" fmla="*/ 1125 w 6765"/>
                  <a:gd name="T23" fmla="*/ 0 h 5285"/>
                  <a:gd name="T24" fmla="*/ 1053 w 6765"/>
                  <a:gd name="T25" fmla="*/ 72 h 5285"/>
                  <a:gd name="T26" fmla="*/ 1125 w 6765"/>
                  <a:gd name="T27" fmla="*/ 144 h 5285"/>
                  <a:gd name="T28" fmla="*/ 1187 w 6765"/>
                  <a:gd name="T29" fmla="*/ 144 h 5285"/>
                  <a:gd name="T30" fmla="*/ 1207 w 6765"/>
                  <a:gd name="T31" fmla="*/ 561 h 5285"/>
                  <a:gd name="T32" fmla="*/ 21 w 6765"/>
                  <a:gd name="T33" fmla="*/ 561 h 5285"/>
                  <a:gd name="T34" fmla="*/ 17 w 6765"/>
                  <a:gd name="T35" fmla="*/ 647 h 5285"/>
                  <a:gd name="T36" fmla="*/ 537 w 6765"/>
                  <a:gd name="T37" fmla="*/ 1580 h 5285"/>
                  <a:gd name="T38" fmla="*/ 906 w 6765"/>
                  <a:gd name="T39" fmla="*/ 2264 h 5285"/>
                  <a:gd name="T40" fmla="*/ 1655 w 6765"/>
                  <a:gd name="T41" fmla="*/ 2264 h 5285"/>
                  <a:gd name="T42" fmla="*/ 3037 w 6765"/>
                  <a:gd name="T43" fmla="*/ 3345 h 5285"/>
                  <a:gd name="T44" fmla="*/ 3037 w 6765"/>
                  <a:gd name="T45" fmla="*/ 3837 h 5285"/>
                  <a:gd name="T46" fmla="*/ 2979 w 6765"/>
                  <a:gd name="T47" fmla="*/ 3837 h 5285"/>
                  <a:gd name="T48" fmla="*/ 2979 w 6765"/>
                  <a:gd name="T49" fmla="*/ 4313 h 5285"/>
                  <a:gd name="T50" fmla="*/ 3037 w 6765"/>
                  <a:gd name="T51" fmla="*/ 4313 h 5285"/>
                  <a:gd name="T52" fmla="*/ 3037 w 6765"/>
                  <a:gd name="T53" fmla="*/ 4613 h 5285"/>
                  <a:gd name="T54" fmla="*/ 3016 w 6765"/>
                  <a:gd name="T55" fmla="*/ 4613 h 5285"/>
                  <a:gd name="T56" fmla="*/ 2845 w 6765"/>
                  <a:gd name="T57" fmla="*/ 4784 h 5285"/>
                  <a:gd name="T58" fmla="*/ 2845 w 6765"/>
                  <a:gd name="T59" fmla="*/ 5113 h 5285"/>
                  <a:gd name="T60" fmla="*/ 3016 w 6765"/>
                  <a:gd name="T61" fmla="*/ 5284 h 5285"/>
                  <a:gd name="T62" fmla="*/ 3037 w 6765"/>
                  <a:gd name="T63" fmla="*/ 5284 h 5285"/>
                  <a:gd name="T64" fmla="*/ 3727 w 6765"/>
                  <a:gd name="T65" fmla="*/ 5284 h 5285"/>
                  <a:gd name="T66" fmla="*/ 3748 w 6765"/>
                  <a:gd name="T67" fmla="*/ 5284 h 5285"/>
                  <a:gd name="T68" fmla="*/ 3919 w 6765"/>
                  <a:gd name="T69" fmla="*/ 5113 h 5285"/>
                  <a:gd name="T70" fmla="*/ 3919 w 6765"/>
                  <a:gd name="T71" fmla="*/ 4784 h 5285"/>
                  <a:gd name="T72" fmla="*/ 3748 w 6765"/>
                  <a:gd name="T73" fmla="*/ 4613 h 5285"/>
                  <a:gd name="T74" fmla="*/ 3727 w 6765"/>
                  <a:gd name="T75" fmla="*/ 4613 h 5285"/>
                  <a:gd name="T76" fmla="*/ 3727 w 6765"/>
                  <a:gd name="T77" fmla="*/ 4313 h 5285"/>
                  <a:gd name="T78" fmla="*/ 3786 w 6765"/>
                  <a:gd name="T79" fmla="*/ 4313 h 5285"/>
                  <a:gd name="T80" fmla="*/ 3786 w 6765"/>
                  <a:gd name="T81" fmla="*/ 3837 h 5285"/>
                  <a:gd name="T82" fmla="*/ 3727 w 6765"/>
                  <a:gd name="T83" fmla="*/ 3837 h 5285"/>
                  <a:gd name="T84" fmla="*/ 3727 w 6765"/>
                  <a:gd name="T85" fmla="*/ 3345 h 5285"/>
                  <a:gd name="T86" fmla="*/ 5109 w 6765"/>
                  <a:gd name="T87" fmla="*/ 2264 h 5285"/>
                  <a:gd name="T88" fmla="*/ 5858 w 6765"/>
                  <a:gd name="T89" fmla="*/ 2264 h 5285"/>
                  <a:gd name="T90" fmla="*/ 6227 w 6765"/>
                  <a:gd name="T91" fmla="*/ 1580 h 5285"/>
                  <a:gd name="T92" fmla="*/ 6747 w 6765"/>
                  <a:gd name="T93" fmla="*/ 647 h 5285"/>
                  <a:gd name="T94" fmla="*/ 1016 w 6765"/>
                  <a:gd name="T95" fmla="*/ 2083 h 5285"/>
                  <a:gd name="T96" fmla="*/ 1016 w 6765"/>
                  <a:gd name="T97" fmla="*/ 2083 h 5285"/>
                  <a:gd name="T98" fmla="*/ 663 w 6765"/>
                  <a:gd name="T99" fmla="*/ 1433 h 5285"/>
                  <a:gd name="T100" fmla="*/ 629 w 6765"/>
                  <a:gd name="T101" fmla="*/ 1423 h 5285"/>
                  <a:gd name="T102" fmla="*/ 198 w 6765"/>
                  <a:gd name="T103" fmla="*/ 742 h 5285"/>
                  <a:gd name="T104" fmla="*/ 1228 w 6765"/>
                  <a:gd name="T105" fmla="*/ 742 h 5285"/>
                  <a:gd name="T106" fmla="*/ 1566 w 6765"/>
                  <a:gd name="T107" fmla="*/ 2083 h 5285"/>
                  <a:gd name="T108" fmla="*/ 1016 w 6765"/>
                  <a:gd name="T109" fmla="*/ 2083 h 5285"/>
                  <a:gd name="T110" fmla="*/ 6135 w 6765"/>
                  <a:gd name="T111" fmla="*/ 1423 h 5285"/>
                  <a:gd name="T112" fmla="*/ 6135 w 6765"/>
                  <a:gd name="T113" fmla="*/ 1423 h 5285"/>
                  <a:gd name="T114" fmla="*/ 6101 w 6765"/>
                  <a:gd name="T115" fmla="*/ 1433 h 5285"/>
                  <a:gd name="T116" fmla="*/ 5749 w 6765"/>
                  <a:gd name="T117" fmla="*/ 2083 h 5285"/>
                  <a:gd name="T118" fmla="*/ 5198 w 6765"/>
                  <a:gd name="T119" fmla="*/ 2083 h 5285"/>
                  <a:gd name="T120" fmla="*/ 5537 w 6765"/>
                  <a:gd name="T121" fmla="*/ 742 h 5285"/>
                  <a:gd name="T122" fmla="*/ 6566 w 6765"/>
                  <a:gd name="T123" fmla="*/ 742 h 5285"/>
                  <a:gd name="T124" fmla="*/ 6135 w 6765"/>
                  <a:gd name="T125" fmla="*/ 1423 h 5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765" h="5285">
                    <a:moveTo>
                      <a:pt x="6747" y="647"/>
                    </a:moveTo>
                    <a:lnTo>
                      <a:pt x="6747" y="647"/>
                    </a:lnTo>
                    <a:cubicBezTo>
                      <a:pt x="6744" y="561"/>
                      <a:pt x="6744" y="561"/>
                      <a:pt x="6744" y="561"/>
                    </a:cubicBezTo>
                    <a:cubicBezTo>
                      <a:pt x="5557" y="561"/>
                      <a:pt x="5557" y="561"/>
                      <a:pt x="5557" y="561"/>
                    </a:cubicBezTo>
                    <a:cubicBezTo>
                      <a:pt x="5571" y="387"/>
                      <a:pt x="5578" y="243"/>
                      <a:pt x="5578" y="144"/>
                    </a:cubicBezTo>
                    <a:cubicBezTo>
                      <a:pt x="5639" y="144"/>
                      <a:pt x="5639" y="144"/>
                      <a:pt x="5639" y="144"/>
                    </a:cubicBezTo>
                    <a:cubicBezTo>
                      <a:pt x="5680" y="144"/>
                      <a:pt x="5711" y="113"/>
                      <a:pt x="5711" y="72"/>
                    </a:cubicBezTo>
                    <a:cubicBezTo>
                      <a:pt x="5711" y="31"/>
                      <a:pt x="5680" y="0"/>
                      <a:pt x="5639" y="0"/>
                    </a:cubicBezTo>
                    <a:cubicBezTo>
                      <a:pt x="5578" y="0"/>
                      <a:pt x="5578" y="0"/>
                      <a:pt x="5578" y="0"/>
                    </a:cubicBezTo>
                    <a:cubicBezTo>
                      <a:pt x="3382" y="0"/>
                      <a:pt x="3382" y="0"/>
                      <a:pt x="3382" y="0"/>
                    </a:cubicBezTo>
                    <a:cubicBezTo>
                      <a:pt x="1187" y="0"/>
                      <a:pt x="1187" y="0"/>
                      <a:pt x="1187" y="0"/>
                    </a:cubicBezTo>
                    <a:cubicBezTo>
                      <a:pt x="1125" y="0"/>
                      <a:pt x="1125" y="0"/>
                      <a:pt x="1125" y="0"/>
                    </a:cubicBezTo>
                    <a:cubicBezTo>
                      <a:pt x="1084" y="0"/>
                      <a:pt x="1053" y="31"/>
                      <a:pt x="1053" y="72"/>
                    </a:cubicBezTo>
                    <a:cubicBezTo>
                      <a:pt x="1053" y="113"/>
                      <a:pt x="1084" y="144"/>
                      <a:pt x="1125" y="144"/>
                    </a:cubicBezTo>
                    <a:cubicBezTo>
                      <a:pt x="1187" y="144"/>
                      <a:pt x="1187" y="144"/>
                      <a:pt x="1187" y="144"/>
                    </a:cubicBezTo>
                    <a:cubicBezTo>
                      <a:pt x="1187" y="243"/>
                      <a:pt x="1194" y="387"/>
                      <a:pt x="1207" y="561"/>
                    </a:cubicBezTo>
                    <a:cubicBezTo>
                      <a:pt x="21" y="561"/>
                      <a:pt x="21" y="561"/>
                      <a:pt x="21" y="561"/>
                    </a:cubicBezTo>
                    <a:cubicBezTo>
                      <a:pt x="17" y="647"/>
                      <a:pt x="17" y="647"/>
                      <a:pt x="17" y="647"/>
                    </a:cubicBezTo>
                    <a:cubicBezTo>
                      <a:pt x="0" y="896"/>
                      <a:pt x="92" y="1402"/>
                      <a:pt x="537" y="1580"/>
                    </a:cubicBezTo>
                    <a:cubicBezTo>
                      <a:pt x="906" y="2264"/>
                      <a:pt x="906" y="2264"/>
                      <a:pt x="906" y="2264"/>
                    </a:cubicBezTo>
                    <a:cubicBezTo>
                      <a:pt x="1655" y="2264"/>
                      <a:pt x="1655" y="2264"/>
                      <a:pt x="1655" y="2264"/>
                    </a:cubicBezTo>
                    <a:cubicBezTo>
                      <a:pt x="1925" y="2791"/>
                      <a:pt x="2356" y="3232"/>
                      <a:pt x="3037" y="3345"/>
                    </a:cubicBezTo>
                    <a:cubicBezTo>
                      <a:pt x="3037" y="3837"/>
                      <a:pt x="3037" y="3837"/>
                      <a:pt x="3037" y="3837"/>
                    </a:cubicBezTo>
                    <a:cubicBezTo>
                      <a:pt x="2979" y="3837"/>
                      <a:pt x="2979" y="3837"/>
                      <a:pt x="2979" y="3837"/>
                    </a:cubicBezTo>
                    <a:cubicBezTo>
                      <a:pt x="2979" y="3837"/>
                      <a:pt x="2814" y="4097"/>
                      <a:pt x="2979" y="4313"/>
                    </a:cubicBezTo>
                    <a:cubicBezTo>
                      <a:pt x="3037" y="4313"/>
                      <a:pt x="3037" y="4313"/>
                      <a:pt x="3037" y="4313"/>
                    </a:cubicBezTo>
                    <a:cubicBezTo>
                      <a:pt x="3037" y="4613"/>
                      <a:pt x="3037" y="4613"/>
                      <a:pt x="3037" y="4613"/>
                    </a:cubicBezTo>
                    <a:cubicBezTo>
                      <a:pt x="3016" y="4613"/>
                      <a:pt x="3016" y="4613"/>
                      <a:pt x="3016" y="4613"/>
                    </a:cubicBezTo>
                    <a:cubicBezTo>
                      <a:pt x="2924" y="4613"/>
                      <a:pt x="2845" y="4689"/>
                      <a:pt x="2845" y="4784"/>
                    </a:cubicBezTo>
                    <a:cubicBezTo>
                      <a:pt x="2845" y="5113"/>
                      <a:pt x="2845" y="5113"/>
                      <a:pt x="2845" y="5113"/>
                    </a:cubicBezTo>
                    <a:cubicBezTo>
                      <a:pt x="2845" y="5208"/>
                      <a:pt x="2924" y="5284"/>
                      <a:pt x="3016" y="5284"/>
                    </a:cubicBezTo>
                    <a:cubicBezTo>
                      <a:pt x="3037" y="5284"/>
                      <a:pt x="3037" y="5284"/>
                      <a:pt x="3037" y="5284"/>
                    </a:cubicBezTo>
                    <a:cubicBezTo>
                      <a:pt x="3727" y="5284"/>
                      <a:pt x="3727" y="5284"/>
                      <a:pt x="3727" y="5284"/>
                    </a:cubicBezTo>
                    <a:cubicBezTo>
                      <a:pt x="3748" y="5284"/>
                      <a:pt x="3748" y="5284"/>
                      <a:pt x="3748" y="5284"/>
                    </a:cubicBezTo>
                    <a:cubicBezTo>
                      <a:pt x="3841" y="5284"/>
                      <a:pt x="3919" y="5208"/>
                      <a:pt x="3919" y="5113"/>
                    </a:cubicBezTo>
                    <a:cubicBezTo>
                      <a:pt x="3919" y="4784"/>
                      <a:pt x="3919" y="4784"/>
                      <a:pt x="3919" y="4784"/>
                    </a:cubicBezTo>
                    <a:cubicBezTo>
                      <a:pt x="3919" y="4689"/>
                      <a:pt x="3841" y="4613"/>
                      <a:pt x="3748" y="4613"/>
                    </a:cubicBezTo>
                    <a:cubicBezTo>
                      <a:pt x="3727" y="4613"/>
                      <a:pt x="3727" y="4613"/>
                      <a:pt x="3727" y="4613"/>
                    </a:cubicBezTo>
                    <a:cubicBezTo>
                      <a:pt x="3727" y="4313"/>
                      <a:pt x="3727" y="4313"/>
                      <a:pt x="3727" y="4313"/>
                    </a:cubicBezTo>
                    <a:cubicBezTo>
                      <a:pt x="3786" y="4313"/>
                      <a:pt x="3786" y="4313"/>
                      <a:pt x="3786" y="4313"/>
                    </a:cubicBezTo>
                    <a:cubicBezTo>
                      <a:pt x="3950" y="4097"/>
                      <a:pt x="3786" y="3837"/>
                      <a:pt x="3786" y="3837"/>
                    </a:cubicBezTo>
                    <a:cubicBezTo>
                      <a:pt x="3727" y="3837"/>
                      <a:pt x="3727" y="3837"/>
                      <a:pt x="3727" y="3837"/>
                    </a:cubicBezTo>
                    <a:cubicBezTo>
                      <a:pt x="3727" y="3345"/>
                      <a:pt x="3727" y="3345"/>
                      <a:pt x="3727" y="3345"/>
                    </a:cubicBezTo>
                    <a:cubicBezTo>
                      <a:pt x="4408" y="3232"/>
                      <a:pt x="4839" y="2791"/>
                      <a:pt x="5109" y="2264"/>
                    </a:cubicBezTo>
                    <a:cubicBezTo>
                      <a:pt x="5858" y="2264"/>
                      <a:pt x="5858" y="2264"/>
                      <a:pt x="5858" y="2264"/>
                    </a:cubicBezTo>
                    <a:cubicBezTo>
                      <a:pt x="6227" y="1580"/>
                      <a:pt x="6227" y="1580"/>
                      <a:pt x="6227" y="1580"/>
                    </a:cubicBezTo>
                    <a:cubicBezTo>
                      <a:pt x="6672" y="1402"/>
                      <a:pt x="6764" y="896"/>
                      <a:pt x="6747" y="647"/>
                    </a:cubicBezTo>
                    <a:close/>
                    <a:moveTo>
                      <a:pt x="1016" y="2083"/>
                    </a:moveTo>
                    <a:lnTo>
                      <a:pt x="1016" y="2083"/>
                    </a:lnTo>
                    <a:cubicBezTo>
                      <a:pt x="663" y="1433"/>
                      <a:pt x="663" y="1433"/>
                      <a:pt x="663" y="1433"/>
                    </a:cubicBezTo>
                    <a:cubicBezTo>
                      <a:pt x="629" y="1423"/>
                      <a:pt x="629" y="1423"/>
                      <a:pt x="629" y="1423"/>
                    </a:cubicBezTo>
                    <a:cubicBezTo>
                      <a:pt x="270" y="1297"/>
                      <a:pt x="205" y="913"/>
                      <a:pt x="198" y="742"/>
                    </a:cubicBezTo>
                    <a:cubicBezTo>
                      <a:pt x="1228" y="742"/>
                      <a:pt x="1228" y="742"/>
                      <a:pt x="1228" y="742"/>
                    </a:cubicBezTo>
                    <a:cubicBezTo>
                      <a:pt x="1272" y="1136"/>
                      <a:pt x="1368" y="1631"/>
                      <a:pt x="1566" y="2083"/>
                    </a:cubicBezTo>
                    <a:lnTo>
                      <a:pt x="1016" y="2083"/>
                    </a:lnTo>
                    <a:close/>
                    <a:moveTo>
                      <a:pt x="6135" y="1423"/>
                    </a:moveTo>
                    <a:lnTo>
                      <a:pt x="6135" y="1423"/>
                    </a:lnTo>
                    <a:cubicBezTo>
                      <a:pt x="6101" y="1433"/>
                      <a:pt x="6101" y="1433"/>
                      <a:pt x="6101" y="1433"/>
                    </a:cubicBezTo>
                    <a:cubicBezTo>
                      <a:pt x="5749" y="2083"/>
                      <a:pt x="5749" y="2083"/>
                      <a:pt x="5749" y="2083"/>
                    </a:cubicBezTo>
                    <a:cubicBezTo>
                      <a:pt x="5198" y="2083"/>
                      <a:pt x="5198" y="2083"/>
                      <a:pt x="5198" y="2083"/>
                    </a:cubicBezTo>
                    <a:cubicBezTo>
                      <a:pt x="5396" y="1631"/>
                      <a:pt x="5492" y="1136"/>
                      <a:pt x="5537" y="742"/>
                    </a:cubicBezTo>
                    <a:cubicBezTo>
                      <a:pt x="6566" y="742"/>
                      <a:pt x="6566" y="742"/>
                      <a:pt x="6566" y="742"/>
                    </a:cubicBezTo>
                    <a:cubicBezTo>
                      <a:pt x="6559" y="913"/>
                      <a:pt x="6498" y="1297"/>
                      <a:pt x="6135" y="1423"/>
                    </a:cubicBez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69" name="Freeform: Shape 96"/>
              <p:cNvSpPr/>
              <p:nvPr/>
            </p:nvSpPr>
            <p:spPr bwMode="auto">
              <a:xfrm>
                <a:off x="12019955" y="5983132"/>
                <a:ext cx="330114" cy="16920"/>
              </a:xfrm>
              <a:custGeom>
                <a:avLst/>
                <a:gdLst>
                  <a:gd name="T0" fmla="*/ 690 w 691"/>
                  <a:gd name="T1" fmla="*/ 37 h 38"/>
                  <a:gd name="T2" fmla="*/ 0 w 691"/>
                  <a:gd name="T3" fmla="*/ 37 h 38"/>
                  <a:gd name="T4" fmla="*/ 0 w 691"/>
                  <a:gd name="T5" fmla="*/ 0 h 38"/>
                  <a:gd name="T6" fmla="*/ 690 w 691"/>
                  <a:gd name="T7" fmla="*/ 0 h 38"/>
                  <a:gd name="T8" fmla="*/ 690 w 691"/>
                  <a:gd name="T9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1" h="38">
                    <a:moveTo>
                      <a:pt x="690" y="37"/>
                    </a:moveTo>
                    <a:lnTo>
                      <a:pt x="0" y="37"/>
                    </a:lnTo>
                    <a:lnTo>
                      <a:pt x="0" y="0"/>
                    </a:lnTo>
                    <a:lnTo>
                      <a:pt x="690" y="0"/>
                    </a:lnTo>
                    <a:lnTo>
                      <a:pt x="690" y="37"/>
                    </a:lnTo>
                  </a:path>
                </a:pathLst>
              </a:custGeom>
              <a:solidFill>
                <a:srgbClr val="A9A9A9">
                  <a:lumMod val="7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0" name="Freeform: Shape 97"/>
              <p:cNvSpPr/>
              <p:nvPr/>
            </p:nvSpPr>
            <p:spPr bwMode="auto">
              <a:xfrm>
                <a:off x="12019955" y="5737792"/>
                <a:ext cx="330114" cy="16920"/>
              </a:xfrm>
              <a:custGeom>
                <a:avLst/>
                <a:gdLst>
                  <a:gd name="T0" fmla="*/ 690 w 691"/>
                  <a:gd name="T1" fmla="*/ 37 h 38"/>
                  <a:gd name="T2" fmla="*/ 0 w 691"/>
                  <a:gd name="T3" fmla="*/ 37 h 38"/>
                  <a:gd name="T4" fmla="*/ 0 w 691"/>
                  <a:gd name="T5" fmla="*/ 0 h 38"/>
                  <a:gd name="T6" fmla="*/ 690 w 691"/>
                  <a:gd name="T7" fmla="*/ 0 h 38"/>
                  <a:gd name="T8" fmla="*/ 690 w 691"/>
                  <a:gd name="T9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1" h="38">
                    <a:moveTo>
                      <a:pt x="690" y="37"/>
                    </a:moveTo>
                    <a:lnTo>
                      <a:pt x="0" y="37"/>
                    </a:lnTo>
                    <a:lnTo>
                      <a:pt x="0" y="0"/>
                    </a:lnTo>
                    <a:lnTo>
                      <a:pt x="690" y="0"/>
                    </a:lnTo>
                    <a:lnTo>
                      <a:pt x="690" y="37"/>
                    </a:lnTo>
                  </a:path>
                </a:pathLst>
              </a:custGeom>
              <a:solidFill>
                <a:srgbClr val="A9A9A9">
                  <a:lumMod val="40000"/>
                  <a:lumOff val="6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1" name="Freeform: Shape 98"/>
              <p:cNvSpPr/>
              <p:nvPr/>
            </p:nvSpPr>
            <p:spPr bwMode="auto">
              <a:xfrm>
                <a:off x="12019955" y="5519947"/>
                <a:ext cx="330114" cy="16920"/>
              </a:xfrm>
              <a:custGeom>
                <a:avLst/>
                <a:gdLst>
                  <a:gd name="T0" fmla="*/ 690 w 691"/>
                  <a:gd name="T1" fmla="*/ 37 h 38"/>
                  <a:gd name="T2" fmla="*/ 0 w 691"/>
                  <a:gd name="T3" fmla="*/ 37 h 38"/>
                  <a:gd name="T4" fmla="*/ 0 w 691"/>
                  <a:gd name="T5" fmla="*/ 0 h 38"/>
                  <a:gd name="T6" fmla="*/ 690 w 691"/>
                  <a:gd name="T7" fmla="*/ 0 h 38"/>
                  <a:gd name="T8" fmla="*/ 690 w 691"/>
                  <a:gd name="T9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1" h="38">
                    <a:moveTo>
                      <a:pt x="690" y="37"/>
                    </a:moveTo>
                    <a:lnTo>
                      <a:pt x="0" y="37"/>
                    </a:lnTo>
                    <a:lnTo>
                      <a:pt x="0" y="0"/>
                    </a:lnTo>
                    <a:lnTo>
                      <a:pt x="690" y="0"/>
                    </a:lnTo>
                    <a:lnTo>
                      <a:pt x="690" y="37"/>
                    </a:lnTo>
                  </a:path>
                </a:pathLst>
              </a:custGeom>
              <a:solidFill>
                <a:srgbClr val="A9A9A9">
                  <a:lumMod val="7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2" name="Freeform: Shape 99"/>
              <p:cNvSpPr/>
              <p:nvPr/>
            </p:nvSpPr>
            <p:spPr bwMode="auto">
              <a:xfrm>
                <a:off x="11131187" y="3984457"/>
                <a:ext cx="2105534" cy="27495"/>
              </a:xfrm>
              <a:custGeom>
                <a:avLst/>
                <a:gdLst>
                  <a:gd name="T0" fmla="*/ 4391 w 4392"/>
                  <a:gd name="T1" fmla="*/ 62 h 63"/>
                  <a:gd name="T2" fmla="*/ 0 w 4392"/>
                  <a:gd name="T3" fmla="*/ 62 h 63"/>
                  <a:gd name="T4" fmla="*/ 0 w 4392"/>
                  <a:gd name="T5" fmla="*/ 0 h 63"/>
                  <a:gd name="T6" fmla="*/ 4391 w 4392"/>
                  <a:gd name="T7" fmla="*/ 0 h 63"/>
                  <a:gd name="T8" fmla="*/ 4391 w 4392"/>
                  <a:gd name="T9" fmla="*/ 6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92" h="63">
                    <a:moveTo>
                      <a:pt x="439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4391" y="0"/>
                    </a:lnTo>
                    <a:lnTo>
                      <a:pt x="4391" y="62"/>
                    </a:lnTo>
                  </a:path>
                </a:pathLst>
              </a:custGeom>
              <a:solidFill>
                <a:srgbClr val="A9A9A9">
                  <a:lumMod val="7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3" name="Freeform: Shape 100"/>
              <p:cNvSpPr/>
              <p:nvPr/>
            </p:nvSpPr>
            <p:spPr bwMode="auto">
              <a:xfrm>
                <a:off x="12019955" y="6114262"/>
                <a:ext cx="330114" cy="10575"/>
              </a:xfrm>
              <a:custGeom>
                <a:avLst/>
                <a:gdLst>
                  <a:gd name="T0" fmla="*/ 690 w 691"/>
                  <a:gd name="T1" fmla="*/ 0 h 28"/>
                  <a:gd name="T2" fmla="*/ 0 w 691"/>
                  <a:gd name="T3" fmla="*/ 0 h 28"/>
                  <a:gd name="T4" fmla="*/ 0 w 691"/>
                  <a:gd name="T5" fmla="*/ 27 h 28"/>
                  <a:gd name="T6" fmla="*/ 690 w 691"/>
                  <a:gd name="T7" fmla="*/ 27 h 28"/>
                  <a:gd name="T8" fmla="*/ 690 w 691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1" h="28">
                    <a:moveTo>
                      <a:pt x="690" y="0"/>
                    </a:moveTo>
                    <a:lnTo>
                      <a:pt x="0" y="0"/>
                    </a:lnTo>
                    <a:lnTo>
                      <a:pt x="0" y="27"/>
                    </a:lnTo>
                    <a:lnTo>
                      <a:pt x="690" y="27"/>
                    </a:lnTo>
                    <a:lnTo>
                      <a:pt x="690" y="0"/>
                    </a:lnTo>
                  </a:path>
                </a:pathLst>
              </a:custGeom>
              <a:solidFill>
                <a:srgbClr val="A9A9A9">
                  <a:lumMod val="40000"/>
                  <a:lumOff val="6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4" name="Freeform: Shape 101"/>
              <p:cNvSpPr/>
              <p:nvPr/>
            </p:nvSpPr>
            <p:spPr bwMode="auto">
              <a:xfrm>
                <a:off x="11768137" y="6509767"/>
                <a:ext cx="831633" cy="376470"/>
              </a:xfrm>
              <a:custGeom>
                <a:avLst/>
                <a:gdLst>
                  <a:gd name="T0" fmla="*/ 1738 w 1739"/>
                  <a:gd name="T1" fmla="*/ 790 h 791"/>
                  <a:gd name="T2" fmla="*/ 0 w 1739"/>
                  <a:gd name="T3" fmla="*/ 790 h 791"/>
                  <a:gd name="T4" fmla="*/ 0 w 1739"/>
                  <a:gd name="T5" fmla="*/ 0 h 791"/>
                  <a:gd name="T6" fmla="*/ 1738 w 1739"/>
                  <a:gd name="T7" fmla="*/ 0 h 791"/>
                  <a:gd name="T8" fmla="*/ 1738 w 1739"/>
                  <a:gd name="T9" fmla="*/ 790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9" h="791">
                    <a:moveTo>
                      <a:pt x="1738" y="790"/>
                    </a:moveTo>
                    <a:lnTo>
                      <a:pt x="0" y="790"/>
                    </a:lnTo>
                    <a:lnTo>
                      <a:pt x="0" y="0"/>
                    </a:lnTo>
                    <a:lnTo>
                      <a:pt x="1738" y="0"/>
                    </a:lnTo>
                    <a:lnTo>
                      <a:pt x="1738" y="790"/>
                    </a:lnTo>
                  </a:path>
                </a:pathLst>
              </a:custGeom>
              <a:solidFill>
                <a:srgbClr val="4B4B4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5" name="Freeform: Shape 102"/>
              <p:cNvSpPr/>
              <p:nvPr/>
            </p:nvSpPr>
            <p:spPr bwMode="auto">
              <a:xfrm>
                <a:off x="11486694" y="6509767"/>
                <a:ext cx="1392404" cy="12690"/>
              </a:xfrm>
              <a:custGeom>
                <a:avLst/>
                <a:gdLst>
                  <a:gd name="T0" fmla="*/ 2907 w 2908"/>
                  <a:gd name="T1" fmla="*/ 28 h 29"/>
                  <a:gd name="T2" fmla="*/ 0 w 2908"/>
                  <a:gd name="T3" fmla="*/ 28 h 29"/>
                  <a:gd name="T4" fmla="*/ 0 w 2908"/>
                  <a:gd name="T5" fmla="*/ 0 h 29"/>
                  <a:gd name="T6" fmla="*/ 2907 w 2908"/>
                  <a:gd name="T7" fmla="*/ 0 h 29"/>
                  <a:gd name="T8" fmla="*/ 2907 w 2908"/>
                  <a:gd name="T9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08" h="29">
                    <a:moveTo>
                      <a:pt x="2907" y="28"/>
                    </a:moveTo>
                    <a:lnTo>
                      <a:pt x="0" y="28"/>
                    </a:lnTo>
                    <a:lnTo>
                      <a:pt x="0" y="0"/>
                    </a:lnTo>
                    <a:lnTo>
                      <a:pt x="2907" y="0"/>
                    </a:lnTo>
                    <a:lnTo>
                      <a:pt x="2907" y="28"/>
                    </a:lnTo>
                  </a:path>
                </a:pathLst>
              </a:custGeom>
              <a:solidFill>
                <a:srgbClr val="4B4B4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311" name="Group 124"/>
            <p:cNvGrpSpPr/>
            <p:nvPr/>
          </p:nvGrpSpPr>
          <p:grpSpPr>
            <a:xfrm>
              <a:off x="3014229" y="2136117"/>
              <a:ext cx="3281821" cy="1287333"/>
              <a:chOff x="8629877" y="7102069"/>
              <a:chExt cx="7227331" cy="2836115"/>
            </a:xfrm>
            <a:solidFill>
              <a:srgbClr val="4B4B4B"/>
            </a:solidFill>
          </p:grpSpPr>
          <p:sp>
            <p:nvSpPr>
              <p:cNvPr id="363" name="Freeform: Shape 125"/>
              <p:cNvSpPr/>
              <p:nvPr/>
            </p:nvSpPr>
            <p:spPr bwMode="auto">
              <a:xfrm>
                <a:off x="8629877" y="8725520"/>
                <a:ext cx="526494" cy="1176087"/>
              </a:xfrm>
              <a:custGeom>
                <a:avLst/>
                <a:gdLst>
                  <a:gd name="T0" fmla="*/ 40 w 829"/>
                  <a:gd name="T1" fmla="*/ 1845 h 1846"/>
                  <a:gd name="T2" fmla="*/ 6 w 829"/>
                  <a:gd name="T3" fmla="*/ 1805 h 1846"/>
                  <a:gd name="T4" fmla="*/ 57 w 829"/>
                  <a:gd name="T5" fmla="*/ 1742 h 1846"/>
                  <a:gd name="T6" fmla="*/ 74 w 829"/>
                  <a:gd name="T7" fmla="*/ 1823 h 1846"/>
                  <a:gd name="T8" fmla="*/ 86 w 829"/>
                  <a:gd name="T9" fmla="*/ 1680 h 1846"/>
                  <a:gd name="T10" fmla="*/ 74 w 829"/>
                  <a:gd name="T11" fmla="*/ 1680 h 1846"/>
                  <a:gd name="T12" fmla="*/ 57 w 829"/>
                  <a:gd name="T13" fmla="*/ 1600 h 1846"/>
                  <a:gd name="T14" fmla="*/ 126 w 829"/>
                  <a:gd name="T15" fmla="*/ 1623 h 1846"/>
                  <a:gd name="T16" fmla="*/ 86 w 829"/>
                  <a:gd name="T17" fmla="*/ 1680 h 1846"/>
                  <a:gd name="T18" fmla="*/ 131 w 829"/>
                  <a:gd name="T19" fmla="*/ 1514 h 1846"/>
                  <a:gd name="T20" fmla="*/ 97 w 829"/>
                  <a:gd name="T21" fmla="*/ 1468 h 1846"/>
                  <a:gd name="T22" fmla="*/ 148 w 829"/>
                  <a:gd name="T23" fmla="*/ 1411 h 1846"/>
                  <a:gd name="T24" fmla="*/ 166 w 829"/>
                  <a:gd name="T25" fmla="*/ 1491 h 1846"/>
                  <a:gd name="T26" fmla="*/ 183 w 829"/>
                  <a:gd name="T27" fmla="*/ 1348 h 1846"/>
                  <a:gd name="T28" fmla="*/ 171 w 829"/>
                  <a:gd name="T29" fmla="*/ 1348 h 1846"/>
                  <a:gd name="T30" fmla="*/ 160 w 829"/>
                  <a:gd name="T31" fmla="*/ 1268 h 1846"/>
                  <a:gd name="T32" fmla="*/ 229 w 829"/>
                  <a:gd name="T33" fmla="*/ 1291 h 1846"/>
                  <a:gd name="T34" fmla="*/ 183 w 829"/>
                  <a:gd name="T35" fmla="*/ 1348 h 1846"/>
                  <a:gd name="T36" fmla="*/ 240 w 829"/>
                  <a:gd name="T37" fmla="*/ 1188 h 1846"/>
                  <a:gd name="T38" fmla="*/ 206 w 829"/>
                  <a:gd name="T39" fmla="*/ 1137 h 1846"/>
                  <a:gd name="T40" fmla="*/ 263 w 829"/>
                  <a:gd name="T41" fmla="*/ 1085 h 1846"/>
                  <a:gd name="T42" fmla="*/ 274 w 829"/>
                  <a:gd name="T43" fmla="*/ 1165 h 1846"/>
                  <a:gd name="T44" fmla="*/ 297 w 829"/>
                  <a:gd name="T45" fmla="*/ 1023 h 1846"/>
                  <a:gd name="T46" fmla="*/ 286 w 829"/>
                  <a:gd name="T47" fmla="*/ 1023 h 1846"/>
                  <a:gd name="T48" fmla="*/ 280 w 829"/>
                  <a:gd name="T49" fmla="*/ 943 h 1846"/>
                  <a:gd name="T50" fmla="*/ 343 w 829"/>
                  <a:gd name="T51" fmla="*/ 971 h 1846"/>
                  <a:gd name="T52" fmla="*/ 297 w 829"/>
                  <a:gd name="T53" fmla="*/ 1023 h 1846"/>
                  <a:gd name="T54" fmla="*/ 366 w 829"/>
                  <a:gd name="T55" fmla="*/ 868 h 1846"/>
                  <a:gd name="T56" fmla="*/ 331 w 829"/>
                  <a:gd name="T57" fmla="*/ 817 h 1846"/>
                  <a:gd name="T58" fmla="*/ 394 w 829"/>
                  <a:gd name="T59" fmla="*/ 766 h 1846"/>
                  <a:gd name="T60" fmla="*/ 400 w 829"/>
                  <a:gd name="T61" fmla="*/ 846 h 1846"/>
                  <a:gd name="T62" fmla="*/ 440 w 829"/>
                  <a:gd name="T63" fmla="*/ 708 h 1846"/>
                  <a:gd name="T64" fmla="*/ 423 w 829"/>
                  <a:gd name="T65" fmla="*/ 708 h 1846"/>
                  <a:gd name="T66" fmla="*/ 423 w 829"/>
                  <a:gd name="T67" fmla="*/ 628 h 1846"/>
                  <a:gd name="T68" fmla="*/ 486 w 829"/>
                  <a:gd name="T69" fmla="*/ 657 h 1846"/>
                  <a:gd name="T70" fmla="*/ 440 w 829"/>
                  <a:gd name="T71" fmla="*/ 708 h 1846"/>
                  <a:gd name="T72" fmla="*/ 514 w 829"/>
                  <a:gd name="T73" fmla="*/ 554 h 1846"/>
                  <a:gd name="T74" fmla="*/ 480 w 829"/>
                  <a:gd name="T75" fmla="*/ 503 h 1846"/>
                  <a:gd name="T76" fmla="*/ 543 w 829"/>
                  <a:gd name="T77" fmla="*/ 457 h 1846"/>
                  <a:gd name="T78" fmla="*/ 543 w 829"/>
                  <a:gd name="T79" fmla="*/ 537 h 1846"/>
                  <a:gd name="T80" fmla="*/ 594 w 829"/>
                  <a:gd name="T81" fmla="*/ 400 h 1846"/>
                  <a:gd name="T82" fmla="*/ 577 w 829"/>
                  <a:gd name="T83" fmla="*/ 400 h 1846"/>
                  <a:gd name="T84" fmla="*/ 577 w 829"/>
                  <a:gd name="T85" fmla="*/ 320 h 1846"/>
                  <a:gd name="T86" fmla="*/ 640 w 829"/>
                  <a:gd name="T87" fmla="*/ 354 h 1846"/>
                  <a:gd name="T88" fmla="*/ 594 w 829"/>
                  <a:gd name="T89" fmla="*/ 400 h 1846"/>
                  <a:gd name="T90" fmla="*/ 680 w 829"/>
                  <a:gd name="T91" fmla="*/ 251 h 1846"/>
                  <a:gd name="T92" fmla="*/ 646 w 829"/>
                  <a:gd name="T93" fmla="*/ 200 h 1846"/>
                  <a:gd name="T94" fmla="*/ 714 w 829"/>
                  <a:gd name="T95" fmla="*/ 154 h 1846"/>
                  <a:gd name="T96" fmla="*/ 708 w 829"/>
                  <a:gd name="T97" fmla="*/ 234 h 1846"/>
                  <a:gd name="T98" fmla="*/ 765 w 829"/>
                  <a:gd name="T99" fmla="*/ 103 h 1846"/>
                  <a:gd name="T100" fmla="*/ 748 w 829"/>
                  <a:gd name="T101" fmla="*/ 97 h 1846"/>
                  <a:gd name="T102" fmla="*/ 754 w 829"/>
                  <a:gd name="T103" fmla="*/ 23 h 1846"/>
                  <a:gd name="T104" fmla="*/ 817 w 829"/>
                  <a:gd name="T105" fmla="*/ 57 h 1846"/>
                  <a:gd name="T106" fmla="*/ 765 w 829"/>
                  <a:gd name="T107" fmla="*/ 103 h 1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29" h="1846">
                    <a:moveTo>
                      <a:pt x="40" y="1845"/>
                    </a:moveTo>
                    <a:lnTo>
                      <a:pt x="40" y="1845"/>
                    </a:lnTo>
                    <a:lnTo>
                      <a:pt x="34" y="1845"/>
                    </a:lnTo>
                    <a:cubicBezTo>
                      <a:pt x="17" y="1840"/>
                      <a:pt x="0" y="1823"/>
                      <a:pt x="6" y="1805"/>
                    </a:cubicBezTo>
                    <a:cubicBezTo>
                      <a:pt x="17" y="1771"/>
                      <a:pt x="17" y="1771"/>
                      <a:pt x="17" y="1771"/>
                    </a:cubicBezTo>
                    <a:cubicBezTo>
                      <a:pt x="17" y="1748"/>
                      <a:pt x="40" y="1737"/>
                      <a:pt x="57" y="1742"/>
                    </a:cubicBezTo>
                    <a:cubicBezTo>
                      <a:pt x="74" y="1748"/>
                      <a:pt x="86" y="1765"/>
                      <a:pt x="86" y="1788"/>
                    </a:cubicBezTo>
                    <a:cubicBezTo>
                      <a:pt x="74" y="1823"/>
                      <a:pt x="74" y="1823"/>
                      <a:pt x="74" y="1823"/>
                    </a:cubicBezTo>
                    <a:cubicBezTo>
                      <a:pt x="74" y="1834"/>
                      <a:pt x="57" y="1845"/>
                      <a:pt x="40" y="1845"/>
                    </a:cubicBezTo>
                    <a:close/>
                    <a:moveTo>
                      <a:pt x="86" y="1680"/>
                    </a:moveTo>
                    <a:lnTo>
                      <a:pt x="86" y="1680"/>
                    </a:lnTo>
                    <a:cubicBezTo>
                      <a:pt x="80" y="1680"/>
                      <a:pt x="80" y="1680"/>
                      <a:pt x="74" y="1680"/>
                    </a:cubicBezTo>
                    <a:cubicBezTo>
                      <a:pt x="57" y="1674"/>
                      <a:pt x="46" y="1657"/>
                      <a:pt x="51" y="1634"/>
                    </a:cubicBezTo>
                    <a:cubicBezTo>
                      <a:pt x="57" y="1600"/>
                      <a:pt x="57" y="1600"/>
                      <a:pt x="57" y="1600"/>
                    </a:cubicBezTo>
                    <a:cubicBezTo>
                      <a:pt x="63" y="1582"/>
                      <a:pt x="80" y="1571"/>
                      <a:pt x="103" y="1577"/>
                    </a:cubicBezTo>
                    <a:cubicBezTo>
                      <a:pt x="120" y="1582"/>
                      <a:pt x="131" y="1600"/>
                      <a:pt x="126" y="1623"/>
                    </a:cubicBezTo>
                    <a:cubicBezTo>
                      <a:pt x="120" y="1651"/>
                      <a:pt x="120" y="1651"/>
                      <a:pt x="120" y="1651"/>
                    </a:cubicBezTo>
                    <a:cubicBezTo>
                      <a:pt x="114" y="1668"/>
                      <a:pt x="97" y="1680"/>
                      <a:pt x="86" y="1680"/>
                    </a:cubicBezTo>
                    <a:close/>
                    <a:moveTo>
                      <a:pt x="131" y="1514"/>
                    </a:moveTo>
                    <a:lnTo>
                      <a:pt x="131" y="1514"/>
                    </a:lnTo>
                    <a:cubicBezTo>
                      <a:pt x="126" y="1514"/>
                      <a:pt x="126" y="1514"/>
                      <a:pt x="120" y="1514"/>
                    </a:cubicBezTo>
                    <a:cubicBezTo>
                      <a:pt x="103" y="1508"/>
                      <a:pt x="91" y="1485"/>
                      <a:pt x="97" y="1468"/>
                    </a:cubicBezTo>
                    <a:cubicBezTo>
                      <a:pt x="108" y="1434"/>
                      <a:pt x="108" y="1434"/>
                      <a:pt x="108" y="1434"/>
                    </a:cubicBezTo>
                    <a:cubicBezTo>
                      <a:pt x="114" y="1417"/>
                      <a:pt x="131" y="1405"/>
                      <a:pt x="148" y="1411"/>
                    </a:cubicBezTo>
                    <a:cubicBezTo>
                      <a:pt x="171" y="1417"/>
                      <a:pt x="177" y="1440"/>
                      <a:pt x="171" y="1457"/>
                    </a:cubicBezTo>
                    <a:cubicBezTo>
                      <a:pt x="166" y="1491"/>
                      <a:pt x="166" y="1491"/>
                      <a:pt x="166" y="1491"/>
                    </a:cubicBezTo>
                    <a:cubicBezTo>
                      <a:pt x="160" y="1503"/>
                      <a:pt x="143" y="1514"/>
                      <a:pt x="131" y="1514"/>
                    </a:cubicBezTo>
                    <a:close/>
                    <a:moveTo>
                      <a:pt x="183" y="1348"/>
                    </a:moveTo>
                    <a:lnTo>
                      <a:pt x="183" y="1348"/>
                    </a:lnTo>
                    <a:cubicBezTo>
                      <a:pt x="177" y="1348"/>
                      <a:pt x="171" y="1348"/>
                      <a:pt x="171" y="1348"/>
                    </a:cubicBezTo>
                    <a:cubicBezTo>
                      <a:pt x="154" y="1343"/>
                      <a:pt x="143" y="1320"/>
                      <a:pt x="148" y="1303"/>
                    </a:cubicBezTo>
                    <a:cubicBezTo>
                      <a:pt x="160" y="1268"/>
                      <a:pt x="160" y="1268"/>
                      <a:pt x="160" y="1268"/>
                    </a:cubicBezTo>
                    <a:cubicBezTo>
                      <a:pt x="166" y="1251"/>
                      <a:pt x="183" y="1240"/>
                      <a:pt x="206" y="1245"/>
                    </a:cubicBezTo>
                    <a:cubicBezTo>
                      <a:pt x="223" y="1251"/>
                      <a:pt x="234" y="1274"/>
                      <a:pt x="229" y="1291"/>
                    </a:cubicBezTo>
                    <a:cubicBezTo>
                      <a:pt x="217" y="1325"/>
                      <a:pt x="217" y="1325"/>
                      <a:pt x="217" y="1325"/>
                    </a:cubicBezTo>
                    <a:cubicBezTo>
                      <a:pt x="211" y="1343"/>
                      <a:pt x="194" y="1348"/>
                      <a:pt x="183" y="1348"/>
                    </a:cubicBezTo>
                    <a:close/>
                    <a:moveTo>
                      <a:pt x="240" y="1188"/>
                    </a:moveTo>
                    <a:lnTo>
                      <a:pt x="240" y="1188"/>
                    </a:lnTo>
                    <a:cubicBezTo>
                      <a:pt x="234" y="1188"/>
                      <a:pt x="229" y="1188"/>
                      <a:pt x="229" y="1183"/>
                    </a:cubicBezTo>
                    <a:cubicBezTo>
                      <a:pt x="206" y="1177"/>
                      <a:pt x="200" y="1160"/>
                      <a:pt x="206" y="1137"/>
                    </a:cubicBezTo>
                    <a:cubicBezTo>
                      <a:pt x="217" y="1108"/>
                      <a:pt x="217" y="1108"/>
                      <a:pt x="217" y="1108"/>
                    </a:cubicBezTo>
                    <a:cubicBezTo>
                      <a:pt x="223" y="1085"/>
                      <a:pt x="246" y="1080"/>
                      <a:pt x="263" y="1085"/>
                    </a:cubicBezTo>
                    <a:cubicBezTo>
                      <a:pt x="280" y="1091"/>
                      <a:pt x="291" y="1114"/>
                      <a:pt x="286" y="1131"/>
                    </a:cubicBezTo>
                    <a:cubicBezTo>
                      <a:pt x="274" y="1165"/>
                      <a:pt x="274" y="1165"/>
                      <a:pt x="274" y="1165"/>
                    </a:cubicBezTo>
                    <a:cubicBezTo>
                      <a:pt x="268" y="1177"/>
                      <a:pt x="251" y="1188"/>
                      <a:pt x="240" y="1188"/>
                    </a:cubicBezTo>
                    <a:close/>
                    <a:moveTo>
                      <a:pt x="297" y="1023"/>
                    </a:moveTo>
                    <a:lnTo>
                      <a:pt x="297" y="1023"/>
                    </a:lnTo>
                    <a:cubicBezTo>
                      <a:pt x="297" y="1023"/>
                      <a:pt x="291" y="1023"/>
                      <a:pt x="286" y="1023"/>
                    </a:cubicBezTo>
                    <a:cubicBezTo>
                      <a:pt x="268" y="1017"/>
                      <a:pt x="257" y="994"/>
                      <a:pt x="268" y="977"/>
                    </a:cubicBezTo>
                    <a:cubicBezTo>
                      <a:pt x="280" y="943"/>
                      <a:pt x="280" y="943"/>
                      <a:pt x="280" y="943"/>
                    </a:cubicBezTo>
                    <a:cubicBezTo>
                      <a:pt x="286" y="925"/>
                      <a:pt x="308" y="920"/>
                      <a:pt x="326" y="925"/>
                    </a:cubicBezTo>
                    <a:cubicBezTo>
                      <a:pt x="343" y="931"/>
                      <a:pt x="354" y="954"/>
                      <a:pt x="343" y="971"/>
                    </a:cubicBezTo>
                    <a:cubicBezTo>
                      <a:pt x="331" y="1006"/>
                      <a:pt x="331" y="1006"/>
                      <a:pt x="331" y="1006"/>
                    </a:cubicBezTo>
                    <a:cubicBezTo>
                      <a:pt x="326" y="1017"/>
                      <a:pt x="314" y="1023"/>
                      <a:pt x="297" y="1023"/>
                    </a:cubicBezTo>
                    <a:close/>
                    <a:moveTo>
                      <a:pt x="366" y="868"/>
                    </a:moveTo>
                    <a:lnTo>
                      <a:pt x="366" y="868"/>
                    </a:lnTo>
                    <a:cubicBezTo>
                      <a:pt x="360" y="868"/>
                      <a:pt x="354" y="863"/>
                      <a:pt x="354" y="863"/>
                    </a:cubicBezTo>
                    <a:cubicBezTo>
                      <a:pt x="331" y="857"/>
                      <a:pt x="326" y="834"/>
                      <a:pt x="331" y="817"/>
                    </a:cubicBezTo>
                    <a:cubicBezTo>
                      <a:pt x="348" y="783"/>
                      <a:pt x="348" y="783"/>
                      <a:pt x="348" y="783"/>
                    </a:cubicBezTo>
                    <a:cubicBezTo>
                      <a:pt x="354" y="766"/>
                      <a:pt x="377" y="760"/>
                      <a:pt x="394" y="766"/>
                    </a:cubicBezTo>
                    <a:cubicBezTo>
                      <a:pt x="411" y="777"/>
                      <a:pt x="423" y="794"/>
                      <a:pt x="411" y="811"/>
                    </a:cubicBezTo>
                    <a:cubicBezTo>
                      <a:pt x="400" y="846"/>
                      <a:pt x="400" y="846"/>
                      <a:pt x="400" y="846"/>
                    </a:cubicBezTo>
                    <a:cubicBezTo>
                      <a:pt x="394" y="857"/>
                      <a:pt x="377" y="868"/>
                      <a:pt x="366" y="868"/>
                    </a:cubicBezTo>
                    <a:close/>
                    <a:moveTo>
                      <a:pt x="440" y="708"/>
                    </a:moveTo>
                    <a:lnTo>
                      <a:pt x="440" y="708"/>
                    </a:lnTo>
                    <a:cubicBezTo>
                      <a:pt x="434" y="708"/>
                      <a:pt x="428" y="708"/>
                      <a:pt x="423" y="708"/>
                    </a:cubicBezTo>
                    <a:cubicBezTo>
                      <a:pt x="406" y="697"/>
                      <a:pt x="394" y="674"/>
                      <a:pt x="406" y="657"/>
                    </a:cubicBezTo>
                    <a:cubicBezTo>
                      <a:pt x="423" y="628"/>
                      <a:pt x="423" y="628"/>
                      <a:pt x="423" y="628"/>
                    </a:cubicBezTo>
                    <a:cubicBezTo>
                      <a:pt x="428" y="611"/>
                      <a:pt x="451" y="600"/>
                      <a:pt x="468" y="611"/>
                    </a:cubicBezTo>
                    <a:cubicBezTo>
                      <a:pt x="486" y="617"/>
                      <a:pt x="491" y="640"/>
                      <a:pt x="486" y="657"/>
                    </a:cubicBezTo>
                    <a:cubicBezTo>
                      <a:pt x="468" y="691"/>
                      <a:pt x="468" y="691"/>
                      <a:pt x="468" y="691"/>
                    </a:cubicBezTo>
                    <a:cubicBezTo>
                      <a:pt x="463" y="703"/>
                      <a:pt x="451" y="708"/>
                      <a:pt x="440" y="708"/>
                    </a:cubicBezTo>
                    <a:close/>
                    <a:moveTo>
                      <a:pt x="514" y="554"/>
                    </a:moveTo>
                    <a:lnTo>
                      <a:pt x="514" y="554"/>
                    </a:lnTo>
                    <a:cubicBezTo>
                      <a:pt x="508" y="554"/>
                      <a:pt x="503" y="554"/>
                      <a:pt x="497" y="549"/>
                    </a:cubicBezTo>
                    <a:cubicBezTo>
                      <a:pt x="480" y="543"/>
                      <a:pt x="474" y="520"/>
                      <a:pt x="480" y="503"/>
                    </a:cubicBezTo>
                    <a:cubicBezTo>
                      <a:pt x="497" y="474"/>
                      <a:pt x="497" y="474"/>
                      <a:pt x="497" y="474"/>
                    </a:cubicBezTo>
                    <a:cubicBezTo>
                      <a:pt x="508" y="457"/>
                      <a:pt x="526" y="446"/>
                      <a:pt x="543" y="457"/>
                    </a:cubicBezTo>
                    <a:cubicBezTo>
                      <a:pt x="560" y="463"/>
                      <a:pt x="571" y="486"/>
                      <a:pt x="560" y="503"/>
                    </a:cubicBezTo>
                    <a:cubicBezTo>
                      <a:pt x="543" y="537"/>
                      <a:pt x="543" y="537"/>
                      <a:pt x="543" y="537"/>
                    </a:cubicBezTo>
                    <a:cubicBezTo>
                      <a:pt x="537" y="549"/>
                      <a:pt x="526" y="554"/>
                      <a:pt x="514" y="554"/>
                    </a:cubicBezTo>
                    <a:close/>
                    <a:moveTo>
                      <a:pt x="594" y="400"/>
                    </a:moveTo>
                    <a:lnTo>
                      <a:pt x="594" y="400"/>
                    </a:lnTo>
                    <a:cubicBezTo>
                      <a:pt x="588" y="400"/>
                      <a:pt x="583" y="400"/>
                      <a:pt x="577" y="400"/>
                    </a:cubicBezTo>
                    <a:cubicBezTo>
                      <a:pt x="560" y="389"/>
                      <a:pt x="554" y="366"/>
                      <a:pt x="560" y="349"/>
                    </a:cubicBezTo>
                    <a:cubicBezTo>
                      <a:pt x="577" y="320"/>
                      <a:pt x="577" y="320"/>
                      <a:pt x="577" y="320"/>
                    </a:cubicBezTo>
                    <a:cubicBezTo>
                      <a:pt x="588" y="303"/>
                      <a:pt x="611" y="297"/>
                      <a:pt x="628" y="303"/>
                    </a:cubicBezTo>
                    <a:cubicBezTo>
                      <a:pt x="646" y="314"/>
                      <a:pt x="651" y="337"/>
                      <a:pt x="640" y="354"/>
                    </a:cubicBezTo>
                    <a:cubicBezTo>
                      <a:pt x="623" y="383"/>
                      <a:pt x="623" y="383"/>
                      <a:pt x="623" y="383"/>
                    </a:cubicBezTo>
                    <a:cubicBezTo>
                      <a:pt x="617" y="394"/>
                      <a:pt x="606" y="400"/>
                      <a:pt x="594" y="400"/>
                    </a:cubicBezTo>
                    <a:close/>
                    <a:moveTo>
                      <a:pt x="680" y="251"/>
                    </a:moveTo>
                    <a:lnTo>
                      <a:pt x="680" y="251"/>
                    </a:lnTo>
                    <a:cubicBezTo>
                      <a:pt x="674" y="251"/>
                      <a:pt x="668" y="251"/>
                      <a:pt x="663" y="246"/>
                    </a:cubicBezTo>
                    <a:cubicBezTo>
                      <a:pt x="646" y="234"/>
                      <a:pt x="640" y="217"/>
                      <a:pt x="646" y="200"/>
                    </a:cubicBezTo>
                    <a:cubicBezTo>
                      <a:pt x="663" y="166"/>
                      <a:pt x="663" y="166"/>
                      <a:pt x="663" y="166"/>
                    </a:cubicBezTo>
                    <a:cubicBezTo>
                      <a:pt x="674" y="154"/>
                      <a:pt x="697" y="149"/>
                      <a:pt x="714" y="154"/>
                    </a:cubicBezTo>
                    <a:cubicBezTo>
                      <a:pt x="731" y="166"/>
                      <a:pt x="737" y="189"/>
                      <a:pt x="725" y="206"/>
                    </a:cubicBezTo>
                    <a:cubicBezTo>
                      <a:pt x="708" y="234"/>
                      <a:pt x="708" y="234"/>
                      <a:pt x="708" y="234"/>
                    </a:cubicBezTo>
                    <a:cubicBezTo>
                      <a:pt x="703" y="246"/>
                      <a:pt x="691" y="251"/>
                      <a:pt x="680" y="251"/>
                    </a:cubicBezTo>
                    <a:close/>
                    <a:moveTo>
                      <a:pt x="765" y="103"/>
                    </a:moveTo>
                    <a:lnTo>
                      <a:pt x="765" y="103"/>
                    </a:lnTo>
                    <a:cubicBezTo>
                      <a:pt x="760" y="103"/>
                      <a:pt x="754" y="103"/>
                      <a:pt x="748" y="97"/>
                    </a:cubicBezTo>
                    <a:cubicBezTo>
                      <a:pt x="731" y="86"/>
                      <a:pt x="725" y="69"/>
                      <a:pt x="737" y="51"/>
                    </a:cubicBezTo>
                    <a:cubicBezTo>
                      <a:pt x="754" y="23"/>
                      <a:pt x="754" y="23"/>
                      <a:pt x="754" y="23"/>
                    </a:cubicBezTo>
                    <a:cubicBezTo>
                      <a:pt x="765" y="6"/>
                      <a:pt x="788" y="0"/>
                      <a:pt x="805" y="11"/>
                    </a:cubicBezTo>
                    <a:cubicBezTo>
                      <a:pt x="823" y="23"/>
                      <a:pt x="828" y="40"/>
                      <a:pt x="817" y="57"/>
                    </a:cubicBezTo>
                    <a:cubicBezTo>
                      <a:pt x="800" y="86"/>
                      <a:pt x="800" y="86"/>
                      <a:pt x="800" y="86"/>
                    </a:cubicBezTo>
                    <a:cubicBezTo>
                      <a:pt x="788" y="97"/>
                      <a:pt x="777" y="103"/>
                      <a:pt x="765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64" name="Freeform: Shape 126"/>
              <p:cNvSpPr/>
              <p:nvPr/>
            </p:nvSpPr>
            <p:spPr bwMode="auto">
              <a:xfrm>
                <a:off x="10245961" y="7107697"/>
                <a:ext cx="1207840" cy="526145"/>
              </a:xfrm>
              <a:custGeom>
                <a:avLst/>
                <a:gdLst>
                  <a:gd name="T0" fmla="*/ 40 w 1897"/>
                  <a:gd name="T1" fmla="*/ 828 h 829"/>
                  <a:gd name="T2" fmla="*/ 23 w 1897"/>
                  <a:gd name="T3" fmla="*/ 759 h 829"/>
                  <a:gd name="T4" fmla="*/ 97 w 1897"/>
                  <a:gd name="T5" fmla="*/ 754 h 829"/>
                  <a:gd name="T6" fmla="*/ 57 w 1897"/>
                  <a:gd name="T7" fmla="*/ 822 h 829"/>
                  <a:gd name="T8" fmla="*/ 188 w 1897"/>
                  <a:gd name="T9" fmla="*/ 736 h 829"/>
                  <a:gd name="T10" fmla="*/ 160 w 1897"/>
                  <a:gd name="T11" fmla="*/ 719 h 829"/>
                  <a:gd name="T12" fmla="*/ 200 w 1897"/>
                  <a:gd name="T13" fmla="*/ 651 h 829"/>
                  <a:gd name="T14" fmla="*/ 240 w 1897"/>
                  <a:gd name="T15" fmla="*/ 714 h 829"/>
                  <a:gd name="T16" fmla="*/ 188 w 1897"/>
                  <a:gd name="T17" fmla="*/ 736 h 829"/>
                  <a:gd name="T18" fmla="*/ 342 w 1897"/>
                  <a:gd name="T19" fmla="*/ 645 h 829"/>
                  <a:gd name="T20" fmla="*/ 325 w 1897"/>
                  <a:gd name="T21" fmla="*/ 582 h 829"/>
                  <a:gd name="T22" fmla="*/ 405 w 1897"/>
                  <a:gd name="T23" fmla="*/ 576 h 829"/>
                  <a:gd name="T24" fmla="*/ 360 w 1897"/>
                  <a:gd name="T25" fmla="*/ 645 h 829"/>
                  <a:gd name="T26" fmla="*/ 497 w 1897"/>
                  <a:gd name="T27" fmla="*/ 565 h 829"/>
                  <a:gd name="T28" fmla="*/ 468 w 1897"/>
                  <a:gd name="T29" fmla="*/ 548 h 829"/>
                  <a:gd name="T30" fmla="*/ 514 w 1897"/>
                  <a:gd name="T31" fmla="*/ 479 h 829"/>
                  <a:gd name="T32" fmla="*/ 548 w 1897"/>
                  <a:gd name="T33" fmla="*/ 542 h 829"/>
                  <a:gd name="T34" fmla="*/ 497 w 1897"/>
                  <a:gd name="T35" fmla="*/ 565 h 829"/>
                  <a:gd name="T36" fmla="*/ 657 w 1897"/>
                  <a:gd name="T37" fmla="*/ 485 h 829"/>
                  <a:gd name="T38" fmla="*/ 640 w 1897"/>
                  <a:gd name="T39" fmla="*/ 417 h 829"/>
                  <a:gd name="T40" fmla="*/ 720 w 1897"/>
                  <a:gd name="T41" fmla="*/ 422 h 829"/>
                  <a:gd name="T42" fmla="*/ 674 w 1897"/>
                  <a:gd name="T43" fmla="*/ 485 h 829"/>
                  <a:gd name="T44" fmla="*/ 817 w 1897"/>
                  <a:gd name="T45" fmla="*/ 411 h 829"/>
                  <a:gd name="T46" fmla="*/ 783 w 1897"/>
                  <a:gd name="T47" fmla="*/ 394 h 829"/>
                  <a:gd name="T48" fmla="*/ 834 w 1897"/>
                  <a:gd name="T49" fmla="*/ 331 h 829"/>
                  <a:gd name="T50" fmla="*/ 862 w 1897"/>
                  <a:gd name="T51" fmla="*/ 394 h 829"/>
                  <a:gd name="T52" fmla="*/ 817 w 1897"/>
                  <a:gd name="T53" fmla="*/ 411 h 829"/>
                  <a:gd name="T54" fmla="*/ 982 w 1897"/>
                  <a:gd name="T55" fmla="*/ 348 h 829"/>
                  <a:gd name="T56" fmla="*/ 965 w 1897"/>
                  <a:gd name="T57" fmla="*/ 279 h 829"/>
                  <a:gd name="T58" fmla="*/ 1045 w 1897"/>
                  <a:gd name="T59" fmla="*/ 285 h 829"/>
                  <a:gd name="T60" fmla="*/ 994 w 1897"/>
                  <a:gd name="T61" fmla="*/ 342 h 829"/>
                  <a:gd name="T62" fmla="*/ 1142 w 1897"/>
                  <a:gd name="T63" fmla="*/ 279 h 829"/>
                  <a:gd name="T64" fmla="*/ 1114 w 1897"/>
                  <a:gd name="T65" fmla="*/ 257 h 829"/>
                  <a:gd name="T66" fmla="*/ 1165 w 1897"/>
                  <a:gd name="T67" fmla="*/ 200 h 829"/>
                  <a:gd name="T68" fmla="*/ 1188 w 1897"/>
                  <a:gd name="T69" fmla="*/ 268 h 829"/>
                  <a:gd name="T70" fmla="*/ 1142 w 1897"/>
                  <a:gd name="T71" fmla="*/ 279 h 829"/>
                  <a:gd name="T72" fmla="*/ 1314 w 1897"/>
                  <a:gd name="T73" fmla="*/ 222 h 829"/>
                  <a:gd name="T74" fmla="*/ 1302 w 1897"/>
                  <a:gd name="T75" fmla="*/ 154 h 829"/>
                  <a:gd name="T76" fmla="*/ 1377 w 1897"/>
                  <a:gd name="T77" fmla="*/ 165 h 829"/>
                  <a:gd name="T78" fmla="*/ 1319 w 1897"/>
                  <a:gd name="T79" fmla="*/ 222 h 829"/>
                  <a:gd name="T80" fmla="*/ 1479 w 1897"/>
                  <a:gd name="T81" fmla="*/ 171 h 829"/>
                  <a:gd name="T82" fmla="*/ 1445 w 1897"/>
                  <a:gd name="T83" fmla="*/ 148 h 829"/>
                  <a:gd name="T84" fmla="*/ 1502 w 1897"/>
                  <a:gd name="T85" fmla="*/ 91 h 829"/>
                  <a:gd name="T86" fmla="*/ 1525 w 1897"/>
                  <a:gd name="T87" fmla="*/ 159 h 829"/>
                  <a:gd name="T88" fmla="*/ 1479 w 1897"/>
                  <a:gd name="T89" fmla="*/ 171 h 829"/>
                  <a:gd name="T90" fmla="*/ 1651 w 1897"/>
                  <a:gd name="T91" fmla="*/ 125 h 829"/>
                  <a:gd name="T92" fmla="*/ 1639 w 1897"/>
                  <a:gd name="T93" fmla="*/ 51 h 829"/>
                  <a:gd name="T94" fmla="*/ 1719 w 1897"/>
                  <a:gd name="T95" fmla="*/ 68 h 829"/>
                  <a:gd name="T96" fmla="*/ 1657 w 1897"/>
                  <a:gd name="T97" fmla="*/ 125 h 829"/>
                  <a:gd name="T98" fmla="*/ 1822 w 1897"/>
                  <a:gd name="T99" fmla="*/ 79 h 829"/>
                  <a:gd name="T100" fmla="*/ 1788 w 1897"/>
                  <a:gd name="T101" fmla="*/ 51 h 829"/>
                  <a:gd name="T102" fmla="*/ 1845 w 1897"/>
                  <a:gd name="T103" fmla="*/ 5 h 829"/>
                  <a:gd name="T104" fmla="*/ 1862 w 1897"/>
                  <a:gd name="T105" fmla="*/ 74 h 829"/>
                  <a:gd name="T106" fmla="*/ 1822 w 1897"/>
                  <a:gd name="T107" fmla="*/ 79 h 8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897" h="829">
                    <a:moveTo>
                      <a:pt x="40" y="828"/>
                    </a:moveTo>
                    <a:lnTo>
                      <a:pt x="40" y="828"/>
                    </a:lnTo>
                    <a:cubicBezTo>
                      <a:pt x="28" y="828"/>
                      <a:pt x="17" y="822"/>
                      <a:pt x="11" y="811"/>
                    </a:cubicBezTo>
                    <a:cubicBezTo>
                      <a:pt x="0" y="794"/>
                      <a:pt x="6" y="771"/>
                      <a:pt x="23" y="759"/>
                    </a:cubicBezTo>
                    <a:cubicBezTo>
                      <a:pt x="51" y="742"/>
                      <a:pt x="51" y="742"/>
                      <a:pt x="51" y="742"/>
                    </a:cubicBezTo>
                    <a:cubicBezTo>
                      <a:pt x="68" y="731"/>
                      <a:pt x="91" y="736"/>
                      <a:pt x="97" y="754"/>
                    </a:cubicBezTo>
                    <a:cubicBezTo>
                      <a:pt x="108" y="771"/>
                      <a:pt x="103" y="794"/>
                      <a:pt x="85" y="805"/>
                    </a:cubicBezTo>
                    <a:cubicBezTo>
                      <a:pt x="57" y="822"/>
                      <a:pt x="57" y="822"/>
                      <a:pt x="57" y="822"/>
                    </a:cubicBezTo>
                    <a:cubicBezTo>
                      <a:pt x="51" y="828"/>
                      <a:pt x="45" y="828"/>
                      <a:pt x="40" y="828"/>
                    </a:cubicBezTo>
                    <a:close/>
                    <a:moveTo>
                      <a:pt x="188" y="736"/>
                    </a:moveTo>
                    <a:lnTo>
                      <a:pt x="188" y="736"/>
                    </a:lnTo>
                    <a:cubicBezTo>
                      <a:pt x="177" y="736"/>
                      <a:pt x="166" y="731"/>
                      <a:pt x="160" y="719"/>
                    </a:cubicBezTo>
                    <a:cubicBezTo>
                      <a:pt x="148" y="702"/>
                      <a:pt x="154" y="679"/>
                      <a:pt x="171" y="668"/>
                    </a:cubicBezTo>
                    <a:cubicBezTo>
                      <a:pt x="200" y="651"/>
                      <a:pt x="200" y="651"/>
                      <a:pt x="200" y="651"/>
                    </a:cubicBezTo>
                    <a:cubicBezTo>
                      <a:pt x="217" y="639"/>
                      <a:pt x="240" y="645"/>
                      <a:pt x="251" y="662"/>
                    </a:cubicBezTo>
                    <a:cubicBezTo>
                      <a:pt x="263" y="679"/>
                      <a:pt x="257" y="702"/>
                      <a:pt x="240" y="714"/>
                    </a:cubicBezTo>
                    <a:cubicBezTo>
                      <a:pt x="205" y="731"/>
                      <a:pt x="205" y="731"/>
                      <a:pt x="205" y="731"/>
                    </a:cubicBezTo>
                    <a:cubicBezTo>
                      <a:pt x="200" y="736"/>
                      <a:pt x="194" y="736"/>
                      <a:pt x="188" y="736"/>
                    </a:cubicBezTo>
                    <a:close/>
                    <a:moveTo>
                      <a:pt x="342" y="645"/>
                    </a:moveTo>
                    <a:lnTo>
                      <a:pt x="342" y="645"/>
                    </a:lnTo>
                    <a:cubicBezTo>
                      <a:pt x="331" y="645"/>
                      <a:pt x="320" y="639"/>
                      <a:pt x="314" y="628"/>
                    </a:cubicBezTo>
                    <a:cubicBezTo>
                      <a:pt x="303" y="611"/>
                      <a:pt x="308" y="588"/>
                      <a:pt x="325" y="582"/>
                    </a:cubicBezTo>
                    <a:cubicBezTo>
                      <a:pt x="354" y="565"/>
                      <a:pt x="354" y="565"/>
                      <a:pt x="354" y="565"/>
                    </a:cubicBezTo>
                    <a:cubicBezTo>
                      <a:pt x="371" y="554"/>
                      <a:pt x="394" y="559"/>
                      <a:pt x="405" y="576"/>
                    </a:cubicBezTo>
                    <a:cubicBezTo>
                      <a:pt x="417" y="594"/>
                      <a:pt x="405" y="617"/>
                      <a:pt x="388" y="628"/>
                    </a:cubicBezTo>
                    <a:cubicBezTo>
                      <a:pt x="360" y="645"/>
                      <a:pt x="360" y="645"/>
                      <a:pt x="360" y="645"/>
                    </a:cubicBezTo>
                    <a:cubicBezTo>
                      <a:pt x="354" y="645"/>
                      <a:pt x="348" y="645"/>
                      <a:pt x="342" y="645"/>
                    </a:cubicBezTo>
                    <a:close/>
                    <a:moveTo>
                      <a:pt x="497" y="565"/>
                    </a:moveTo>
                    <a:lnTo>
                      <a:pt x="497" y="565"/>
                    </a:lnTo>
                    <a:cubicBezTo>
                      <a:pt x="485" y="565"/>
                      <a:pt x="474" y="559"/>
                      <a:pt x="468" y="548"/>
                    </a:cubicBezTo>
                    <a:cubicBezTo>
                      <a:pt x="457" y="531"/>
                      <a:pt x="463" y="508"/>
                      <a:pt x="480" y="497"/>
                    </a:cubicBezTo>
                    <a:cubicBezTo>
                      <a:pt x="514" y="479"/>
                      <a:pt x="514" y="479"/>
                      <a:pt x="514" y="479"/>
                    </a:cubicBezTo>
                    <a:cubicBezTo>
                      <a:pt x="531" y="474"/>
                      <a:pt x="554" y="479"/>
                      <a:pt x="560" y="497"/>
                    </a:cubicBezTo>
                    <a:cubicBezTo>
                      <a:pt x="571" y="514"/>
                      <a:pt x="565" y="536"/>
                      <a:pt x="548" y="542"/>
                    </a:cubicBezTo>
                    <a:cubicBezTo>
                      <a:pt x="514" y="559"/>
                      <a:pt x="514" y="559"/>
                      <a:pt x="514" y="559"/>
                    </a:cubicBezTo>
                    <a:cubicBezTo>
                      <a:pt x="508" y="565"/>
                      <a:pt x="502" y="565"/>
                      <a:pt x="497" y="565"/>
                    </a:cubicBezTo>
                    <a:close/>
                    <a:moveTo>
                      <a:pt x="657" y="485"/>
                    </a:moveTo>
                    <a:lnTo>
                      <a:pt x="657" y="485"/>
                    </a:lnTo>
                    <a:cubicBezTo>
                      <a:pt x="645" y="485"/>
                      <a:pt x="628" y="479"/>
                      <a:pt x="623" y="468"/>
                    </a:cubicBezTo>
                    <a:cubicBezTo>
                      <a:pt x="617" y="451"/>
                      <a:pt x="623" y="428"/>
                      <a:pt x="640" y="417"/>
                    </a:cubicBezTo>
                    <a:cubicBezTo>
                      <a:pt x="674" y="405"/>
                      <a:pt x="674" y="405"/>
                      <a:pt x="674" y="405"/>
                    </a:cubicBezTo>
                    <a:cubicBezTo>
                      <a:pt x="691" y="394"/>
                      <a:pt x="714" y="405"/>
                      <a:pt x="720" y="422"/>
                    </a:cubicBezTo>
                    <a:cubicBezTo>
                      <a:pt x="731" y="439"/>
                      <a:pt x="720" y="462"/>
                      <a:pt x="702" y="468"/>
                    </a:cubicBezTo>
                    <a:cubicBezTo>
                      <a:pt x="674" y="485"/>
                      <a:pt x="674" y="485"/>
                      <a:pt x="674" y="485"/>
                    </a:cubicBezTo>
                    <a:cubicBezTo>
                      <a:pt x="668" y="485"/>
                      <a:pt x="662" y="485"/>
                      <a:pt x="657" y="485"/>
                    </a:cubicBezTo>
                    <a:close/>
                    <a:moveTo>
                      <a:pt x="817" y="411"/>
                    </a:moveTo>
                    <a:lnTo>
                      <a:pt x="817" y="411"/>
                    </a:lnTo>
                    <a:cubicBezTo>
                      <a:pt x="805" y="411"/>
                      <a:pt x="788" y="405"/>
                      <a:pt x="783" y="394"/>
                    </a:cubicBezTo>
                    <a:cubicBezTo>
                      <a:pt x="777" y="376"/>
                      <a:pt x="783" y="354"/>
                      <a:pt x="805" y="348"/>
                    </a:cubicBezTo>
                    <a:cubicBezTo>
                      <a:pt x="834" y="331"/>
                      <a:pt x="834" y="331"/>
                      <a:pt x="834" y="331"/>
                    </a:cubicBezTo>
                    <a:cubicBezTo>
                      <a:pt x="851" y="325"/>
                      <a:pt x="874" y="331"/>
                      <a:pt x="880" y="348"/>
                    </a:cubicBezTo>
                    <a:cubicBezTo>
                      <a:pt x="891" y="365"/>
                      <a:pt x="880" y="388"/>
                      <a:pt x="862" y="394"/>
                    </a:cubicBezTo>
                    <a:cubicBezTo>
                      <a:pt x="834" y="411"/>
                      <a:pt x="834" y="411"/>
                      <a:pt x="834" y="411"/>
                    </a:cubicBezTo>
                    <a:cubicBezTo>
                      <a:pt x="828" y="411"/>
                      <a:pt x="822" y="411"/>
                      <a:pt x="817" y="411"/>
                    </a:cubicBezTo>
                    <a:close/>
                    <a:moveTo>
                      <a:pt x="982" y="348"/>
                    </a:moveTo>
                    <a:lnTo>
                      <a:pt x="982" y="348"/>
                    </a:lnTo>
                    <a:cubicBezTo>
                      <a:pt x="965" y="348"/>
                      <a:pt x="954" y="337"/>
                      <a:pt x="948" y="325"/>
                    </a:cubicBezTo>
                    <a:cubicBezTo>
                      <a:pt x="937" y="302"/>
                      <a:pt x="948" y="285"/>
                      <a:pt x="965" y="279"/>
                    </a:cubicBezTo>
                    <a:cubicBezTo>
                      <a:pt x="1000" y="262"/>
                      <a:pt x="1000" y="262"/>
                      <a:pt x="1000" y="262"/>
                    </a:cubicBezTo>
                    <a:cubicBezTo>
                      <a:pt x="1017" y="257"/>
                      <a:pt x="1040" y="268"/>
                      <a:pt x="1045" y="285"/>
                    </a:cubicBezTo>
                    <a:cubicBezTo>
                      <a:pt x="1051" y="302"/>
                      <a:pt x="1045" y="325"/>
                      <a:pt x="1028" y="331"/>
                    </a:cubicBezTo>
                    <a:cubicBezTo>
                      <a:pt x="994" y="342"/>
                      <a:pt x="994" y="342"/>
                      <a:pt x="994" y="342"/>
                    </a:cubicBezTo>
                    <a:cubicBezTo>
                      <a:pt x="988" y="342"/>
                      <a:pt x="982" y="348"/>
                      <a:pt x="982" y="348"/>
                    </a:cubicBezTo>
                    <a:close/>
                    <a:moveTo>
                      <a:pt x="1142" y="279"/>
                    </a:moveTo>
                    <a:lnTo>
                      <a:pt x="1142" y="279"/>
                    </a:lnTo>
                    <a:cubicBezTo>
                      <a:pt x="1131" y="279"/>
                      <a:pt x="1114" y="274"/>
                      <a:pt x="1114" y="257"/>
                    </a:cubicBezTo>
                    <a:cubicBezTo>
                      <a:pt x="1102" y="239"/>
                      <a:pt x="1114" y="222"/>
                      <a:pt x="1131" y="211"/>
                    </a:cubicBezTo>
                    <a:cubicBezTo>
                      <a:pt x="1165" y="200"/>
                      <a:pt x="1165" y="200"/>
                      <a:pt x="1165" y="200"/>
                    </a:cubicBezTo>
                    <a:cubicBezTo>
                      <a:pt x="1182" y="194"/>
                      <a:pt x="1205" y="205"/>
                      <a:pt x="1211" y="222"/>
                    </a:cubicBezTo>
                    <a:cubicBezTo>
                      <a:pt x="1217" y="239"/>
                      <a:pt x="1211" y="262"/>
                      <a:pt x="1188" y="268"/>
                    </a:cubicBezTo>
                    <a:cubicBezTo>
                      <a:pt x="1159" y="279"/>
                      <a:pt x="1159" y="279"/>
                      <a:pt x="1159" y="279"/>
                    </a:cubicBezTo>
                    <a:cubicBezTo>
                      <a:pt x="1154" y="279"/>
                      <a:pt x="1148" y="279"/>
                      <a:pt x="1142" y="279"/>
                    </a:cubicBezTo>
                    <a:close/>
                    <a:moveTo>
                      <a:pt x="1314" y="222"/>
                    </a:moveTo>
                    <a:lnTo>
                      <a:pt x="1314" y="222"/>
                    </a:lnTo>
                    <a:cubicBezTo>
                      <a:pt x="1297" y="222"/>
                      <a:pt x="1285" y="217"/>
                      <a:pt x="1279" y="200"/>
                    </a:cubicBezTo>
                    <a:cubicBezTo>
                      <a:pt x="1274" y="182"/>
                      <a:pt x="1279" y="159"/>
                      <a:pt x="1302" y="154"/>
                    </a:cubicBezTo>
                    <a:cubicBezTo>
                      <a:pt x="1337" y="142"/>
                      <a:pt x="1337" y="142"/>
                      <a:pt x="1337" y="142"/>
                    </a:cubicBezTo>
                    <a:cubicBezTo>
                      <a:pt x="1354" y="137"/>
                      <a:pt x="1371" y="148"/>
                      <a:pt x="1377" y="165"/>
                    </a:cubicBezTo>
                    <a:cubicBezTo>
                      <a:pt x="1382" y="188"/>
                      <a:pt x="1377" y="205"/>
                      <a:pt x="1354" y="211"/>
                    </a:cubicBezTo>
                    <a:cubicBezTo>
                      <a:pt x="1319" y="222"/>
                      <a:pt x="1319" y="222"/>
                      <a:pt x="1319" y="222"/>
                    </a:cubicBezTo>
                    <a:lnTo>
                      <a:pt x="1314" y="222"/>
                    </a:lnTo>
                    <a:close/>
                    <a:moveTo>
                      <a:pt x="1479" y="171"/>
                    </a:moveTo>
                    <a:lnTo>
                      <a:pt x="1479" y="171"/>
                    </a:lnTo>
                    <a:cubicBezTo>
                      <a:pt x="1462" y="171"/>
                      <a:pt x="1451" y="159"/>
                      <a:pt x="1445" y="148"/>
                    </a:cubicBezTo>
                    <a:cubicBezTo>
                      <a:pt x="1439" y="125"/>
                      <a:pt x="1451" y="108"/>
                      <a:pt x="1468" y="102"/>
                    </a:cubicBezTo>
                    <a:cubicBezTo>
                      <a:pt x="1502" y="91"/>
                      <a:pt x="1502" y="91"/>
                      <a:pt x="1502" y="91"/>
                    </a:cubicBezTo>
                    <a:cubicBezTo>
                      <a:pt x="1525" y="85"/>
                      <a:pt x="1542" y="97"/>
                      <a:pt x="1548" y="114"/>
                    </a:cubicBezTo>
                    <a:cubicBezTo>
                      <a:pt x="1554" y="137"/>
                      <a:pt x="1542" y="154"/>
                      <a:pt x="1525" y="159"/>
                    </a:cubicBezTo>
                    <a:cubicBezTo>
                      <a:pt x="1491" y="171"/>
                      <a:pt x="1491" y="171"/>
                      <a:pt x="1491" y="171"/>
                    </a:cubicBezTo>
                    <a:cubicBezTo>
                      <a:pt x="1485" y="171"/>
                      <a:pt x="1485" y="171"/>
                      <a:pt x="1479" y="171"/>
                    </a:cubicBezTo>
                    <a:close/>
                    <a:moveTo>
                      <a:pt x="1651" y="125"/>
                    </a:moveTo>
                    <a:lnTo>
                      <a:pt x="1651" y="125"/>
                    </a:lnTo>
                    <a:cubicBezTo>
                      <a:pt x="1634" y="125"/>
                      <a:pt x="1617" y="114"/>
                      <a:pt x="1617" y="97"/>
                    </a:cubicBezTo>
                    <a:cubicBezTo>
                      <a:pt x="1611" y="79"/>
                      <a:pt x="1622" y="57"/>
                      <a:pt x="1639" y="51"/>
                    </a:cubicBezTo>
                    <a:cubicBezTo>
                      <a:pt x="1674" y="45"/>
                      <a:pt x="1674" y="45"/>
                      <a:pt x="1674" y="45"/>
                    </a:cubicBezTo>
                    <a:cubicBezTo>
                      <a:pt x="1691" y="40"/>
                      <a:pt x="1714" y="51"/>
                      <a:pt x="1719" y="68"/>
                    </a:cubicBezTo>
                    <a:cubicBezTo>
                      <a:pt x="1725" y="91"/>
                      <a:pt x="1714" y="108"/>
                      <a:pt x="1691" y="114"/>
                    </a:cubicBezTo>
                    <a:cubicBezTo>
                      <a:pt x="1657" y="125"/>
                      <a:pt x="1657" y="125"/>
                      <a:pt x="1657" y="125"/>
                    </a:cubicBezTo>
                    <a:lnTo>
                      <a:pt x="1651" y="125"/>
                    </a:lnTo>
                    <a:close/>
                    <a:moveTo>
                      <a:pt x="1822" y="79"/>
                    </a:moveTo>
                    <a:lnTo>
                      <a:pt x="1822" y="79"/>
                    </a:lnTo>
                    <a:cubicBezTo>
                      <a:pt x="1805" y="79"/>
                      <a:pt x="1788" y="68"/>
                      <a:pt x="1788" y="51"/>
                    </a:cubicBezTo>
                    <a:cubicBezTo>
                      <a:pt x="1782" y="34"/>
                      <a:pt x="1794" y="17"/>
                      <a:pt x="1811" y="11"/>
                    </a:cubicBezTo>
                    <a:cubicBezTo>
                      <a:pt x="1845" y="5"/>
                      <a:pt x="1845" y="5"/>
                      <a:pt x="1845" y="5"/>
                    </a:cubicBezTo>
                    <a:cubicBezTo>
                      <a:pt x="1868" y="0"/>
                      <a:pt x="1885" y="11"/>
                      <a:pt x="1891" y="28"/>
                    </a:cubicBezTo>
                    <a:cubicBezTo>
                      <a:pt x="1896" y="51"/>
                      <a:pt x="1879" y="68"/>
                      <a:pt x="1862" y="74"/>
                    </a:cubicBezTo>
                    <a:cubicBezTo>
                      <a:pt x="1828" y="79"/>
                      <a:pt x="1828" y="79"/>
                      <a:pt x="1828" y="79"/>
                    </a:cubicBezTo>
                    <a:lnTo>
                      <a:pt x="1822" y="7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65" name="Freeform: Shape 127"/>
              <p:cNvSpPr/>
              <p:nvPr/>
            </p:nvSpPr>
            <p:spPr bwMode="auto">
              <a:xfrm>
                <a:off x="12999499" y="7102069"/>
                <a:ext cx="1227548" cy="528958"/>
              </a:xfrm>
              <a:custGeom>
                <a:avLst/>
                <a:gdLst>
                  <a:gd name="T0" fmla="*/ 1885 w 1926"/>
                  <a:gd name="T1" fmla="*/ 834 h 835"/>
                  <a:gd name="T2" fmla="*/ 1840 w 1926"/>
                  <a:gd name="T3" fmla="*/ 811 h 835"/>
                  <a:gd name="T4" fmla="*/ 1874 w 1926"/>
                  <a:gd name="T5" fmla="*/ 748 h 835"/>
                  <a:gd name="T6" fmla="*/ 1920 w 1926"/>
                  <a:gd name="T7" fmla="*/ 817 h 835"/>
                  <a:gd name="T8" fmla="*/ 1737 w 1926"/>
                  <a:gd name="T9" fmla="*/ 737 h 835"/>
                  <a:gd name="T10" fmla="*/ 1714 w 1926"/>
                  <a:gd name="T11" fmla="*/ 737 h 835"/>
                  <a:gd name="T12" fmla="*/ 1674 w 1926"/>
                  <a:gd name="T13" fmla="*/ 669 h 835"/>
                  <a:gd name="T14" fmla="*/ 1754 w 1926"/>
                  <a:gd name="T15" fmla="*/ 674 h 835"/>
                  <a:gd name="T16" fmla="*/ 1737 w 1926"/>
                  <a:gd name="T17" fmla="*/ 737 h 835"/>
                  <a:gd name="T18" fmla="*/ 1577 w 1926"/>
                  <a:gd name="T19" fmla="*/ 651 h 835"/>
                  <a:gd name="T20" fmla="*/ 1531 w 1926"/>
                  <a:gd name="T21" fmla="*/ 629 h 835"/>
                  <a:gd name="T22" fmla="*/ 1565 w 1926"/>
                  <a:gd name="T23" fmla="*/ 566 h 835"/>
                  <a:gd name="T24" fmla="*/ 1611 w 1926"/>
                  <a:gd name="T25" fmla="*/ 634 h 835"/>
                  <a:gd name="T26" fmla="*/ 1423 w 1926"/>
                  <a:gd name="T27" fmla="*/ 566 h 835"/>
                  <a:gd name="T28" fmla="*/ 1406 w 1926"/>
                  <a:gd name="T29" fmla="*/ 566 h 835"/>
                  <a:gd name="T30" fmla="*/ 1354 w 1926"/>
                  <a:gd name="T31" fmla="*/ 503 h 835"/>
                  <a:gd name="T32" fmla="*/ 1434 w 1926"/>
                  <a:gd name="T33" fmla="*/ 503 h 835"/>
                  <a:gd name="T34" fmla="*/ 1423 w 1926"/>
                  <a:gd name="T35" fmla="*/ 566 h 835"/>
                  <a:gd name="T36" fmla="*/ 1257 w 1926"/>
                  <a:gd name="T37" fmla="*/ 491 h 835"/>
                  <a:gd name="T38" fmla="*/ 1211 w 1926"/>
                  <a:gd name="T39" fmla="*/ 469 h 835"/>
                  <a:gd name="T40" fmla="*/ 1240 w 1926"/>
                  <a:gd name="T41" fmla="*/ 406 h 835"/>
                  <a:gd name="T42" fmla="*/ 1291 w 1926"/>
                  <a:gd name="T43" fmla="*/ 469 h 835"/>
                  <a:gd name="T44" fmla="*/ 1097 w 1926"/>
                  <a:gd name="T45" fmla="*/ 417 h 835"/>
                  <a:gd name="T46" fmla="*/ 1080 w 1926"/>
                  <a:gd name="T47" fmla="*/ 411 h 835"/>
                  <a:gd name="T48" fmla="*/ 1028 w 1926"/>
                  <a:gd name="T49" fmla="*/ 354 h 835"/>
                  <a:gd name="T50" fmla="*/ 1108 w 1926"/>
                  <a:gd name="T51" fmla="*/ 349 h 835"/>
                  <a:gd name="T52" fmla="*/ 1097 w 1926"/>
                  <a:gd name="T53" fmla="*/ 417 h 835"/>
                  <a:gd name="T54" fmla="*/ 931 w 1926"/>
                  <a:gd name="T55" fmla="*/ 349 h 835"/>
                  <a:gd name="T56" fmla="*/ 886 w 1926"/>
                  <a:gd name="T57" fmla="*/ 331 h 835"/>
                  <a:gd name="T58" fmla="*/ 908 w 1926"/>
                  <a:gd name="T59" fmla="*/ 263 h 835"/>
                  <a:gd name="T60" fmla="*/ 965 w 1926"/>
                  <a:gd name="T61" fmla="*/ 326 h 835"/>
                  <a:gd name="T62" fmla="*/ 766 w 1926"/>
                  <a:gd name="T63" fmla="*/ 286 h 835"/>
                  <a:gd name="T64" fmla="*/ 748 w 1926"/>
                  <a:gd name="T65" fmla="*/ 280 h 835"/>
                  <a:gd name="T66" fmla="*/ 697 w 1926"/>
                  <a:gd name="T67" fmla="*/ 223 h 835"/>
                  <a:gd name="T68" fmla="*/ 777 w 1926"/>
                  <a:gd name="T69" fmla="*/ 217 h 835"/>
                  <a:gd name="T70" fmla="*/ 766 w 1926"/>
                  <a:gd name="T71" fmla="*/ 286 h 835"/>
                  <a:gd name="T72" fmla="*/ 594 w 1926"/>
                  <a:gd name="T73" fmla="*/ 229 h 835"/>
                  <a:gd name="T74" fmla="*/ 548 w 1926"/>
                  <a:gd name="T75" fmla="*/ 212 h 835"/>
                  <a:gd name="T76" fmla="*/ 571 w 1926"/>
                  <a:gd name="T77" fmla="*/ 143 h 835"/>
                  <a:gd name="T78" fmla="*/ 629 w 1926"/>
                  <a:gd name="T79" fmla="*/ 200 h 835"/>
                  <a:gd name="T80" fmla="*/ 423 w 1926"/>
                  <a:gd name="T81" fmla="*/ 171 h 835"/>
                  <a:gd name="T82" fmla="*/ 411 w 1926"/>
                  <a:gd name="T83" fmla="*/ 171 h 835"/>
                  <a:gd name="T84" fmla="*/ 354 w 1926"/>
                  <a:gd name="T85" fmla="*/ 120 h 835"/>
                  <a:gd name="T86" fmla="*/ 434 w 1926"/>
                  <a:gd name="T87" fmla="*/ 103 h 835"/>
                  <a:gd name="T88" fmla="*/ 423 w 1926"/>
                  <a:gd name="T89" fmla="*/ 171 h 835"/>
                  <a:gd name="T90" fmla="*/ 251 w 1926"/>
                  <a:gd name="T91" fmla="*/ 126 h 835"/>
                  <a:gd name="T92" fmla="*/ 206 w 1926"/>
                  <a:gd name="T93" fmla="*/ 114 h 835"/>
                  <a:gd name="T94" fmla="*/ 223 w 1926"/>
                  <a:gd name="T95" fmla="*/ 46 h 835"/>
                  <a:gd name="T96" fmla="*/ 286 w 1926"/>
                  <a:gd name="T97" fmla="*/ 97 h 835"/>
                  <a:gd name="T98" fmla="*/ 74 w 1926"/>
                  <a:gd name="T99" fmla="*/ 86 h 835"/>
                  <a:gd name="T100" fmla="*/ 69 w 1926"/>
                  <a:gd name="T101" fmla="*/ 86 h 835"/>
                  <a:gd name="T102" fmla="*/ 6 w 1926"/>
                  <a:gd name="T103" fmla="*/ 34 h 835"/>
                  <a:gd name="T104" fmla="*/ 86 w 1926"/>
                  <a:gd name="T105" fmla="*/ 12 h 835"/>
                  <a:gd name="T106" fmla="*/ 74 w 1926"/>
                  <a:gd name="T107" fmla="*/ 86 h 8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26" h="835">
                    <a:moveTo>
                      <a:pt x="1885" y="834"/>
                    </a:moveTo>
                    <a:lnTo>
                      <a:pt x="1885" y="834"/>
                    </a:lnTo>
                    <a:cubicBezTo>
                      <a:pt x="1880" y="834"/>
                      <a:pt x="1874" y="834"/>
                      <a:pt x="1868" y="829"/>
                    </a:cubicBezTo>
                    <a:cubicBezTo>
                      <a:pt x="1840" y="811"/>
                      <a:pt x="1840" y="811"/>
                      <a:pt x="1840" y="811"/>
                    </a:cubicBezTo>
                    <a:cubicBezTo>
                      <a:pt x="1823" y="800"/>
                      <a:pt x="1817" y="777"/>
                      <a:pt x="1828" y="760"/>
                    </a:cubicBezTo>
                    <a:cubicBezTo>
                      <a:pt x="1840" y="743"/>
                      <a:pt x="1857" y="737"/>
                      <a:pt x="1874" y="748"/>
                    </a:cubicBezTo>
                    <a:cubicBezTo>
                      <a:pt x="1908" y="766"/>
                      <a:pt x="1908" y="766"/>
                      <a:pt x="1908" y="766"/>
                    </a:cubicBezTo>
                    <a:cubicBezTo>
                      <a:pt x="1925" y="777"/>
                      <a:pt x="1925" y="800"/>
                      <a:pt x="1920" y="817"/>
                    </a:cubicBezTo>
                    <a:cubicBezTo>
                      <a:pt x="1908" y="829"/>
                      <a:pt x="1897" y="834"/>
                      <a:pt x="1885" y="834"/>
                    </a:cubicBezTo>
                    <a:close/>
                    <a:moveTo>
                      <a:pt x="1737" y="737"/>
                    </a:moveTo>
                    <a:lnTo>
                      <a:pt x="1737" y="737"/>
                    </a:lnTo>
                    <a:cubicBezTo>
                      <a:pt x="1731" y="737"/>
                      <a:pt x="1720" y="737"/>
                      <a:pt x="1714" y="737"/>
                    </a:cubicBezTo>
                    <a:cubicBezTo>
                      <a:pt x="1685" y="714"/>
                      <a:pt x="1685" y="714"/>
                      <a:pt x="1685" y="714"/>
                    </a:cubicBezTo>
                    <a:cubicBezTo>
                      <a:pt x="1668" y="708"/>
                      <a:pt x="1663" y="686"/>
                      <a:pt x="1674" y="669"/>
                    </a:cubicBezTo>
                    <a:cubicBezTo>
                      <a:pt x="1685" y="651"/>
                      <a:pt x="1703" y="646"/>
                      <a:pt x="1720" y="657"/>
                    </a:cubicBezTo>
                    <a:cubicBezTo>
                      <a:pt x="1754" y="674"/>
                      <a:pt x="1754" y="674"/>
                      <a:pt x="1754" y="674"/>
                    </a:cubicBezTo>
                    <a:cubicBezTo>
                      <a:pt x="1771" y="686"/>
                      <a:pt x="1777" y="703"/>
                      <a:pt x="1765" y="720"/>
                    </a:cubicBezTo>
                    <a:cubicBezTo>
                      <a:pt x="1760" y="731"/>
                      <a:pt x="1748" y="737"/>
                      <a:pt x="1737" y="737"/>
                    </a:cubicBezTo>
                    <a:close/>
                    <a:moveTo>
                      <a:pt x="1577" y="651"/>
                    </a:moveTo>
                    <a:lnTo>
                      <a:pt x="1577" y="651"/>
                    </a:lnTo>
                    <a:cubicBezTo>
                      <a:pt x="1571" y="651"/>
                      <a:pt x="1565" y="651"/>
                      <a:pt x="1560" y="646"/>
                    </a:cubicBezTo>
                    <a:cubicBezTo>
                      <a:pt x="1531" y="629"/>
                      <a:pt x="1531" y="629"/>
                      <a:pt x="1531" y="629"/>
                    </a:cubicBezTo>
                    <a:cubicBezTo>
                      <a:pt x="1514" y="623"/>
                      <a:pt x="1508" y="600"/>
                      <a:pt x="1514" y="583"/>
                    </a:cubicBezTo>
                    <a:cubicBezTo>
                      <a:pt x="1525" y="566"/>
                      <a:pt x="1548" y="560"/>
                      <a:pt x="1565" y="566"/>
                    </a:cubicBezTo>
                    <a:cubicBezTo>
                      <a:pt x="1594" y="583"/>
                      <a:pt x="1594" y="583"/>
                      <a:pt x="1594" y="583"/>
                    </a:cubicBezTo>
                    <a:cubicBezTo>
                      <a:pt x="1611" y="594"/>
                      <a:pt x="1617" y="617"/>
                      <a:pt x="1611" y="634"/>
                    </a:cubicBezTo>
                    <a:cubicBezTo>
                      <a:pt x="1605" y="646"/>
                      <a:pt x="1594" y="651"/>
                      <a:pt x="1577" y="651"/>
                    </a:cubicBezTo>
                    <a:close/>
                    <a:moveTo>
                      <a:pt x="1423" y="566"/>
                    </a:moveTo>
                    <a:lnTo>
                      <a:pt x="1423" y="566"/>
                    </a:lnTo>
                    <a:cubicBezTo>
                      <a:pt x="1417" y="566"/>
                      <a:pt x="1411" y="566"/>
                      <a:pt x="1406" y="566"/>
                    </a:cubicBezTo>
                    <a:cubicBezTo>
                      <a:pt x="1371" y="548"/>
                      <a:pt x="1371" y="548"/>
                      <a:pt x="1371" y="548"/>
                    </a:cubicBezTo>
                    <a:cubicBezTo>
                      <a:pt x="1354" y="537"/>
                      <a:pt x="1348" y="520"/>
                      <a:pt x="1354" y="503"/>
                    </a:cubicBezTo>
                    <a:cubicBezTo>
                      <a:pt x="1365" y="480"/>
                      <a:pt x="1388" y="474"/>
                      <a:pt x="1406" y="486"/>
                    </a:cubicBezTo>
                    <a:cubicBezTo>
                      <a:pt x="1434" y="503"/>
                      <a:pt x="1434" y="503"/>
                      <a:pt x="1434" y="503"/>
                    </a:cubicBezTo>
                    <a:cubicBezTo>
                      <a:pt x="1451" y="509"/>
                      <a:pt x="1463" y="531"/>
                      <a:pt x="1451" y="548"/>
                    </a:cubicBezTo>
                    <a:cubicBezTo>
                      <a:pt x="1445" y="560"/>
                      <a:pt x="1434" y="566"/>
                      <a:pt x="1423" y="566"/>
                    </a:cubicBezTo>
                    <a:close/>
                    <a:moveTo>
                      <a:pt x="1257" y="491"/>
                    </a:moveTo>
                    <a:lnTo>
                      <a:pt x="1257" y="491"/>
                    </a:lnTo>
                    <a:cubicBezTo>
                      <a:pt x="1257" y="491"/>
                      <a:pt x="1251" y="486"/>
                      <a:pt x="1246" y="486"/>
                    </a:cubicBezTo>
                    <a:cubicBezTo>
                      <a:pt x="1211" y="469"/>
                      <a:pt x="1211" y="469"/>
                      <a:pt x="1211" y="469"/>
                    </a:cubicBezTo>
                    <a:cubicBezTo>
                      <a:pt x="1194" y="463"/>
                      <a:pt x="1188" y="440"/>
                      <a:pt x="1194" y="423"/>
                    </a:cubicBezTo>
                    <a:cubicBezTo>
                      <a:pt x="1206" y="406"/>
                      <a:pt x="1223" y="400"/>
                      <a:pt x="1240" y="406"/>
                    </a:cubicBezTo>
                    <a:cubicBezTo>
                      <a:pt x="1274" y="423"/>
                      <a:pt x="1274" y="423"/>
                      <a:pt x="1274" y="423"/>
                    </a:cubicBezTo>
                    <a:cubicBezTo>
                      <a:pt x="1291" y="429"/>
                      <a:pt x="1303" y="451"/>
                      <a:pt x="1291" y="469"/>
                    </a:cubicBezTo>
                    <a:cubicBezTo>
                      <a:pt x="1285" y="480"/>
                      <a:pt x="1274" y="491"/>
                      <a:pt x="1257" y="491"/>
                    </a:cubicBezTo>
                    <a:close/>
                    <a:moveTo>
                      <a:pt x="1097" y="417"/>
                    </a:moveTo>
                    <a:lnTo>
                      <a:pt x="1097" y="417"/>
                    </a:lnTo>
                    <a:cubicBezTo>
                      <a:pt x="1091" y="417"/>
                      <a:pt x="1086" y="417"/>
                      <a:pt x="1080" y="411"/>
                    </a:cubicBezTo>
                    <a:cubicBezTo>
                      <a:pt x="1051" y="400"/>
                      <a:pt x="1051" y="400"/>
                      <a:pt x="1051" y="400"/>
                    </a:cubicBezTo>
                    <a:cubicBezTo>
                      <a:pt x="1034" y="388"/>
                      <a:pt x="1023" y="371"/>
                      <a:pt x="1028" y="354"/>
                    </a:cubicBezTo>
                    <a:cubicBezTo>
                      <a:pt x="1040" y="331"/>
                      <a:pt x="1057" y="326"/>
                      <a:pt x="1080" y="331"/>
                    </a:cubicBezTo>
                    <a:cubicBezTo>
                      <a:pt x="1108" y="349"/>
                      <a:pt x="1108" y="349"/>
                      <a:pt x="1108" y="349"/>
                    </a:cubicBezTo>
                    <a:cubicBezTo>
                      <a:pt x="1125" y="354"/>
                      <a:pt x="1137" y="377"/>
                      <a:pt x="1131" y="394"/>
                    </a:cubicBezTo>
                    <a:cubicBezTo>
                      <a:pt x="1125" y="406"/>
                      <a:pt x="1108" y="417"/>
                      <a:pt x="1097" y="417"/>
                    </a:cubicBezTo>
                    <a:close/>
                    <a:moveTo>
                      <a:pt x="931" y="349"/>
                    </a:moveTo>
                    <a:lnTo>
                      <a:pt x="931" y="349"/>
                    </a:lnTo>
                    <a:cubicBezTo>
                      <a:pt x="926" y="349"/>
                      <a:pt x="920" y="349"/>
                      <a:pt x="920" y="343"/>
                    </a:cubicBezTo>
                    <a:cubicBezTo>
                      <a:pt x="886" y="331"/>
                      <a:pt x="886" y="331"/>
                      <a:pt x="886" y="331"/>
                    </a:cubicBezTo>
                    <a:cubicBezTo>
                      <a:pt x="868" y="326"/>
                      <a:pt x="857" y="303"/>
                      <a:pt x="863" y="286"/>
                    </a:cubicBezTo>
                    <a:cubicBezTo>
                      <a:pt x="874" y="269"/>
                      <a:pt x="891" y="257"/>
                      <a:pt x="908" y="263"/>
                    </a:cubicBezTo>
                    <a:cubicBezTo>
                      <a:pt x="943" y="280"/>
                      <a:pt x="943" y="280"/>
                      <a:pt x="943" y="280"/>
                    </a:cubicBezTo>
                    <a:cubicBezTo>
                      <a:pt x="960" y="286"/>
                      <a:pt x="971" y="309"/>
                      <a:pt x="965" y="326"/>
                    </a:cubicBezTo>
                    <a:cubicBezTo>
                      <a:pt x="960" y="337"/>
                      <a:pt x="943" y="349"/>
                      <a:pt x="931" y="349"/>
                    </a:cubicBezTo>
                    <a:close/>
                    <a:moveTo>
                      <a:pt x="766" y="286"/>
                    </a:moveTo>
                    <a:lnTo>
                      <a:pt x="766" y="286"/>
                    </a:lnTo>
                    <a:cubicBezTo>
                      <a:pt x="760" y="286"/>
                      <a:pt x="754" y="286"/>
                      <a:pt x="748" y="280"/>
                    </a:cubicBezTo>
                    <a:cubicBezTo>
                      <a:pt x="720" y="269"/>
                      <a:pt x="720" y="269"/>
                      <a:pt x="720" y="269"/>
                    </a:cubicBezTo>
                    <a:cubicBezTo>
                      <a:pt x="697" y="263"/>
                      <a:pt x="691" y="246"/>
                      <a:pt x="697" y="223"/>
                    </a:cubicBezTo>
                    <a:cubicBezTo>
                      <a:pt x="703" y="206"/>
                      <a:pt x="720" y="194"/>
                      <a:pt x="743" y="200"/>
                    </a:cubicBezTo>
                    <a:cubicBezTo>
                      <a:pt x="777" y="217"/>
                      <a:pt x="777" y="217"/>
                      <a:pt x="777" y="217"/>
                    </a:cubicBezTo>
                    <a:cubicBezTo>
                      <a:pt x="794" y="223"/>
                      <a:pt x="806" y="240"/>
                      <a:pt x="794" y="263"/>
                    </a:cubicBezTo>
                    <a:cubicBezTo>
                      <a:pt x="794" y="274"/>
                      <a:pt x="777" y="286"/>
                      <a:pt x="766" y="286"/>
                    </a:cubicBezTo>
                    <a:close/>
                    <a:moveTo>
                      <a:pt x="594" y="229"/>
                    </a:moveTo>
                    <a:lnTo>
                      <a:pt x="594" y="229"/>
                    </a:lnTo>
                    <a:cubicBezTo>
                      <a:pt x="589" y="229"/>
                      <a:pt x="589" y="223"/>
                      <a:pt x="583" y="223"/>
                    </a:cubicBezTo>
                    <a:cubicBezTo>
                      <a:pt x="548" y="212"/>
                      <a:pt x="548" y="212"/>
                      <a:pt x="548" y="212"/>
                    </a:cubicBezTo>
                    <a:cubicBezTo>
                      <a:pt x="531" y="206"/>
                      <a:pt x="520" y="189"/>
                      <a:pt x="526" y="166"/>
                    </a:cubicBezTo>
                    <a:cubicBezTo>
                      <a:pt x="531" y="149"/>
                      <a:pt x="554" y="137"/>
                      <a:pt x="571" y="143"/>
                    </a:cubicBezTo>
                    <a:cubicBezTo>
                      <a:pt x="606" y="154"/>
                      <a:pt x="606" y="154"/>
                      <a:pt x="606" y="154"/>
                    </a:cubicBezTo>
                    <a:cubicBezTo>
                      <a:pt x="623" y="160"/>
                      <a:pt x="634" y="183"/>
                      <a:pt x="629" y="200"/>
                    </a:cubicBezTo>
                    <a:cubicBezTo>
                      <a:pt x="623" y="217"/>
                      <a:pt x="611" y="229"/>
                      <a:pt x="594" y="229"/>
                    </a:cubicBezTo>
                    <a:close/>
                    <a:moveTo>
                      <a:pt x="423" y="171"/>
                    </a:moveTo>
                    <a:lnTo>
                      <a:pt x="423" y="171"/>
                    </a:lnTo>
                    <a:cubicBezTo>
                      <a:pt x="417" y="171"/>
                      <a:pt x="417" y="171"/>
                      <a:pt x="411" y="171"/>
                    </a:cubicBezTo>
                    <a:cubicBezTo>
                      <a:pt x="377" y="160"/>
                      <a:pt x="377" y="160"/>
                      <a:pt x="377" y="160"/>
                    </a:cubicBezTo>
                    <a:cubicBezTo>
                      <a:pt x="360" y="154"/>
                      <a:pt x="348" y="137"/>
                      <a:pt x="354" y="120"/>
                    </a:cubicBezTo>
                    <a:cubicBezTo>
                      <a:pt x="360" y="97"/>
                      <a:pt x="377" y="86"/>
                      <a:pt x="400" y="91"/>
                    </a:cubicBezTo>
                    <a:cubicBezTo>
                      <a:pt x="434" y="103"/>
                      <a:pt x="434" y="103"/>
                      <a:pt x="434" y="103"/>
                    </a:cubicBezTo>
                    <a:cubicBezTo>
                      <a:pt x="451" y="109"/>
                      <a:pt x="463" y="131"/>
                      <a:pt x="457" y="149"/>
                    </a:cubicBezTo>
                    <a:cubicBezTo>
                      <a:pt x="451" y="166"/>
                      <a:pt x="440" y="171"/>
                      <a:pt x="423" y="171"/>
                    </a:cubicBezTo>
                    <a:close/>
                    <a:moveTo>
                      <a:pt x="251" y="126"/>
                    </a:moveTo>
                    <a:lnTo>
                      <a:pt x="251" y="126"/>
                    </a:lnTo>
                    <a:cubicBezTo>
                      <a:pt x="246" y="126"/>
                      <a:pt x="246" y="126"/>
                      <a:pt x="240" y="126"/>
                    </a:cubicBezTo>
                    <a:cubicBezTo>
                      <a:pt x="206" y="114"/>
                      <a:pt x="206" y="114"/>
                      <a:pt x="206" y="114"/>
                    </a:cubicBezTo>
                    <a:cubicBezTo>
                      <a:pt x="189" y="109"/>
                      <a:pt x="177" y="91"/>
                      <a:pt x="183" y="74"/>
                    </a:cubicBezTo>
                    <a:cubicBezTo>
                      <a:pt x="183" y="52"/>
                      <a:pt x="206" y="40"/>
                      <a:pt x="223" y="46"/>
                    </a:cubicBezTo>
                    <a:cubicBezTo>
                      <a:pt x="257" y="57"/>
                      <a:pt x="257" y="57"/>
                      <a:pt x="257" y="57"/>
                    </a:cubicBezTo>
                    <a:cubicBezTo>
                      <a:pt x="280" y="63"/>
                      <a:pt x="291" y="80"/>
                      <a:pt x="286" y="97"/>
                    </a:cubicBezTo>
                    <a:cubicBezTo>
                      <a:pt x="280" y="114"/>
                      <a:pt x="263" y="126"/>
                      <a:pt x="251" y="126"/>
                    </a:cubicBezTo>
                    <a:close/>
                    <a:moveTo>
                      <a:pt x="74" y="86"/>
                    </a:moveTo>
                    <a:lnTo>
                      <a:pt x="74" y="86"/>
                    </a:lnTo>
                    <a:lnTo>
                      <a:pt x="69" y="86"/>
                    </a:lnTo>
                    <a:cubicBezTo>
                      <a:pt x="34" y="74"/>
                      <a:pt x="34" y="74"/>
                      <a:pt x="34" y="74"/>
                    </a:cubicBezTo>
                    <a:cubicBezTo>
                      <a:pt x="12" y="69"/>
                      <a:pt x="0" y="52"/>
                      <a:pt x="6" y="34"/>
                    </a:cubicBezTo>
                    <a:cubicBezTo>
                      <a:pt x="12" y="12"/>
                      <a:pt x="29" y="0"/>
                      <a:pt x="46" y="6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103" y="17"/>
                      <a:pt x="114" y="34"/>
                      <a:pt x="109" y="57"/>
                    </a:cubicBezTo>
                    <a:cubicBezTo>
                      <a:pt x="109" y="74"/>
                      <a:pt x="91" y="86"/>
                      <a:pt x="74" y="8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66" name="Freeform: Shape 128"/>
              <p:cNvSpPr/>
              <p:nvPr/>
            </p:nvSpPr>
            <p:spPr bwMode="auto">
              <a:xfrm>
                <a:off x="15305375" y="8697384"/>
                <a:ext cx="551833" cy="1240800"/>
              </a:xfrm>
              <a:custGeom>
                <a:avLst/>
                <a:gdLst>
                  <a:gd name="T0" fmla="*/ 828 w 869"/>
                  <a:gd name="T1" fmla="*/ 1948 h 1949"/>
                  <a:gd name="T2" fmla="*/ 782 w 869"/>
                  <a:gd name="T3" fmla="*/ 1886 h 1949"/>
                  <a:gd name="T4" fmla="*/ 857 w 869"/>
                  <a:gd name="T5" fmla="*/ 1869 h 1949"/>
                  <a:gd name="T6" fmla="*/ 834 w 869"/>
                  <a:gd name="T7" fmla="*/ 1948 h 1949"/>
                  <a:gd name="T8" fmla="*/ 782 w 869"/>
                  <a:gd name="T9" fmla="*/ 1771 h 1949"/>
                  <a:gd name="T10" fmla="*/ 748 w 869"/>
                  <a:gd name="T11" fmla="*/ 1743 h 1949"/>
                  <a:gd name="T12" fmla="*/ 765 w 869"/>
                  <a:gd name="T13" fmla="*/ 1669 h 1949"/>
                  <a:gd name="T14" fmla="*/ 817 w 869"/>
                  <a:gd name="T15" fmla="*/ 1726 h 1949"/>
                  <a:gd name="T16" fmla="*/ 782 w 869"/>
                  <a:gd name="T17" fmla="*/ 1771 h 1949"/>
                  <a:gd name="T18" fmla="*/ 737 w 869"/>
                  <a:gd name="T19" fmla="*/ 1594 h 1949"/>
                  <a:gd name="T20" fmla="*/ 691 w 869"/>
                  <a:gd name="T21" fmla="*/ 1537 h 1949"/>
                  <a:gd name="T22" fmla="*/ 759 w 869"/>
                  <a:gd name="T23" fmla="*/ 1514 h 1949"/>
                  <a:gd name="T24" fmla="*/ 748 w 869"/>
                  <a:gd name="T25" fmla="*/ 1594 h 1949"/>
                  <a:gd name="T26" fmla="*/ 685 w 869"/>
                  <a:gd name="T27" fmla="*/ 1423 h 1949"/>
                  <a:gd name="T28" fmla="*/ 651 w 869"/>
                  <a:gd name="T29" fmla="*/ 1394 h 1949"/>
                  <a:gd name="T30" fmla="*/ 662 w 869"/>
                  <a:gd name="T31" fmla="*/ 1320 h 1949"/>
                  <a:gd name="T32" fmla="*/ 720 w 869"/>
                  <a:gd name="T33" fmla="*/ 1377 h 1949"/>
                  <a:gd name="T34" fmla="*/ 685 w 869"/>
                  <a:gd name="T35" fmla="*/ 1423 h 1949"/>
                  <a:gd name="T36" fmla="*/ 622 w 869"/>
                  <a:gd name="T37" fmla="*/ 1252 h 1949"/>
                  <a:gd name="T38" fmla="*/ 577 w 869"/>
                  <a:gd name="T39" fmla="*/ 1194 h 1949"/>
                  <a:gd name="T40" fmla="*/ 645 w 869"/>
                  <a:gd name="T41" fmla="*/ 1166 h 1949"/>
                  <a:gd name="T42" fmla="*/ 634 w 869"/>
                  <a:gd name="T43" fmla="*/ 1246 h 1949"/>
                  <a:gd name="T44" fmla="*/ 560 w 869"/>
                  <a:gd name="T45" fmla="*/ 1080 h 1949"/>
                  <a:gd name="T46" fmla="*/ 525 w 869"/>
                  <a:gd name="T47" fmla="*/ 1057 h 1949"/>
                  <a:gd name="T48" fmla="*/ 531 w 869"/>
                  <a:gd name="T49" fmla="*/ 977 h 1949"/>
                  <a:gd name="T50" fmla="*/ 594 w 869"/>
                  <a:gd name="T51" fmla="*/ 1029 h 1949"/>
                  <a:gd name="T52" fmla="*/ 560 w 869"/>
                  <a:gd name="T53" fmla="*/ 1080 h 1949"/>
                  <a:gd name="T54" fmla="*/ 491 w 869"/>
                  <a:gd name="T55" fmla="*/ 909 h 1949"/>
                  <a:gd name="T56" fmla="*/ 445 w 869"/>
                  <a:gd name="T57" fmla="*/ 857 h 1949"/>
                  <a:gd name="T58" fmla="*/ 508 w 869"/>
                  <a:gd name="T59" fmla="*/ 829 h 1949"/>
                  <a:gd name="T60" fmla="*/ 502 w 869"/>
                  <a:gd name="T61" fmla="*/ 909 h 1949"/>
                  <a:gd name="T62" fmla="*/ 417 w 869"/>
                  <a:gd name="T63" fmla="*/ 743 h 1949"/>
                  <a:gd name="T64" fmla="*/ 382 w 869"/>
                  <a:gd name="T65" fmla="*/ 726 h 1949"/>
                  <a:gd name="T66" fmla="*/ 382 w 869"/>
                  <a:gd name="T67" fmla="*/ 646 h 1949"/>
                  <a:gd name="T68" fmla="*/ 445 w 869"/>
                  <a:gd name="T69" fmla="*/ 692 h 1949"/>
                  <a:gd name="T70" fmla="*/ 417 w 869"/>
                  <a:gd name="T71" fmla="*/ 743 h 1949"/>
                  <a:gd name="T72" fmla="*/ 337 w 869"/>
                  <a:gd name="T73" fmla="*/ 583 h 1949"/>
                  <a:gd name="T74" fmla="*/ 285 w 869"/>
                  <a:gd name="T75" fmla="*/ 532 h 1949"/>
                  <a:gd name="T76" fmla="*/ 348 w 869"/>
                  <a:gd name="T77" fmla="*/ 497 h 1949"/>
                  <a:gd name="T78" fmla="*/ 348 w 869"/>
                  <a:gd name="T79" fmla="*/ 577 h 1949"/>
                  <a:gd name="T80" fmla="*/ 251 w 869"/>
                  <a:gd name="T81" fmla="*/ 423 h 1949"/>
                  <a:gd name="T82" fmla="*/ 217 w 869"/>
                  <a:gd name="T83" fmla="*/ 400 h 1949"/>
                  <a:gd name="T84" fmla="*/ 211 w 869"/>
                  <a:gd name="T85" fmla="*/ 320 h 1949"/>
                  <a:gd name="T86" fmla="*/ 280 w 869"/>
                  <a:gd name="T87" fmla="*/ 366 h 1949"/>
                  <a:gd name="T88" fmla="*/ 251 w 869"/>
                  <a:gd name="T89" fmla="*/ 423 h 1949"/>
                  <a:gd name="T90" fmla="*/ 160 w 869"/>
                  <a:gd name="T91" fmla="*/ 263 h 1949"/>
                  <a:gd name="T92" fmla="*/ 108 w 869"/>
                  <a:gd name="T93" fmla="*/ 217 h 1949"/>
                  <a:gd name="T94" fmla="*/ 171 w 869"/>
                  <a:gd name="T95" fmla="*/ 178 h 1949"/>
                  <a:gd name="T96" fmla="*/ 177 w 869"/>
                  <a:gd name="T97" fmla="*/ 257 h 1949"/>
                  <a:gd name="T98" fmla="*/ 63 w 869"/>
                  <a:gd name="T99" fmla="*/ 109 h 1949"/>
                  <a:gd name="T100" fmla="*/ 34 w 869"/>
                  <a:gd name="T101" fmla="*/ 92 h 1949"/>
                  <a:gd name="T102" fmla="*/ 22 w 869"/>
                  <a:gd name="T103" fmla="*/ 12 h 1949"/>
                  <a:gd name="T104" fmla="*/ 91 w 869"/>
                  <a:gd name="T105" fmla="*/ 52 h 1949"/>
                  <a:gd name="T106" fmla="*/ 63 w 869"/>
                  <a:gd name="T107" fmla="*/ 109 h 1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9" h="1949">
                    <a:moveTo>
                      <a:pt x="828" y="1948"/>
                    </a:moveTo>
                    <a:lnTo>
                      <a:pt x="828" y="1948"/>
                    </a:lnTo>
                    <a:cubicBezTo>
                      <a:pt x="811" y="1948"/>
                      <a:pt x="794" y="1937"/>
                      <a:pt x="794" y="1920"/>
                    </a:cubicBezTo>
                    <a:cubicBezTo>
                      <a:pt x="782" y="1886"/>
                      <a:pt x="782" y="1886"/>
                      <a:pt x="782" y="1886"/>
                    </a:cubicBezTo>
                    <a:cubicBezTo>
                      <a:pt x="782" y="1869"/>
                      <a:pt x="794" y="1846"/>
                      <a:pt x="811" y="1840"/>
                    </a:cubicBezTo>
                    <a:cubicBezTo>
                      <a:pt x="828" y="1840"/>
                      <a:pt x="851" y="1851"/>
                      <a:pt x="857" y="1869"/>
                    </a:cubicBezTo>
                    <a:cubicBezTo>
                      <a:pt x="862" y="1903"/>
                      <a:pt x="862" y="1903"/>
                      <a:pt x="862" y="1903"/>
                    </a:cubicBezTo>
                    <a:cubicBezTo>
                      <a:pt x="868" y="1926"/>
                      <a:pt x="857" y="1943"/>
                      <a:pt x="834" y="1948"/>
                    </a:cubicBezTo>
                    <a:lnTo>
                      <a:pt x="828" y="1948"/>
                    </a:lnTo>
                    <a:close/>
                    <a:moveTo>
                      <a:pt x="782" y="1771"/>
                    </a:moveTo>
                    <a:lnTo>
                      <a:pt x="782" y="1771"/>
                    </a:lnTo>
                    <a:cubicBezTo>
                      <a:pt x="771" y="1771"/>
                      <a:pt x="754" y="1760"/>
                      <a:pt x="748" y="1743"/>
                    </a:cubicBezTo>
                    <a:cubicBezTo>
                      <a:pt x="742" y="1709"/>
                      <a:pt x="742" y="1709"/>
                      <a:pt x="742" y="1709"/>
                    </a:cubicBezTo>
                    <a:cubicBezTo>
                      <a:pt x="737" y="1691"/>
                      <a:pt x="748" y="1669"/>
                      <a:pt x="765" y="1669"/>
                    </a:cubicBezTo>
                    <a:cubicBezTo>
                      <a:pt x="788" y="1663"/>
                      <a:pt x="805" y="1674"/>
                      <a:pt x="811" y="1691"/>
                    </a:cubicBezTo>
                    <a:cubicBezTo>
                      <a:pt x="817" y="1726"/>
                      <a:pt x="817" y="1726"/>
                      <a:pt x="817" y="1726"/>
                    </a:cubicBezTo>
                    <a:cubicBezTo>
                      <a:pt x="822" y="1743"/>
                      <a:pt x="811" y="1766"/>
                      <a:pt x="794" y="1771"/>
                    </a:cubicBezTo>
                    <a:cubicBezTo>
                      <a:pt x="788" y="1771"/>
                      <a:pt x="788" y="1771"/>
                      <a:pt x="782" y="1771"/>
                    </a:cubicBezTo>
                    <a:close/>
                    <a:moveTo>
                      <a:pt x="737" y="1594"/>
                    </a:moveTo>
                    <a:lnTo>
                      <a:pt x="737" y="1594"/>
                    </a:lnTo>
                    <a:cubicBezTo>
                      <a:pt x="720" y="1594"/>
                      <a:pt x="708" y="1583"/>
                      <a:pt x="702" y="1571"/>
                    </a:cubicBezTo>
                    <a:cubicBezTo>
                      <a:pt x="691" y="1537"/>
                      <a:pt x="691" y="1537"/>
                      <a:pt x="691" y="1537"/>
                    </a:cubicBezTo>
                    <a:cubicBezTo>
                      <a:pt x="685" y="1514"/>
                      <a:pt x="697" y="1497"/>
                      <a:pt x="714" y="1491"/>
                    </a:cubicBezTo>
                    <a:cubicBezTo>
                      <a:pt x="737" y="1486"/>
                      <a:pt x="754" y="1497"/>
                      <a:pt x="759" y="1514"/>
                    </a:cubicBezTo>
                    <a:cubicBezTo>
                      <a:pt x="771" y="1549"/>
                      <a:pt x="771" y="1549"/>
                      <a:pt x="771" y="1549"/>
                    </a:cubicBezTo>
                    <a:cubicBezTo>
                      <a:pt x="777" y="1571"/>
                      <a:pt x="765" y="1588"/>
                      <a:pt x="748" y="1594"/>
                    </a:cubicBezTo>
                    <a:cubicBezTo>
                      <a:pt x="742" y="1594"/>
                      <a:pt x="742" y="1594"/>
                      <a:pt x="737" y="1594"/>
                    </a:cubicBezTo>
                    <a:close/>
                    <a:moveTo>
                      <a:pt x="685" y="1423"/>
                    </a:moveTo>
                    <a:lnTo>
                      <a:pt x="685" y="1423"/>
                    </a:lnTo>
                    <a:cubicBezTo>
                      <a:pt x="668" y="1423"/>
                      <a:pt x="657" y="1411"/>
                      <a:pt x="651" y="1394"/>
                    </a:cubicBezTo>
                    <a:cubicBezTo>
                      <a:pt x="639" y="1360"/>
                      <a:pt x="639" y="1360"/>
                      <a:pt x="639" y="1360"/>
                    </a:cubicBezTo>
                    <a:cubicBezTo>
                      <a:pt x="634" y="1343"/>
                      <a:pt x="639" y="1326"/>
                      <a:pt x="662" y="1320"/>
                    </a:cubicBezTo>
                    <a:cubicBezTo>
                      <a:pt x="679" y="1309"/>
                      <a:pt x="697" y="1320"/>
                      <a:pt x="708" y="1337"/>
                    </a:cubicBezTo>
                    <a:cubicBezTo>
                      <a:pt x="720" y="1377"/>
                      <a:pt x="720" y="1377"/>
                      <a:pt x="720" y="1377"/>
                    </a:cubicBezTo>
                    <a:cubicBezTo>
                      <a:pt x="725" y="1394"/>
                      <a:pt x="714" y="1411"/>
                      <a:pt x="697" y="1417"/>
                    </a:cubicBezTo>
                    <a:cubicBezTo>
                      <a:pt x="691" y="1423"/>
                      <a:pt x="685" y="1423"/>
                      <a:pt x="685" y="1423"/>
                    </a:cubicBezTo>
                    <a:close/>
                    <a:moveTo>
                      <a:pt x="622" y="1252"/>
                    </a:moveTo>
                    <a:lnTo>
                      <a:pt x="622" y="1252"/>
                    </a:lnTo>
                    <a:cubicBezTo>
                      <a:pt x="611" y="1252"/>
                      <a:pt x="594" y="1240"/>
                      <a:pt x="588" y="1223"/>
                    </a:cubicBezTo>
                    <a:cubicBezTo>
                      <a:pt x="577" y="1194"/>
                      <a:pt x="577" y="1194"/>
                      <a:pt x="577" y="1194"/>
                    </a:cubicBezTo>
                    <a:cubicBezTo>
                      <a:pt x="571" y="1171"/>
                      <a:pt x="582" y="1154"/>
                      <a:pt x="599" y="1149"/>
                    </a:cubicBezTo>
                    <a:cubicBezTo>
                      <a:pt x="617" y="1137"/>
                      <a:pt x="639" y="1149"/>
                      <a:pt x="645" y="1166"/>
                    </a:cubicBezTo>
                    <a:cubicBezTo>
                      <a:pt x="657" y="1200"/>
                      <a:pt x="657" y="1200"/>
                      <a:pt x="657" y="1200"/>
                    </a:cubicBezTo>
                    <a:cubicBezTo>
                      <a:pt x="662" y="1217"/>
                      <a:pt x="657" y="1240"/>
                      <a:pt x="634" y="1246"/>
                    </a:cubicBezTo>
                    <a:cubicBezTo>
                      <a:pt x="634" y="1246"/>
                      <a:pt x="628" y="1252"/>
                      <a:pt x="622" y="1252"/>
                    </a:cubicBezTo>
                    <a:close/>
                    <a:moveTo>
                      <a:pt x="560" y="1080"/>
                    </a:moveTo>
                    <a:lnTo>
                      <a:pt x="560" y="1080"/>
                    </a:lnTo>
                    <a:cubicBezTo>
                      <a:pt x="548" y="1080"/>
                      <a:pt x="531" y="1069"/>
                      <a:pt x="525" y="1057"/>
                    </a:cubicBezTo>
                    <a:cubicBezTo>
                      <a:pt x="514" y="1023"/>
                      <a:pt x="514" y="1023"/>
                      <a:pt x="514" y="1023"/>
                    </a:cubicBezTo>
                    <a:cubicBezTo>
                      <a:pt x="508" y="1006"/>
                      <a:pt x="514" y="983"/>
                      <a:pt x="531" y="977"/>
                    </a:cubicBezTo>
                    <a:cubicBezTo>
                      <a:pt x="554" y="971"/>
                      <a:pt x="571" y="977"/>
                      <a:pt x="577" y="994"/>
                    </a:cubicBezTo>
                    <a:cubicBezTo>
                      <a:pt x="594" y="1029"/>
                      <a:pt x="594" y="1029"/>
                      <a:pt x="594" y="1029"/>
                    </a:cubicBezTo>
                    <a:cubicBezTo>
                      <a:pt x="599" y="1046"/>
                      <a:pt x="594" y="1069"/>
                      <a:pt x="571" y="1074"/>
                    </a:cubicBezTo>
                    <a:cubicBezTo>
                      <a:pt x="571" y="1080"/>
                      <a:pt x="565" y="1080"/>
                      <a:pt x="560" y="1080"/>
                    </a:cubicBezTo>
                    <a:close/>
                    <a:moveTo>
                      <a:pt x="491" y="909"/>
                    </a:moveTo>
                    <a:lnTo>
                      <a:pt x="491" y="909"/>
                    </a:lnTo>
                    <a:cubicBezTo>
                      <a:pt x="474" y="909"/>
                      <a:pt x="462" y="903"/>
                      <a:pt x="457" y="892"/>
                    </a:cubicBezTo>
                    <a:cubicBezTo>
                      <a:pt x="445" y="857"/>
                      <a:pt x="445" y="857"/>
                      <a:pt x="445" y="857"/>
                    </a:cubicBezTo>
                    <a:cubicBezTo>
                      <a:pt x="434" y="840"/>
                      <a:pt x="445" y="817"/>
                      <a:pt x="462" y="812"/>
                    </a:cubicBezTo>
                    <a:cubicBezTo>
                      <a:pt x="480" y="800"/>
                      <a:pt x="502" y="812"/>
                      <a:pt x="508" y="829"/>
                    </a:cubicBezTo>
                    <a:cubicBezTo>
                      <a:pt x="520" y="863"/>
                      <a:pt x="520" y="863"/>
                      <a:pt x="520" y="863"/>
                    </a:cubicBezTo>
                    <a:cubicBezTo>
                      <a:pt x="531" y="880"/>
                      <a:pt x="520" y="897"/>
                      <a:pt x="502" y="909"/>
                    </a:cubicBezTo>
                    <a:cubicBezTo>
                      <a:pt x="497" y="909"/>
                      <a:pt x="497" y="909"/>
                      <a:pt x="491" y="909"/>
                    </a:cubicBezTo>
                    <a:close/>
                    <a:moveTo>
                      <a:pt x="417" y="743"/>
                    </a:moveTo>
                    <a:lnTo>
                      <a:pt x="417" y="743"/>
                    </a:lnTo>
                    <a:cubicBezTo>
                      <a:pt x="400" y="743"/>
                      <a:pt x="388" y="737"/>
                      <a:pt x="382" y="726"/>
                    </a:cubicBezTo>
                    <a:cubicBezTo>
                      <a:pt x="365" y="692"/>
                      <a:pt x="365" y="692"/>
                      <a:pt x="365" y="692"/>
                    </a:cubicBezTo>
                    <a:cubicBezTo>
                      <a:pt x="360" y="674"/>
                      <a:pt x="365" y="652"/>
                      <a:pt x="382" y="646"/>
                    </a:cubicBezTo>
                    <a:cubicBezTo>
                      <a:pt x="400" y="635"/>
                      <a:pt x="422" y="646"/>
                      <a:pt x="428" y="663"/>
                    </a:cubicBezTo>
                    <a:cubicBezTo>
                      <a:pt x="445" y="692"/>
                      <a:pt x="445" y="692"/>
                      <a:pt x="445" y="692"/>
                    </a:cubicBezTo>
                    <a:cubicBezTo>
                      <a:pt x="457" y="714"/>
                      <a:pt x="445" y="732"/>
                      <a:pt x="428" y="743"/>
                    </a:cubicBezTo>
                    <a:cubicBezTo>
                      <a:pt x="422" y="743"/>
                      <a:pt x="422" y="743"/>
                      <a:pt x="417" y="743"/>
                    </a:cubicBezTo>
                    <a:close/>
                    <a:moveTo>
                      <a:pt x="337" y="583"/>
                    </a:moveTo>
                    <a:lnTo>
                      <a:pt x="337" y="583"/>
                    </a:lnTo>
                    <a:cubicBezTo>
                      <a:pt x="320" y="583"/>
                      <a:pt x="308" y="577"/>
                      <a:pt x="302" y="560"/>
                    </a:cubicBezTo>
                    <a:cubicBezTo>
                      <a:pt x="285" y="532"/>
                      <a:pt x="285" y="532"/>
                      <a:pt x="285" y="532"/>
                    </a:cubicBezTo>
                    <a:cubicBezTo>
                      <a:pt x="280" y="514"/>
                      <a:pt x="285" y="492"/>
                      <a:pt x="302" y="480"/>
                    </a:cubicBezTo>
                    <a:cubicBezTo>
                      <a:pt x="320" y="475"/>
                      <a:pt x="342" y="480"/>
                      <a:pt x="348" y="497"/>
                    </a:cubicBezTo>
                    <a:cubicBezTo>
                      <a:pt x="365" y="532"/>
                      <a:pt x="365" y="532"/>
                      <a:pt x="365" y="532"/>
                    </a:cubicBezTo>
                    <a:cubicBezTo>
                      <a:pt x="377" y="549"/>
                      <a:pt x="365" y="572"/>
                      <a:pt x="348" y="577"/>
                    </a:cubicBezTo>
                    <a:cubicBezTo>
                      <a:pt x="342" y="583"/>
                      <a:pt x="337" y="583"/>
                      <a:pt x="337" y="583"/>
                    </a:cubicBezTo>
                    <a:close/>
                    <a:moveTo>
                      <a:pt x="251" y="423"/>
                    </a:moveTo>
                    <a:lnTo>
                      <a:pt x="251" y="423"/>
                    </a:lnTo>
                    <a:cubicBezTo>
                      <a:pt x="234" y="423"/>
                      <a:pt x="222" y="412"/>
                      <a:pt x="217" y="400"/>
                    </a:cubicBezTo>
                    <a:cubicBezTo>
                      <a:pt x="200" y="372"/>
                      <a:pt x="200" y="372"/>
                      <a:pt x="200" y="372"/>
                    </a:cubicBezTo>
                    <a:cubicBezTo>
                      <a:pt x="188" y="354"/>
                      <a:pt x="194" y="332"/>
                      <a:pt x="211" y="320"/>
                    </a:cubicBezTo>
                    <a:cubicBezTo>
                      <a:pt x="228" y="315"/>
                      <a:pt x="251" y="320"/>
                      <a:pt x="263" y="337"/>
                    </a:cubicBezTo>
                    <a:cubicBezTo>
                      <a:pt x="280" y="366"/>
                      <a:pt x="280" y="366"/>
                      <a:pt x="280" y="366"/>
                    </a:cubicBezTo>
                    <a:cubicBezTo>
                      <a:pt x="291" y="383"/>
                      <a:pt x="285" y="406"/>
                      <a:pt x="268" y="417"/>
                    </a:cubicBezTo>
                    <a:cubicBezTo>
                      <a:pt x="263" y="417"/>
                      <a:pt x="257" y="423"/>
                      <a:pt x="251" y="423"/>
                    </a:cubicBezTo>
                    <a:close/>
                    <a:moveTo>
                      <a:pt x="160" y="263"/>
                    </a:moveTo>
                    <a:lnTo>
                      <a:pt x="160" y="263"/>
                    </a:lnTo>
                    <a:cubicBezTo>
                      <a:pt x="148" y="263"/>
                      <a:pt x="137" y="257"/>
                      <a:pt x="125" y="246"/>
                    </a:cubicBezTo>
                    <a:cubicBezTo>
                      <a:pt x="108" y="217"/>
                      <a:pt x="108" y="217"/>
                      <a:pt x="108" y="217"/>
                    </a:cubicBezTo>
                    <a:cubicBezTo>
                      <a:pt x="97" y="200"/>
                      <a:pt x="103" y="178"/>
                      <a:pt x="120" y="166"/>
                    </a:cubicBezTo>
                    <a:cubicBezTo>
                      <a:pt x="137" y="155"/>
                      <a:pt x="160" y="160"/>
                      <a:pt x="171" y="178"/>
                    </a:cubicBezTo>
                    <a:cubicBezTo>
                      <a:pt x="188" y="212"/>
                      <a:pt x="188" y="212"/>
                      <a:pt x="188" y="212"/>
                    </a:cubicBezTo>
                    <a:cubicBezTo>
                      <a:pt x="200" y="229"/>
                      <a:pt x="194" y="246"/>
                      <a:pt x="177" y="257"/>
                    </a:cubicBezTo>
                    <a:cubicBezTo>
                      <a:pt x="171" y="263"/>
                      <a:pt x="165" y="263"/>
                      <a:pt x="160" y="263"/>
                    </a:cubicBezTo>
                    <a:close/>
                    <a:moveTo>
                      <a:pt x="63" y="109"/>
                    </a:moveTo>
                    <a:lnTo>
                      <a:pt x="63" y="109"/>
                    </a:lnTo>
                    <a:cubicBezTo>
                      <a:pt x="51" y="109"/>
                      <a:pt x="40" y="103"/>
                      <a:pt x="34" y="92"/>
                    </a:cubicBezTo>
                    <a:cubicBezTo>
                      <a:pt x="11" y="63"/>
                      <a:pt x="11" y="63"/>
                      <a:pt x="11" y="63"/>
                    </a:cubicBezTo>
                    <a:cubicBezTo>
                      <a:pt x="0" y="46"/>
                      <a:pt x="5" y="23"/>
                      <a:pt x="22" y="12"/>
                    </a:cubicBezTo>
                    <a:cubicBezTo>
                      <a:pt x="40" y="0"/>
                      <a:pt x="63" y="6"/>
                      <a:pt x="74" y="23"/>
                    </a:cubicBezTo>
                    <a:cubicBezTo>
                      <a:pt x="91" y="52"/>
                      <a:pt x="91" y="52"/>
                      <a:pt x="91" y="52"/>
                    </a:cubicBezTo>
                    <a:cubicBezTo>
                      <a:pt x="103" y="69"/>
                      <a:pt x="97" y="92"/>
                      <a:pt x="80" y="103"/>
                    </a:cubicBezTo>
                    <a:cubicBezTo>
                      <a:pt x="74" y="109"/>
                      <a:pt x="68" y="109"/>
                      <a:pt x="63" y="10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312" name="Group 129"/>
            <p:cNvGrpSpPr/>
            <p:nvPr/>
          </p:nvGrpSpPr>
          <p:grpSpPr>
            <a:xfrm>
              <a:off x="3221079" y="2346608"/>
              <a:ext cx="526984" cy="485284"/>
              <a:chOff x="13296064" y="10607541"/>
              <a:chExt cx="1265763" cy="1166060"/>
            </a:xfrm>
            <a:solidFill>
              <a:srgbClr val="A9A9A9"/>
            </a:solidFill>
          </p:grpSpPr>
          <p:sp>
            <p:nvSpPr>
              <p:cNvPr id="361" name="Freeform: Shape 130"/>
              <p:cNvSpPr/>
              <p:nvPr/>
            </p:nvSpPr>
            <p:spPr bwMode="auto">
              <a:xfrm>
                <a:off x="13349333" y="10670914"/>
                <a:ext cx="1141470" cy="1039314"/>
              </a:xfrm>
              <a:custGeom>
                <a:avLst/>
                <a:gdLst>
                  <a:gd name="T0" fmla="*/ 994 w 1989"/>
                  <a:gd name="T1" fmla="*/ 0 h 1812"/>
                  <a:gd name="T2" fmla="*/ 994 w 1989"/>
                  <a:gd name="T3" fmla="*/ 0 h 1812"/>
                  <a:gd name="T4" fmla="*/ 354 w 1989"/>
                  <a:gd name="T5" fmla="*/ 268 h 1812"/>
                  <a:gd name="T6" fmla="*/ 354 w 1989"/>
                  <a:gd name="T7" fmla="*/ 1548 h 1812"/>
                  <a:gd name="T8" fmla="*/ 994 w 1989"/>
                  <a:gd name="T9" fmla="*/ 1811 h 1812"/>
                  <a:gd name="T10" fmla="*/ 1634 w 1989"/>
                  <a:gd name="T11" fmla="*/ 1548 h 1812"/>
                  <a:gd name="T12" fmla="*/ 1634 w 1989"/>
                  <a:gd name="T13" fmla="*/ 268 h 1812"/>
                  <a:gd name="T14" fmla="*/ 994 w 1989"/>
                  <a:gd name="T15" fmla="*/ 0 h 1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89" h="1812">
                    <a:moveTo>
                      <a:pt x="994" y="0"/>
                    </a:moveTo>
                    <a:lnTo>
                      <a:pt x="994" y="0"/>
                    </a:lnTo>
                    <a:cubicBezTo>
                      <a:pt x="766" y="0"/>
                      <a:pt x="532" y="91"/>
                      <a:pt x="354" y="268"/>
                    </a:cubicBezTo>
                    <a:cubicBezTo>
                      <a:pt x="0" y="622"/>
                      <a:pt x="0" y="1194"/>
                      <a:pt x="354" y="1548"/>
                    </a:cubicBezTo>
                    <a:cubicBezTo>
                      <a:pt x="532" y="1725"/>
                      <a:pt x="766" y="1811"/>
                      <a:pt x="994" y="1811"/>
                    </a:cubicBezTo>
                    <a:cubicBezTo>
                      <a:pt x="1229" y="1811"/>
                      <a:pt x="1457" y="1725"/>
                      <a:pt x="1634" y="1548"/>
                    </a:cubicBezTo>
                    <a:cubicBezTo>
                      <a:pt x="1988" y="1194"/>
                      <a:pt x="1988" y="622"/>
                      <a:pt x="1634" y="268"/>
                    </a:cubicBezTo>
                    <a:cubicBezTo>
                      <a:pt x="1457" y="91"/>
                      <a:pt x="1229" y="0"/>
                      <a:pt x="99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62" name="Freeform: Shape 131"/>
              <p:cNvSpPr/>
              <p:nvPr/>
            </p:nvSpPr>
            <p:spPr bwMode="auto">
              <a:xfrm>
                <a:off x="13296064" y="10607541"/>
                <a:ext cx="1265763" cy="1166060"/>
              </a:xfrm>
              <a:custGeom>
                <a:avLst/>
                <a:gdLst>
                  <a:gd name="T0" fmla="*/ 1085 w 2206"/>
                  <a:gd name="T1" fmla="*/ 2005 h 2035"/>
                  <a:gd name="T2" fmla="*/ 1085 w 2206"/>
                  <a:gd name="T3" fmla="*/ 2005 h 2035"/>
                  <a:gd name="T4" fmla="*/ 383 w 2206"/>
                  <a:gd name="T5" fmla="*/ 1714 h 2035"/>
                  <a:gd name="T6" fmla="*/ 383 w 2206"/>
                  <a:gd name="T7" fmla="*/ 314 h 2035"/>
                  <a:gd name="T8" fmla="*/ 1085 w 2206"/>
                  <a:gd name="T9" fmla="*/ 23 h 2035"/>
                  <a:gd name="T10" fmla="*/ 1788 w 2206"/>
                  <a:gd name="T11" fmla="*/ 314 h 2035"/>
                  <a:gd name="T12" fmla="*/ 1788 w 2206"/>
                  <a:gd name="T13" fmla="*/ 1714 h 2035"/>
                  <a:gd name="T14" fmla="*/ 1085 w 2206"/>
                  <a:gd name="T15" fmla="*/ 2005 h 2035"/>
                  <a:gd name="T16" fmla="*/ 1085 w 2206"/>
                  <a:gd name="T17" fmla="*/ 0 h 2035"/>
                  <a:gd name="T18" fmla="*/ 1085 w 2206"/>
                  <a:gd name="T19" fmla="*/ 0 h 2035"/>
                  <a:gd name="T20" fmla="*/ 366 w 2206"/>
                  <a:gd name="T21" fmla="*/ 297 h 2035"/>
                  <a:gd name="T22" fmla="*/ 68 w 2206"/>
                  <a:gd name="T23" fmla="*/ 1017 h 2035"/>
                  <a:gd name="T24" fmla="*/ 366 w 2206"/>
                  <a:gd name="T25" fmla="*/ 1737 h 2035"/>
                  <a:gd name="T26" fmla="*/ 1085 w 2206"/>
                  <a:gd name="T27" fmla="*/ 2034 h 2035"/>
                  <a:gd name="T28" fmla="*/ 1085 w 2206"/>
                  <a:gd name="T29" fmla="*/ 2034 h 2035"/>
                  <a:gd name="T30" fmla="*/ 1805 w 2206"/>
                  <a:gd name="T31" fmla="*/ 1737 h 2035"/>
                  <a:gd name="T32" fmla="*/ 1805 w 2206"/>
                  <a:gd name="T33" fmla="*/ 297 h 2035"/>
                  <a:gd name="T34" fmla="*/ 1085 w 2206"/>
                  <a:gd name="T35" fmla="*/ 0 h 2035"/>
                  <a:gd name="T36" fmla="*/ 1085 w 2206"/>
                  <a:gd name="T37" fmla="*/ 2005 h 2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06" h="2035">
                    <a:moveTo>
                      <a:pt x="1085" y="2005"/>
                    </a:moveTo>
                    <a:lnTo>
                      <a:pt x="1085" y="2005"/>
                    </a:lnTo>
                    <a:cubicBezTo>
                      <a:pt x="823" y="2005"/>
                      <a:pt x="571" y="1902"/>
                      <a:pt x="383" y="1714"/>
                    </a:cubicBezTo>
                    <a:cubicBezTo>
                      <a:pt x="0" y="1331"/>
                      <a:pt x="0" y="703"/>
                      <a:pt x="383" y="314"/>
                    </a:cubicBezTo>
                    <a:cubicBezTo>
                      <a:pt x="571" y="126"/>
                      <a:pt x="823" y="23"/>
                      <a:pt x="1085" y="23"/>
                    </a:cubicBezTo>
                    <a:cubicBezTo>
                      <a:pt x="1354" y="23"/>
                      <a:pt x="1600" y="126"/>
                      <a:pt x="1788" y="314"/>
                    </a:cubicBezTo>
                    <a:cubicBezTo>
                      <a:pt x="2177" y="703"/>
                      <a:pt x="2177" y="1331"/>
                      <a:pt x="1788" y="1714"/>
                    </a:cubicBezTo>
                    <a:cubicBezTo>
                      <a:pt x="1600" y="1902"/>
                      <a:pt x="1354" y="2005"/>
                      <a:pt x="1085" y="2005"/>
                    </a:cubicBezTo>
                    <a:lnTo>
                      <a:pt x="1085" y="0"/>
                    </a:lnTo>
                    <a:lnTo>
                      <a:pt x="1085" y="0"/>
                    </a:lnTo>
                    <a:cubicBezTo>
                      <a:pt x="817" y="0"/>
                      <a:pt x="560" y="103"/>
                      <a:pt x="366" y="297"/>
                    </a:cubicBezTo>
                    <a:cubicBezTo>
                      <a:pt x="177" y="486"/>
                      <a:pt x="68" y="743"/>
                      <a:pt x="68" y="1017"/>
                    </a:cubicBezTo>
                    <a:cubicBezTo>
                      <a:pt x="68" y="1285"/>
                      <a:pt x="177" y="1542"/>
                      <a:pt x="366" y="1737"/>
                    </a:cubicBezTo>
                    <a:cubicBezTo>
                      <a:pt x="560" y="1925"/>
                      <a:pt x="817" y="2034"/>
                      <a:pt x="1085" y="2034"/>
                    </a:cubicBezTo>
                    <a:lnTo>
                      <a:pt x="1085" y="2034"/>
                    </a:lnTo>
                    <a:cubicBezTo>
                      <a:pt x="1360" y="2034"/>
                      <a:pt x="1611" y="1925"/>
                      <a:pt x="1805" y="1737"/>
                    </a:cubicBezTo>
                    <a:cubicBezTo>
                      <a:pt x="2205" y="1337"/>
                      <a:pt x="2205" y="691"/>
                      <a:pt x="1805" y="297"/>
                    </a:cubicBezTo>
                    <a:cubicBezTo>
                      <a:pt x="1611" y="103"/>
                      <a:pt x="1360" y="0"/>
                      <a:pt x="1085" y="0"/>
                    </a:cubicBezTo>
                    <a:lnTo>
                      <a:pt x="1085" y="200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313" name="Group 132"/>
            <p:cNvGrpSpPr/>
            <p:nvPr/>
          </p:nvGrpSpPr>
          <p:grpSpPr>
            <a:xfrm>
              <a:off x="2718144" y="3442599"/>
              <a:ext cx="526984" cy="485284"/>
              <a:chOff x="13296064" y="10607541"/>
              <a:chExt cx="1265763" cy="1166060"/>
            </a:xfrm>
          </p:grpSpPr>
          <p:sp>
            <p:nvSpPr>
              <p:cNvPr id="359" name="Freeform: Shape 133"/>
              <p:cNvSpPr/>
              <p:nvPr/>
            </p:nvSpPr>
            <p:spPr bwMode="auto">
              <a:xfrm>
                <a:off x="13349333" y="10670914"/>
                <a:ext cx="1141470" cy="1039314"/>
              </a:xfrm>
              <a:custGeom>
                <a:avLst/>
                <a:gdLst>
                  <a:gd name="T0" fmla="*/ 994 w 1989"/>
                  <a:gd name="T1" fmla="*/ 0 h 1812"/>
                  <a:gd name="T2" fmla="*/ 994 w 1989"/>
                  <a:gd name="T3" fmla="*/ 0 h 1812"/>
                  <a:gd name="T4" fmla="*/ 354 w 1989"/>
                  <a:gd name="T5" fmla="*/ 268 h 1812"/>
                  <a:gd name="T6" fmla="*/ 354 w 1989"/>
                  <a:gd name="T7" fmla="*/ 1548 h 1812"/>
                  <a:gd name="T8" fmla="*/ 994 w 1989"/>
                  <a:gd name="T9" fmla="*/ 1811 h 1812"/>
                  <a:gd name="T10" fmla="*/ 1634 w 1989"/>
                  <a:gd name="T11" fmla="*/ 1548 h 1812"/>
                  <a:gd name="T12" fmla="*/ 1634 w 1989"/>
                  <a:gd name="T13" fmla="*/ 268 h 1812"/>
                  <a:gd name="T14" fmla="*/ 994 w 1989"/>
                  <a:gd name="T15" fmla="*/ 0 h 1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89" h="1812">
                    <a:moveTo>
                      <a:pt x="994" y="0"/>
                    </a:moveTo>
                    <a:lnTo>
                      <a:pt x="994" y="0"/>
                    </a:lnTo>
                    <a:cubicBezTo>
                      <a:pt x="766" y="0"/>
                      <a:pt x="532" y="91"/>
                      <a:pt x="354" y="268"/>
                    </a:cubicBezTo>
                    <a:cubicBezTo>
                      <a:pt x="0" y="622"/>
                      <a:pt x="0" y="1194"/>
                      <a:pt x="354" y="1548"/>
                    </a:cubicBezTo>
                    <a:cubicBezTo>
                      <a:pt x="532" y="1725"/>
                      <a:pt x="766" y="1811"/>
                      <a:pt x="994" y="1811"/>
                    </a:cubicBezTo>
                    <a:cubicBezTo>
                      <a:pt x="1229" y="1811"/>
                      <a:pt x="1457" y="1725"/>
                      <a:pt x="1634" y="1548"/>
                    </a:cubicBezTo>
                    <a:cubicBezTo>
                      <a:pt x="1988" y="1194"/>
                      <a:pt x="1988" y="622"/>
                      <a:pt x="1634" y="268"/>
                    </a:cubicBezTo>
                    <a:cubicBezTo>
                      <a:pt x="1457" y="91"/>
                      <a:pt x="1229" y="0"/>
                      <a:pt x="994" y="0"/>
                    </a:cubicBezTo>
                  </a:path>
                </a:pathLst>
              </a:custGeom>
              <a:solidFill>
                <a:srgbClr val="4B4B4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60" name="Freeform: Shape 134"/>
              <p:cNvSpPr/>
              <p:nvPr/>
            </p:nvSpPr>
            <p:spPr bwMode="auto">
              <a:xfrm>
                <a:off x="13296064" y="10607541"/>
                <a:ext cx="1265763" cy="1166060"/>
              </a:xfrm>
              <a:custGeom>
                <a:avLst/>
                <a:gdLst>
                  <a:gd name="T0" fmla="*/ 1085 w 2206"/>
                  <a:gd name="T1" fmla="*/ 2005 h 2035"/>
                  <a:gd name="T2" fmla="*/ 1085 w 2206"/>
                  <a:gd name="T3" fmla="*/ 2005 h 2035"/>
                  <a:gd name="T4" fmla="*/ 383 w 2206"/>
                  <a:gd name="T5" fmla="*/ 1714 h 2035"/>
                  <a:gd name="T6" fmla="*/ 383 w 2206"/>
                  <a:gd name="T7" fmla="*/ 314 h 2035"/>
                  <a:gd name="T8" fmla="*/ 1085 w 2206"/>
                  <a:gd name="T9" fmla="*/ 23 h 2035"/>
                  <a:gd name="T10" fmla="*/ 1788 w 2206"/>
                  <a:gd name="T11" fmla="*/ 314 h 2035"/>
                  <a:gd name="T12" fmla="*/ 1788 w 2206"/>
                  <a:gd name="T13" fmla="*/ 1714 h 2035"/>
                  <a:gd name="T14" fmla="*/ 1085 w 2206"/>
                  <a:gd name="T15" fmla="*/ 2005 h 2035"/>
                  <a:gd name="T16" fmla="*/ 1085 w 2206"/>
                  <a:gd name="T17" fmla="*/ 0 h 2035"/>
                  <a:gd name="T18" fmla="*/ 1085 w 2206"/>
                  <a:gd name="T19" fmla="*/ 0 h 2035"/>
                  <a:gd name="T20" fmla="*/ 366 w 2206"/>
                  <a:gd name="T21" fmla="*/ 297 h 2035"/>
                  <a:gd name="T22" fmla="*/ 68 w 2206"/>
                  <a:gd name="T23" fmla="*/ 1017 h 2035"/>
                  <a:gd name="T24" fmla="*/ 366 w 2206"/>
                  <a:gd name="T25" fmla="*/ 1737 h 2035"/>
                  <a:gd name="T26" fmla="*/ 1085 w 2206"/>
                  <a:gd name="T27" fmla="*/ 2034 h 2035"/>
                  <a:gd name="T28" fmla="*/ 1085 w 2206"/>
                  <a:gd name="T29" fmla="*/ 2034 h 2035"/>
                  <a:gd name="T30" fmla="*/ 1805 w 2206"/>
                  <a:gd name="T31" fmla="*/ 1737 h 2035"/>
                  <a:gd name="T32" fmla="*/ 1805 w 2206"/>
                  <a:gd name="T33" fmla="*/ 297 h 2035"/>
                  <a:gd name="T34" fmla="*/ 1085 w 2206"/>
                  <a:gd name="T35" fmla="*/ 0 h 2035"/>
                  <a:gd name="T36" fmla="*/ 1085 w 2206"/>
                  <a:gd name="T37" fmla="*/ 2005 h 2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06" h="2035">
                    <a:moveTo>
                      <a:pt x="1085" y="2005"/>
                    </a:moveTo>
                    <a:lnTo>
                      <a:pt x="1085" y="2005"/>
                    </a:lnTo>
                    <a:cubicBezTo>
                      <a:pt x="823" y="2005"/>
                      <a:pt x="571" y="1902"/>
                      <a:pt x="383" y="1714"/>
                    </a:cubicBezTo>
                    <a:cubicBezTo>
                      <a:pt x="0" y="1331"/>
                      <a:pt x="0" y="703"/>
                      <a:pt x="383" y="314"/>
                    </a:cubicBezTo>
                    <a:cubicBezTo>
                      <a:pt x="571" y="126"/>
                      <a:pt x="823" y="23"/>
                      <a:pt x="1085" y="23"/>
                    </a:cubicBezTo>
                    <a:cubicBezTo>
                      <a:pt x="1354" y="23"/>
                      <a:pt x="1600" y="126"/>
                      <a:pt x="1788" y="314"/>
                    </a:cubicBezTo>
                    <a:cubicBezTo>
                      <a:pt x="2177" y="703"/>
                      <a:pt x="2177" y="1331"/>
                      <a:pt x="1788" y="1714"/>
                    </a:cubicBezTo>
                    <a:cubicBezTo>
                      <a:pt x="1600" y="1902"/>
                      <a:pt x="1354" y="2005"/>
                      <a:pt x="1085" y="2005"/>
                    </a:cubicBezTo>
                    <a:lnTo>
                      <a:pt x="1085" y="0"/>
                    </a:lnTo>
                    <a:lnTo>
                      <a:pt x="1085" y="0"/>
                    </a:lnTo>
                    <a:cubicBezTo>
                      <a:pt x="817" y="0"/>
                      <a:pt x="560" y="103"/>
                      <a:pt x="366" y="297"/>
                    </a:cubicBezTo>
                    <a:cubicBezTo>
                      <a:pt x="177" y="486"/>
                      <a:pt x="68" y="743"/>
                      <a:pt x="68" y="1017"/>
                    </a:cubicBezTo>
                    <a:cubicBezTo>
                      <a:pt x="68" y="1285"/>
                      <a:pt x="177" y="1542"/>
                      <a:pt x="366" y="1737"/>
                    </a:cubicBezTo>
                    <a:cubicBezTo>
                      <a:pt x="560" y="1925"/>
                      <a:pt x="817" y="2034"/>
                      <a:pt x="1085" y="2034"/>
                    </a:cubicBezTo>
                    <a:lnTo>
                      <a:pt x="1085" y="2034"/>
                    </a:lnTo>
                    <a:cubicBezTo>
                      <a:pt x="1360" y="2034"/>
                      <a:pt x="1611" y="1925"/>
                      <a:pt x="1805" y="1737"/>
                    </a:cubicBezTo>
                    <a:cubicBezTo>
                      <a:pt x="2205" y="1337"/>
                      <a:pt x="2205" y="691"/>
                      <a:pt x="1805" y="297"/>
                    </a:cubicBezTo>
                    <a:cubicBezTo>
                      <a:pt x="1611" y="103"/>
                      <a:pt x="1360" y="0"/>
                      <a:pt x="1085" y="0"/>
                    </a:cubicBezTo>
                    <a:lnTo>
                      <a:pt x="1085" y="2005"/>
                    </a:lnTo>
                  </a:path>
                </a:pathLst>
              </a:custGeom>
              <a:solidFill>
                <a:srgbClr val="4B4B4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314" name="Freeform: Shape 135"/>
            <p:cNvSpPr/>
            <p:nvPr/>
          </p:nvSpPr>
          <p:spPr bwMode="auto">
            <a:xfrm>
              <a:off x="2861898" y="3570249"/>
              <a:ext cx="216496" cy="218378"/>
            </a:xfrm>
            <a:custGeom>
              <a:avLst/>
              <a:gdLst>
                <a:gd name="T0" fmla="*/ 23 w 909"/>
                <a:gd name="T1" fmla="*/ 292 h 916"/>
                <a:gd name="T2" fmla="*/ 23 w 909"/>
                <a:gd name="T3" fmla="*/ 292 h 916"/>
                <a:gd name="T4" fmla="*/ 0 w 909"/>
                <a:gd name="T5" fmla="*/ 332 h 916"/>
                <a:gd name="T6" fmla="*/ 0 w 909"/>
                <a:gd name="T7" fmla="*/ 863 h 916"/>
                <a:gd name="T8" fmla="*/ 51 w 909"/>
                <a:gd name="T9" fmla="*/ 915 h 916"/>
                <a:gd name="T10" fmla="*/ 862 w 909"/>
                <a:gd name="T11" fmla="*/ 915 h 916"/>
                <a:gd name="T12" fmla="*/ 908 w 909"/>
                <a:gd name="T13" fmla="*/ 863 h 916"/>
                <a:gd name="T14" fmla="*/ 908 w 909"/>
                <a:gd name="T15" fmla="*/ 332 h 916"/>
                <a:gd name="T16" fmla="*/ 885 w 909"/>
                <a:gd name="T17" fmla="*/ 292 h 916"/>
                <a:gd name="T18" fmla="*/ 480 w 909"/>
                <a:gd name="T19" fmla="*/ 12 h 916"/>
                <a:gd name="T20" fmla="*/ 434 w 909"/>
                <a:gd name="T21" fmla="*/ 12 h 916"/>
                <a:gd name="T22" fmla="*/ 23 w 909"/>
                <a:gd name="T23" fmla="*/ 292 h 916"/>
                <a:gd name="T24" fmla="*/ 74 w 909"/>
                <a:gd name="T25" fmla="*/ 429 h 916"/>
                <a:gd name="T26" fmla="*/ 74 w 909"/>
                <a:gd name="T27" fmla="*/ 429 h 916"/>
                <a:gd name="T28" fmla="*/ 314 w 909"/>
                <a:gd name="T29" fmla="*/ 595 h 916"/>
                <a:gd name="T30" fmla="*/ 74 w 909"/>
                <a:gd name="T31" fmla="*/ 755 h 916"/>
                <a:gd name="T32" fmla="*/ 74 w 909"/>
                <a:gd name="T33" fmla="*/ 429 h 916"/>
                <a:gd name="T34" fmla="*/ 377 w 909"/>
                <a:gd name="T35" fmla="*/ 549 h 916"/>
                <a:gd name="T36" fmla="*/ 377 w 909"/>
                <a:gd name="T37" fmla="*/ 549 h 916"/>
                <a:gd name="T38" fmla="*/ 74 w 909"/>
                <a:gd name="T39" fmla="*/ 343 h 916"/>
                <a:gd name="T40" fmla="*/ 457 w 909"/>
                <a:gd name="T41" fmla="*/ 81 h 916"/>
                <a:gd name="T42" fmla="*/ 840 w 909"/>
                <a:gd name="T43" fmla="*/ 338 h 916"/>
                <a:gd name="T44" fmla="*/ 537 w 909"/>
                <a:gd name="T45" fmla="*/ 549 h 916"/>
                <a:gd name="T46" fmla="*/ 480 w 909"/>
                <a:gd name="T47" fmla="*/ 509 h 916"/>
                <a:gd name="T48" fmla="*/ 434 w 909"/>
                <a:gd name="T49" fmla="*/ 509 h 916"/>
                <a:gd name="T50" fmla="*/ 377 w 909"/>
                <a:gd name="T51" fmla="*/ 549 h 916"/>
                <a:gd name="T52" fmla="*/ 600 w 909"/>
                <a:gd name="T53" fmla="*/ 595 h 916"/>
                <a:gd name="T54" fmla="*/ 600 w 909"/>
                <a:gd name="T55" fmla="*/ 595 h 916"/>
                <a:gd name="T56" fmla="*/ 840 w 909"/>
                <a:gd name="T57" fmla="*/ 423 h 916"/>
                <a:gd name="T58" fmla="*/ 840 w 909"/>
                <a:gd name="T59" fmla="*/ 760 h 916"/>
                <a:gd name="T60" fmla="*/ 600 w 909"/>
                <a:gd name="T61" fmla="*/ 595 h 916"/>
                <a:gd name="T62" fmla="*/ 840 w 909"/>
                <a:gd name="T63" fmla="*/ 840 h 916"/>
                <a:gd name="T64" fmla="*/ 840 w 909"/>
                <a:gd name="T65" fmla="*/ 840 h 916"/>
                <a:gd name="T66" fmla="*/ 457 w 909"/>
                <a:gd name="T67" fmla="*/ 583 h 916"/>
                <a:gd name="T68" fmla="*/ 74 w 909"/>
                <a:gd name="T69" fmla="*/ 840 h 916"/>
                <a:gd name="T70" fmla="*/ 840 w 909"/>
                <a:gd name="T71" fmla="*/ 84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09" h="916">
                  <a:moveTo>
                    <a:pt x="23" y="292"/>
                  </a:moveTo>
                  <a:lnTo>
                    <a:pt x="23" y="292"/>
                  </a:lnTo>
                  <a:cubicBezTo>
                    <a:pt x="11" y="303"/>
                    <a:pt x="0" y="315"/>
                    <a:pt x="0" y="332"/>
                  </a:cubicBezTo>
                  <a:cubicBezTo>
                    <a:pt x="0" y="509"/>
                    <a:pt x="0" y="686"/>
                    <a:pt x="0" y="863"/>
                  </a:cubicBezTo>
                  <a:cubicBezTo>
                    <a:pt x="0" y="892"/>
                    <a:pt x="23" y="915"/>
                    <a:pt x="51" y="915"/>
                  </a:cubicBezTo>
                  <a:cubicBezTo>
                    <a:pt x="862" y="915"/>
                    <a:pt x="862" y="915"/>
                    <a:pt x="862" y="915"/>
                  </a:cubicBezTo>
                  <a:cubicBezTo>
                    <a:pt x="891" y="915"/>
                    <a:pt x="908" y="892"/>
                    <a:pt x="908" y="863"/>
                  </a:cubicBezTo>
                  <a:cubicBezTo>
                    <a:pt x="908" y="686"/>
                    <a:pt x="908" y="509"/>
                    <a:pt x="908" y="332"/>
                  </a:cubicBezTo>
                  <a:cubicBezTo>
                    <a:pt x="908" y="315"/>
                    <a:pt x="902" y="298"/>
                    <a:pt x="885" y="292"/>
                  </a:cubicBezTo>
                  <a:cubicBezTo>
                    <a:pt x="480" y="12"/>
                    <a:pt x="480" y="12"/>
                    <a:pt x="480" y="12"/>
                  </a:cubicBezTo>
                  <a:cubicBezTo>
                    <a:pt x="463" y="0"/>
                    <a:pt x="445" y="0"/>
                    <a:pt x="434" y="12"/>
                  </a:cubicBezTo>
                  <a:lnTo>
                    <a:pt x="23" y="292"/>
                  </a:lnTo>
                  <a:close/>
                  <a:moveTo>
                    <a:pt x="74" y="429"/>
                  </a:moveTo>
                  <a:lnTo>
                    <a:pt x="74" y="429"/>
                  </a:lnTo>
                  <a:cubicBezTo>
                    <a:pt x="314" y="595"/>
                    <a:pt x="314" y="595"/>
                    <a:pt x="314" y="595"/>
                  </a:cubicBezTo>
                  <a:cubicBezTo>
                    <a:pt x="74" y="755"/>
                    <a:pt x="74" y="755"/>
                    <a:pt x="74" y="755"/>
                  </a:cubicBezTo>
                  <a:lnTo>
                    <a:pt x="74" y="429"/>
                  </a:lnTo>
                  <a:close/>
                  <a:moveTo>
                    <a:pt x="377" y="549"/>
                  </a:moveTo>
                  <a:lnTo>
                    <a:pt x="377" y="549"/>
                  </a:lnTo>
                  <a:cubicBezTo>
                    <a:pt x="74" y="343"/>
                    <a:pt x="74" y="343"/>
                    <a:pt x="74" y="343"/>
                  </a:cubicBezTo>
                  <a:cubicBezTo>
                    <a:pt x="457" y="81"/>
                    <a:pt x="457" y="81"/>
                    <a:pt x="457" y="81"/>
                  </a:cubicBezTo>
                  <a:cubicBezTo>
                    <a:pt x="840" y="338"/>
                    <a:pt x="840" y="338"/>
                    <a:pt x="840" y="338"/>
                  </a:cubicBezTo>
                  <a:cubicBezTo>
                    <a:pt x="537" y="549"/>
                    <a:pt x="537" y="549"/>
                    <a:pt x="537" y="549"/>
                  </a:cubicBezTo>
                  <a:cubicBezTo>
                    <a:pt x="480" y="509"/>
                    <a:pt x="480" y="509"/>
                    <a:pt x="480" y="509"/>
                  </a:cubicBezTo>
                  <a:cubicBezTo>
                    <a:pt x="463" y="503"/>
                    <a:pt x="445" y="503"/>
                    <a:pt x="434" y="509"/>
                  </a:cubicBezTo>
                  <a:lnTo>
                    <a:pt x="377" y="549"/>
                  </a:lnTo>
                  <a:close/>
                  <a:moveTo>
                    <a:pt x="600" y="595"/>
                  </a:moveTo>
                  <a:lnTo>
                    <a:pt x="600" y="595"/>
                  </a:lnTo>
                  <a:cubicBezTo>
                    <a:pt x="840" y="423"/>
                    <a:pt x="840" y="423"/>
                    <a:pt x="840" y="423"/>
                  </a:cubicBezTo>
                  <a:cubicBezTo>
                    <a:pt x="840" y="760"/>
                    <a:pt x="840" y="760"/>
                    <a:pt x="840" y="760"/>
                  </a:cubicBezTo>
                  <a:lnTo>
                    <a:pt x="600" y="595"/>
                  </a:lnTo>
                  <a:close/>
                  <a:moveTo>
                    <a:pt x="840" y="840"/>
                  </a:moveTo>
                  <a:lnTo>
                    <a:pt x="840" y="840"/>
                  </a:lnTo>
                  <a:cubicBezTo>
                    <a:pt x="457" y="583"/>
                    <a:pt x="457" y="583"/>
                    <a:pt x="457" y="583"/>
                  </a:cubicBezTo>
                  <a:cubicBezTo>
                    <a:pt x="74" y="840"/>
                    <a:pt x="74" y="840"/>
                    <a:pt x="74" y="840"/>
                  </a:cubicBezTo>
                  <a:lnTo>
                    <a:pt x="84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315" name="Group 137"/>
            <p:cNvGrpSpPr/>
            <p:nvPr/>
          </p:nvGrpSpPr>
          <p:grpSpPr>
            <a:xfrm>
              <a:off x="2563118" y="3620248"/>
              <a:ext cx="114057" cy="113936"/>
              <a:chOff x="8571240" y="5550087"/>
              <a:chExt cx="304072" cy="303870"/>
            </a:xfrm>
          </p:grpSpPr>
          <p:sp>
            <p:nvSpPr>
              <p:cNvPr id="355" name="Freeform: Shape 138"/>
              <p:cNvSpPr/>
              <p:nvPr/>
            </p:nvSpPr>
            <p:spPr bwMode="auto">
              <a:xfrm>
                <a:off x="8571240" y="5550087"/>
                <a:ext cx="304072" cy="303870"/>
              </a:xfrm>
              <a:custGeom>
                <a:avLst/>
                <a:gdLst>
                  <a:gd name="T0" fmla="*/ 480 w 481"/>
                  <a:gd name="T1" fmla="*/ 240 h 481"/>
                  <a:gd name="T2" fmla="*/ 480 w 481"/>
                  <a:gd name="T3" fmla="*/ 240 h 481"/>
                  <a:gd name="T4" fmla="*/ 240 w 481"/>
                  <a:gd name="T5" fmla="*/ 0 h 481"/>
                  <a:gd name="T6" fmla="*/ 0 w 481"/>
                  <a:gd name="T7" fmla="*/ 240 h 481"/>
                  <a:gd name="T8" fmla="*/ 240 w 481"/>
                  <a:gd name="T9" fmla="*/ 480 h 481"/>
                  <a:gd name="T10" fmla="*/ 480 w 481"/>
                  <a:gd name="T11" fmla="*/ 24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1" h="481">
                    <a:moveTo>
                      <a:pt x="480" y="240"/>
                    </a:moveTo>
                    <a:lnTo>
                      <a:pt x="480" y="240"/>
                    </a:lnTo>
                    <a:cubicBezTo>
                      <a:pt x="480" y="109"/>
                      <a:pt x="371" y="0"/>
                      <a:pt x="240" y="0"/>
                    </a:cubicBezTo>
                    <a:cubicBezTo>
                      <a:pt x="103" y="0"/>
                      <a:pt x="0" y="109"/>
                      <a:pt x="0" y="240"/>
                    </a:cubicBezTo>
                    <a:cubicBezTo>
                      <a:pt x="0" y="372"/>
                      <a:pt x="103" y="480"/>
                      <a:pt x="240" y="480"/>
                    </a:cubicBezTo>
                    <a:cubicBezTo>
                      <a:pt x="371" y="480"/>
                      <a:pt x="480" y="372"/>
                      <a:pt x="480" y="240"/>
                    </a:cubicBezTo>
                  </a:path>
                </a:pathLst>
              </a:custGeom>
              <a:solidFill>
                <a:srgbClr val="4B4B4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356" name="Group 139"/>
              <p:cNvGrpSpPr/>
              <p:nvPr/>
            </p:nvGrpSpPr>
            <p:grpSpPr>
              <a:xfrm>
                <a:off x="8633181" y="5620427"/>
                <a:ext cx="183006" cy="180070"/>
                <a:chOff x="8633181" y="5620427"/>
                <a:chExt cx="183006" cy="180070"/>
              </a:xfrm>
              <a:solidFill>
                <a:srgbClr val="FFFFFF"/>
              </a:solidFill>
            </p:grpSpPr>
            <p:sp>
              <p:nvSpPr>
                <p:cNvPr id="357" name="Freeform: Shape 140"/>
                <p:cNvSpPr/>
                <p:nvPr/>
              </p:nvSpPr>
              <p:spPr bwMode="auto">
                <a:xfrm>
                  <a:off x="8717645" y="5620427"/>
                  <a:ext cx="16893" cy="180070"/>
                </a:xfrm>
                <a:custGeom>
                  <a:avLst/>
                  <a:gdLst>
                    <a:gd name="T0" fmla="*/ 28 w 29"/>
                    <a:gd name="T1" fmla="*/ 285 h 286"/>
                    <a:gd name="T2" fmla="*/ 0 w 29"/>
                    <a:gd name="T3" fmla="*/ 285 h 286"/>
                    <a:gd name="T4" fmla="*/ 0 w 29"/>
                    <a:gd name="T5" fmla="*/ 0 h 286"/>
                    <a:gd name="T6" fmla="*/ 28 w 29"/>
                    <a:gd name="T7" fmla="*/ 0 h 286"/>
                    <a:gd name="T8" fmla="*/ 28 w 29"/>
                    <a:gd name="T9" fmla="*/ 285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286">
                      <a:moveTo>
                        <a:pt x="28" y="285"/>
                      </a:moveTo>
                      <a:lnTo>
                        <a:pt x="0" y="285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285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bevel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58" name="Freeform: Shape 141"/>
                <p:cNvSpPr/>
                <p:nvPr/>
              </p:nvSpPr>
              <p:spPr bwMode="auto">
                <a:xfrm>
                  <a:off x="8633181" y="5699209"/>
                  <a:ext cx="183006" cy="19695"/>
                </a:xfrm>
                <a:custGeom>
                  <a:avLst/>
                  <a:gdLst>
                    <a:gd name="T0" fmla="*/ 0 w 293"/>
                    <a:gd name="T1" fmla="*/ 35 h 36"/>
                    <a:gd name="T2" fmla="*/ 0 w 293"/>
                    <a:gd name="T3" fmla="*/ 0 h 36"/>
                    <a:gd name="T4" fmla="*/ 292 w 293"/>
                    <a:gd name="T5" fmla="*/ 0 h 36"/>
                    <a:gd name="T6" fmla="*/ 292 w 293"/>
                    <a:gd name="T7" fmla="*/ 35 h 36"/>
                    <a:gd name="T8" fmla="*/ 0 w 293"/>
                    <a:gd name="T9" fmla="*/ 3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3" h="36">
                      <a:moveTo>
                        <a:pt x="0" y="35"/>
                      </a:moveTo>
                      <a:lnTo>
                        <a:pt x="0" y="0"/>
                      </a:lnTo>
                      <a:lnTo>
                        <a:pt x="292" y="0"/>
                      </a:lnTo>
                      <a:lnTo>
                        <a:pt x="292" y="35"/>
                      </a:lnTo>
                      <a:lnTo>
                        <a:pt x="0" y="35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bevel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316" name="Group 142"/>
            <p:cNvGrpSpPr/>
            <p:nvPr/>
          </p:nvGrpSpPr>
          <p:grpSpPr>
            <a:xfrm>
              <a:off x="6045464" y="3450567"/>
              <a:ext cx="526984" cy="485284"/>
              <a:chOff x="13296064" y="10607541"/>
              <a:chExt cx="1265763" cy="1166060"/>
            </a:xfrm>
          </p:grpSpPr>
          <p:sp>
            <p:nvSpPr>
              <p:cNvPr id="353" name="Freeform: Shape 143"/>
              <p:cNvSpPr/>
              <p:nvPr/>
            </p:nvSpPr>
            <p:spPr bwMode="auto">
              <a:xfrm>
                <a:off x="13349333" y="10670914"/>
                <a:ext cx="1141470" cy="1039314"/>
              </a:xfrm>
              <a:custGeom>
                <a:avLst/>
                <a:gdLst>
                  <a:gd name="T0" fmla="*/ 994 w 1989"/>
                  <a:gd name="T1" fmla="*/ 0 h 1812"/>
                  <a:gd name="T2" fmla="*/ 994 w 1989"/>
                  <a:gd name="T3" fmla="*/ 0 h 1812"/>
                  <a:gd name="T4" fmla="*/ 354 w 1989"/>
                  <a:gd name="T5" fmla="*/ 268 h 1812"/>
                  <a:gd name="T6" fmla="*/ 354 w 1989"/>
                  <a:gd name="T7" fmla="*/ 1548 h 1812"/>
                  <a:gd name="T8" fmla="*/ 994 w 1989"/>
                  <a:gd name="T9" fmla="*/ 1811 h 1812"/>
                  <a:gd name="T10" fmla="*/ 1634 w 1989"/>
                  <a:gd name="T11" fmla="*/ 1548 h 1812"/>
                  <a:gd name="T12" fmla="*/ 1634 w 1989"/>
                  <a:gd name="T13" fmla="*/ 268 h 1812"/>
                  <a:gd name="T14" fmla="*/ 994 w 1989"/>
                  <a:gd name="T15" fmla="*/ 0 h 1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89" h="1812">
                    <a:moveTo>
                      <a:pt x="994" y="0"/>
                    </a:moveTo>
                    <a:lnTo>
                      <a:pt x="994" y="0"/>
                    </a:lnTo>
                    <a:cubicBezTo>
                      <a:pt x="766" y="0"/>
                      <a:pt x="532" y="91"/>
                      <a:pt x="354" y="268"/>
                    </a:cubicBezTo>
                    <a:cubicBezTo>
                      <a:pt x="0" y="622"/>
                      <a:pt x="0" y="1194"/>
                      <a:pt x="354" y="1548"/>
                    </a:cubicBezTo>
                    <a:cubicBezTo>
                      <a:pt x="532" y="1725"/>
                      <a:pt x="766" y="1811"/>
                      <a:pt x="994" y="1811"/>
                    </a:cubicBezTo>
                    <a:cubicBezTo>
                      <a:pt x="1229" y="1811"/>
                      <a:pt x="1457" y="1725"/>
                      <a:pt x="1634" y="1548"/>
                    </a:cubicBezTo>
                    <a:cubicBezTo>
                      <a:pt x="1988" y="1194"/>
                      <a:pt x="1988" y="622"/>
                      <a:pt x="1634" y="268"/>
                    </a:cubicBezTo>
                    <a:cubicBezTo>
                      <a:pt x="1457" y="91"/>
                      <a:pt x="1229" y="0"/>
                      <a:pt x="994" y="0"/>
                    </a:cubicBezTo>
                  </a:path>
                </a:pathLst>
              </a:custGeom>
              <a:solidFill>
                <a:srgbClr val="4B4B4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4" name="Freeform: Shape 144"/>
              <p:cNvSpPr/>
              <p:nvPr/>
            </p:nvSpPr>
            <p:spPr bwMode="auto">
              <a:xfrm>
                <a:off x="13296064" y="10607541"/>
                <a:ext cx="1265763" cy="1166060"/>
              </a:xfrm>
              <a:custGeom>
                <a:avLst/>
                <a:gdLst>
                  <a:gd name="T0" fmla="*/ 1085 w 2206"/>
                  <a:gd name="T1" fmla="*/ 2005 h 2035"/>
                  <a:gd name="T2" fmla="*/ 1085 w 2206"/>
                  <a:gd name="T3" fmla="*/ 2005 h 2035"/>
                  <a:gd name="T4" fmla="*/ 383 w 2206"/>
                  <a:gd name="T5" fmla="*/ 1714 h 2035"/>
                  <a:gd name="T6" fmla="*/ 383 w 2206"/>
                  <a:gd name="T7" fmla="*/ 314 h 2035"/>
                  <a:gd name="T8" fmla="*/ 1085 w 2206"/>
                  <a:gd name="T9" fmla="*/ 23 h 2035"/>
                  <a:gd name="T10" fmla="*/ 1788 w 2206"/>
                  <a:gd name="T11" fmla="*/ 314 h 2035"/>
                  <a:gd name="T12" fmla="*/ 1788 w 2206"/>
                  <a:gd name="T13" fmla="*/ 1714 h 2035"/>
                  <a:gd name="T14" fmla="*/ 1085 w 2206"/>
                  <a:gd name="T15" fmla="*/ 2005 h 2035"/>
                  <a:gd name="T16" fmla="*/ 1085 w 2206"/>
                  <a:gd name="T17" fmla="*/ 0 h 2035"/>
                  <a:gd name="T18" fmla="*/ 1085 w 2206"/>
                  <a:gd name="T19" fmla="*/ 0 h 2035"/>
                  <a:gd name="T20" fmla="*/ 366 w 2206"/>
                  <a:gd name="T21" fmla="*/ 297 h 2035"/>
                  <a:gd name="T22" fmla="*/ 68 w 2206"/>
                  <a:gd name="T23" fmla="*/ 1017 h 2035"/>
                  <a:gd name="T24" fmla="*/ 366 w 2206"/>
                  <a:gd name="T25" fmla="*/ 1737 h 2035"/>
                  <a:gd name="T26" fmla="*/ 1085 w 2206"/>
                  <a:gd name="T27" fmla="*/ 2034 h 2035"/>
                  <a:gd name="T28" fmla="*/ 1085 w 2206"/>
                  <a:gd name="T29" fmla="*/ 2034 h 2035"/>
                  <a:gd name="T30" fmla="*/ 1805 w 2206"/>
                  <a:gd name="T31" fmla="*/ 1737 h 2035"/>
                  <a:gd name="T32" fmla="*/ 1805 w 2206"/>
                  <a:gd name="T33" fmla="*/ 297 h 2035"/>
                  <a:gd name="T34" fmla="*/ 1085 w 2206"/>
                  <a:gd name="T35" fmla="*/ 0 h 2035"/>
                  <a:gd name="T36" fmla="*/ 1085 w 2206"/>
                  <a:gd name="T37" fmla="*/ 2005 h 2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06" h="2035">
                    <a:moveTo>
                      <a:pt x="1085" y="2005"/>
                    </a:moveTo>
                    <a:lnTo>
                      <a:pt x="1085" y="2005"/>
                    </a:lnTo>
                    <a:cubicBezTo>
                      <a:pt x="823" y="2005"/>
                      <a:pt x="571" y="1902"/>
                      <a:pt x="383" y="1714"/>
                    </a:cubicBezTo>
                    <a:cubicBezTo>
                      <a:pt x="0" y="1331"/>
                      <a:pt x="0" y="703"/>
                      <a:pt x="383" y="314"/>
                    </a:cubicBezTo>
                    <a:cubicBezTo>
                      <a:pt x="571" y="126"/>
                      <a:pt x="823" y="23"/>
                      <a:pt x="1085" y="23"/>
                    </a:cubicBezTo>
                    <a:cubicBezTo>
                      <a:pt x="1354" y="23"/>
                      <a:pt x="1600" y="126"/>
                      <a:pt x="1788" y="314"/>
                    </a:cubicBezTo>
                    <a:cubicBezTo>
                      <a:pt x="2177" y="703"/>
                      <a:pt x="2177" y="1331"/>
                      <a:pt x="1788" y="1714"/>
                    </a:cubicBezTo>
                    <a:cubicBezTo>
                      <a:pt x="1600" y="1902"/>
                      <a:pt x="1354" y="2005"/>
                      <a:pt x="1085" y="2005"/>
                    </a:cubicBezTo>
                    <a:lnTo>
                      <a:pt x="1085" y="0"/>
                    </a:lnTo>
                    <a:lnTo>
                      <a:pt x="1085" y="0"/>
                    </a:lnTo>
                    <a:cubicBezTo>
                      <a:pt x="817" y="0"/>
                      <a:pt x="560" y="103"/>
                      <a:pt x="366" y="297"/>
                    </a:cubicBezTo>
                    <a:cubicBezTo>
                      <a:pt x="177" y="486"/>
                      <a:pt x="68" y="743"/>
                      <a:pt x="68" y="1017"/>
                    </a:cubicBezTo>
                    <a:cubicBezTo>
                      <a:pt x="68" y="1285"/>
                      <a:pt x="177" y="1542"/>
                      <a:pt x="366" y="1737"/>
                    </a:cubicBezTo>
                    <a:cubicBezTo>
                      <a:pt x="560" y="1925"/>
                      <a:pt x="817" y="2034"/>
                      <a:pt x="1085" y="2034"/>
                    </a:cubicBezTo>
                    <a:lnTo>
                      <a:pt x="1085" y="2034"/>
                    </a:lnTo>
                    <a:cubicBezTo>
                      <a:pt x="1360" y="2034"/>
                      <a:pt x="1611" y="1925"/>
                      <a:pt x="1805" y="1737"/>
                    </a:cubicBezTo>
                    <a:cubicBezTo>
                      <a:pt x="2205" y="1337"/>
                      <a:pt x="2205" y="691"/>
                      <a:pt x="1805" y="297"/>
                    </a:cubicBezTo>
                    <a:cubicBezTo>
                      <a:pt x="1611" y="103"/>
                      <a:pt x="1360" y="0"/>
                      <a:pt x="1085" y="0"/>
                    </a:cubicBezTo>
                    <a:lnTo>
                      <a:pt x="1085" y="2005"/>
                    </a:lnTo>
                  </a:path>
                </a:pathLst>
              </a:custGeom>
              <a:solidFill>
                <a:srgbClr val="4B4B4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317" name="Group 146"/>
            <p:cNvGrpSpPr/>
            <p:nvPr/>
          </p:nvGrpSpPr>
          <p:grpSpPr>
            <a:xfrm>
              <a:off x="6593178" y="3628610"/>
              <a:ext cx="114057" cy="113936"/>
              <a:chOff x="8571240" y="5550087"/>
              <a:chExt cx="304072" cy="303870"/>
            </a:xfrm>
          </p:grpSpPr>
          <p:sp>
            <p:nvSpPr>
              <p:cNvPr id="349" name="Freeform: Shape 147"/>
              <p:cNvSpPr/>
              <p:nvPr/>
            </p:nvSpPr>
            <p:spPr bwMode="auto">
              <a:xfrm>
                <a:off x="8571240" y="5550087"/>
                <a:ext cx="304072" cy="303870"/>
              </a:xfrm>
              <a:custGeom>
                <a:avLst/>
                <a:gdLst>
                  <a:gd name="T0" fmla="*/ 480 w 481"/>
                  <a:gd name="T1" fmla="*/ 240 h 481"/>
                  <a:gd name="T2" fmla="*/ 480 w 481"/>
                  <a:gd name="T3" fmla="*/ 240 h 481"/>
                  <a:gd name="T4" fmla="*/ 240 w 481"/>
                  <a:gd name="T5" fmla="*/ 0 h 481"/>
                  <a:gd name="T6" fmla="*/ 0 w 481"/>
                  <a:gd name="T7" fmla="*/ 240 h 481"/>
                  <a:gd name="T8" fmla="*/ 240 w 481"/>
                  <a:gd name="T9" fmla="*/ 480 h 481"/>
                  <a:gd name="T10" fmla="*/ 480 w 481"/>
                  <a:gd name="T11" fmla="*/ 24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1" h="481">
                    <a:moveTo>
                      <a:pt x="480" y="240"/>
                    </a:moveTo>
                    <a:lnTo>
                      <a:pt x="480" y="240"/>
                    </a:lnTo>
                    <a:cubicBezTo>
                      <a:pt x="480" y="109"/>
                      <a:pt x="371" y="0"/>
                      <a:pt x="240" y="0"/>
                    </a:cubicBezTo>
                    <a:cubicBezTo>
                      <a:pt x="103" y="0"/>
                      <a:pt x="0" y="109"/>
                      <a:pt x="0" y="240"/>
                    </a:cubicBezTo>
                    <a:cubicBezTo>
                      <a:pt x="0" y="372"/>
                      <a:pt x="103" y="480"/>
                      <a:pt x="240" y="480"/>
                    </a:cubicBezTo>
                    <a:cubicBezTo>
                      <a:pt x="371" y="480"/>
                      <a:pt x="480" y="372"/>
                      <a:pt x="480" y="240"/>
                    </a:cubicBezTo>
                  </a:path>
                </a:pathLst>
              </a:custGeom>
              <a:solidFill>
                <a:srgbClr val="4B4B4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350" name="Group 148"/>
              <p:cNvGrpSpPr/>
              <p:nvPr/>
            </p:nvGrpSpPr>
            <p:grpSpPr>
              <a:xfrm>
                <a:off x="8633181" y="5620427"/>
                <a:ext cx="183006" cy="180070"/>
                <a:chOff x="8633181" y="5620427"/>
                <a:chExt cx="183006" cy="180070"/>
              </a:xfrm>
              <a:solidFill>
                <a:srgbClr val="FFFFFF"/>
              </a:solidFill>
            </p:grpSpPr>
            <p:sp>
              <p:nvSpPr>
                <p:cNvPr id="351" name="Freeform: Shape 149"/>
                <p:cNvSpPr/>
                <p:nvPr/>
              </p:nvSpPr>
              <p:spPr bwMode="auto">
                <a:xfrm>
                  <a:off x="8717645" y="5620427"/>
                  <a:ext cx="16893" cy="180070"/>
                </a:xfrm>
                <a:custGeom>
                  <a:avLst/>
                  <a:gdLst>
                    <a:gd name="T0" fmla="*/ 28 w 29"/>
                    <a:gd name="T1" fmla="*/ 285 h 286"/>
                    <a:gd name="T2" fmla="*/ 0 w 29"/>
                    <a:gd name="T3" fmla="*/ 285 h 286"/>
                    <a:gd name="T4" fmla="*/ 0 w 29"/>
                    <a:gd name="T5" fmla="*/ 0 h 286"/>
                    <a:gd name="T6" fmla="*/ 28 w 29"/>
                    <a:gd name="T7" fmla="*/ 0 h 286"/>
                    <a:gd name="T8" fmla="*/ 28 w 29"/>
                    <a:gd name="T9" fmla="*/ 285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286">
                      <a:moveTo>
                        <a:pt x="28" y="285"/>
                      </a:moveTo>
                      <a:lnTo>
                        <a:pt x="0" y="285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285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bevel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52" name="Freeform: Shape 150"/>
                <p:cNvSpPr/>
                <p:nvPr/>
              </p:nvSpPr>
              <p:spPr bwMode="auto">
                <a:xfrm>
                  <a:off x="8633181" y="5699209"/>
                  <a:ext cx="183006" cy="19695"/>
                </a:xfrm>
                <a:custGeom>
                  <a:avLst/>
                  <a:gdLst>
                    <a:gd name="T0" fmla="*/ 0 w 293"/>
                    <a:gd name="T1" fmla="*/ 35 h 36"/>
                    <a:gd name="T2" fmla="*/ 0 w 293"/>
                    <a:gd name="T3" fmla="*/ 0 h 36"/>
                    <a:gd name="T4" fmla="*/ 292 w 293"/>
                    <a:gd name="T5" fmla="*/ 0 h 36"/>
                    <a:gd name="T6" fmla="*/ 292 w 293"/>
                    <a:gd name="T7" fmla="*/ 35 h 36"/>
                    <a:gd name="T8" fmla="*/ 0 w 293"/>
                    <a:gd name="T9" fmla="*/ 3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3" h="36">
                      <a:moveTo>
                        <a:pt x="0" y="35"/>
                      </a:moveTo>
                      <a:lnTo>
                        <a:pt x="0" y="0"/>
                      </a:lnTo>
                      <a:lnTo>
                        <a:pt x="292" y="0"/>
                      </a:lnTo>
                      <a:lnTo>
                        <a:pt x="292" y="35"/>
                      </a:lnTo>
                      <a:lnTo>
                        <a:pt x="0" y="35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bevel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318" name="Group 151"/>
            <p:cNvGrpSpPr/>
            <p:nvPr/>
          </p:nvGrpSpPr>
          <p:grpSpPr>
            <a:xfrm>
              <a:off x="5535194" y="2346664"/>
              <a:ext cx="526984" cy="485284"/>
              <a:chOff x="14726874" y="6750120"/>
              <a:chExt cx="1404923" cy="1294259"/>
            </a:xfrm>
          </p:grpSpPr>
          <p:grpSp>
            <p:nvGrpSpPr>
              <p:cNvPr id="345" name="Group 152"/>
              <p:cNvGrpSpPr/>
              <p:nvPr/>
            </p:nvGrpSpPr>
            <p:grpSpPr>
              <a:xfrm>
                <a:off x="14726874" y="6750120"/>
                <a:ext cx="1404923" cy="1294259"/>
                <a:chOff x="13296063" y="10607541"/>
                <a:chExt cx="1265763" cy="1166060"/>
              </a:xfrm>
              <a:solidFill>
                <a:srgbClr val="A9A9A9"/>
              </a:solidFill>
            </p:grpSpPr>
            <p:sp>
              <p:nvSpPr>
                <p:cNvPr id="347" name="Freeform: Shape 154"/>
                <p:cNvSpPr/>
                <p:nvPr/>
              </p:nvSpPr>
              <p:spPr bwMode="auto">
                <a:xfrm>
                  <a:off x="13349333" y="10670914"/>
                  <a:ext cx="1141470" cy="1039314"/>
                </a:xfrm>
                <a:custGeom>
                  <a:avLst/>
                  <a:gdLst>
                    <a:gd name="T0" fmla="*/ 994 w 1989"/>
                    <a:gd name="T1" fmla="*/ 0 h 1812"/>
                    <a:gd name="T2" fmla="*/ 994 w 1989"/>
                    <a:gd name="T3" fmla="*/ 0 h 1812"/>
                    <a:gd name="T4" fmla="*/ 354 w 1989"/>
                    <a:gd name="T5" fmla="*/ 268 h 1812"/>
                    <a:gd name="T6" fmla="*/ 354 w 1989"/>
                    <a:gd name="T7" fmla="*/ 1548 h 1812"/>
                    <a:gd name="T8" fmla="*/ 994 w 1989"/>
                    <a:gd name="T9" fmla="*/ 1811 h 1812"/>
                    <a:gd name="T10" fmla="*/ 1634 w 1989"/>
                    <a:gd name="T11" fmla="*/ 1548 h 1812"/>
                    <a:gd name="T12" fmla="*/ 1634 w 1989"/>
                    <a:gd name="T13" fmla="*/ 268 h 1812"/>
                    <a:gd name="T14" fmla="*/ 994 w 1989"/>
                    <a:gd name="T15" fmla="*/ 0 h 18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89" h="1812">
                      <a:moveTo>
                        <a:pt x="994" y="0"/>
                      </a:moveTo>
                      <a:lnTo>
                        <a:pt x="994" y="0"/>
                      </a:lnTo>
                      <a:cubicBezTo>
                        <a:pt x="766" y="0"/>
                        <a:pt x="532" y="91"/>
                        <a:pt x="354" y="268"/>
                      </a:cubicBezTo>
                      <a:cubicBezTo>
                        <a:pt x="0" y="622"/>
                        <a:pt x="0" y="1194"/>
                        <a:pt x="354" y="1548"/>
                      </a:cubicBezTo>
                      <a:cubicBezTo>
                        <a:pt x="532" y="1725"/>
                        <a:pt x="766" y="1811"/>
                        <a:pt x="994" y="1811"/>
                      </a:cubicBezTo>
                      <a:cubicBezTo>
                        <a:pt x="1229" y="1811"/>
                        <a:pt x="1457" y="1725"/>
                        <a:pt x="1634" y="1548"/>
                      </a:cubicBezTo>
                      <a:cubicBezTo>
                        <a:pt x="1988" y="1194"/>
                        <a:pt x="1988" y="622"/>
                        <a:pt x="1634" y="268"/>
                      </a:cubicBezTo>
                      <a:cubicBezTo>
                        <a:pt x="1457" y="91"/>
                        <a:pt x="1229" y="0"/>
                        <a:pt x="994" y="0"/>
                      </a:cubicBezTo>
                    </a:path>
                  </a:pathLst>
                </a:custGeom>
                <a:solidFill>
                  <a:srgbClr val="4B4B4B"/>
                </a:solidFill>
                <a:ln w="9525" cap="flat">
                  <a:solidFill>
                    <a:srgbClr val="4B4B4B"/>
                  </a:solidFill>
                  <a:bevel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48" name="Freeform: Shape 155"/>
                <p:cNvSpPr/>
                <p:nvPr/>
              </p:nvSpPr>
              <p:spPr bwMode="auto">
                <a:xfrm>
                  <a:off x="13296063" y="10607541"/>
                  <a:ext cx="1265763" cy="1166060"/>
                </a:xfrm>
                <a:custGeom>
                  <a:avLst/>
                  <a:gdLst>
                    <a:gd name="T0" fmla="*/ 1085 w 2206"/>
                    <a:gd name="T1" fmla="*/ 2005 h 2035"/>
                    <a:gd name="T2" fmla="*/ 1085 w 2206"/>
                    <a:gd name="T3" fmla="*/ 2005 h 2035"/>
                    <a:gd name="T4" fmla="*/ 383 w 2206"/>
                    <a:gd name="T5" fmla="*/ 1714 h 2035"/>
                    <a:gd name="T6" fmla="*/ 383 w 2206"/>
                    <a:gd name="T7" fmla="*/ 314 h 2035"/>
                    <a:gd name="T8" fmla="*/ 1085 w 2206"/>
                    <a:gd name="T9" fmla="*/ 23 h 2035"/>
                    <a:gd name="T10" fmla="*/ 1788 w 2206"/>
                    <a:gd name="T11" fmla="*/ 314 h 2035"/>
                    <a:gd name="T12" fmla="*/ 1788 w 2206"/>
                    <a:gd name="T13" fmla="*/ 1714 h 2035"/>
                    <a:gd name="T14" fmla="*/ 1085 w 2206"/>
                    <a:gd name="T15" fmla="*/ 2005 h 2035"/>
                    <a:gd name="T16" fmla="*/ 1085 w 2206"/>
                    <a:gd name="T17" fmla="*/ 0 h 2035"/>
                    <a:gd name="T18" fmla="*/ 1085 w 2206"/>
                    <a:gd name="T19" fmla="*/ 0 h 2035"/>
                    <a:gd name="T20" fmla="*/ 366 w 2206"/>
                    <a:gd name="T21" fmla="*/ 297 h 2035"/>
                    <a:gd name="T22" fmla="*/ 68 w 2206"/>
                    <a:gd name="T23" fmla="*/ 1017 h 2035"/>
                    <a:gd name="T24" fmla="*/ 366 w 2206"/>
                    <a:gd name="T25" fmla="*/ 1737 h 2035"/>
                    <a:gd name="T26" fmla="*/ 1085 w 2206"/>
                    <a:gd name="T27" fmla="*/ 2034 h 2035"/>
                    <a:gd name="T28" fmla="*/ 1085 w 2206"/>
                    <a:gd name="T29" fmla="*/ 2034 h 2035"/>
                    <a:gd name="T30" fmla="*/ 1805 w 2206"/>
                    <a:gd name="T31" fmla="*/ 1737 h 2035"/>
                    <a:gd name="T32" fmla="*/ 1805 w 2206"/>
                    <a:gd name="T33" fmla="*/ 297 h 2035"/>
                    <a:gd name="T34" fmla="*/ 1085 w 2206"/>
                    <a:gd name="T35" fmla="*/ 0 h 2035"/>
                    <a:gd name="T36" fmla="*/ 1085 w 2206"/>
                    <a:gd name="T37" fmla="*/ 2005 h 20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06" h="2035">
                      <a:moveTo>
                        <a:pt x="1085" y="2005"/>
                      </a:moveTo>
                      <a:lnTo>
                        <a:pt x="1085" y="2005"/>
                      </a:lnTo>
                      <a:cubicBezTo>
                        <a:pt x="823" y="2005"/>
                        <a:pt x="571" y="1902"/>
                        <a:pt x="383" y="1714"/>
                      </a:cubicBezTo>
                      <a:cubicBezTo>
                        <a:pt x="0" y="1331"/>
                        <a:pt x="0" y="703"/>
                        <a:pt x="383" y="314"/>
                      </a:cubicBezTo>
                      <a:cubicBezTo>
                        <a:pt x="571" y="126"/>
                        <a:pt x="823" y="23"/>
                        <a:pt x="1085" y="23"/>
                      </a:cubicBezTo>
                      <a:cubicBezTo>
                        <a:pt x="1354" y="23"/>
                        <a:pt x="1600" y="126"/>
                        <a:pt x="1788" y="314"/>
                      </a:cubicBezTo>
                      <a:cubicBezTo>
                        <a:pt x="2177" y="703"/>
                        <a:pt x="2177" y="1331"/>
                        <a:pt x="1788" y="1714"/>
                      </a:cubicBezTo>
                      <a:cubicBezTo>
                        <a:pt x="1600" y="1902"/>
                        <a:pt x="1354" y="2005"/>
                        <a:pt x="1085" y="2005"/>
                      </a:cubicBezTo>
                      <a:lnTo>
                        <a:pt x="1085" y="0"/>
                      </a:lnTo>
                      <a:lnTo>
                        <a:pt x="1085" y="0"/>
                      </a:lnTo>
                      <a:cubicBezTo>
                        <a:pt x="817" y="0"/>
                        <a:pt x="560" y="103"/>
                        <a:pt x="366" y="297"/>
                      </a:cubicBezTo>
                      <a:cubicBezTo>
                        <a:pt x="177" y="486"/>
                        <a:pt x="68" y="743"/>
                        <a:pt x="68" y="1017"/>
                      </a:cubicBezTo>
                      <a:cubicBezTo>
                        <a:pt x="68" y="1285"/>
                        <a:pt x="177" y="1542"/>
                        <a:pt x="366" y="1737"/>
                      </a:cubicBezTo>
                      <a:cubicBezTo>
                        <a:pt x="560" y="1925"/>
                        <a:pt x="817" y="2034"/>
                        <a:pt x="1085" y="2034"/>
                      </a:cubicBezTo>
                      <a:lnTo>
                        <a:pt x="1085" y="2034"/>
                      </a:lnTo>
                      <a:cubicBezTo>
                        <a:pt x="1360" y="2034"/>
                        <a:pt x="1611" y="1925"/>
                        <a:pt x="1805" y="1737"/>
                      </a:cubicBezTo>
                      <a:cubicBezTo>
                        <a:pt x="2205" y="1337"/>
                        <a:pt x="2205" y="691"/>
                        <a:pt x="1805" y="297"/>
                      </a:cubicBezTo>
                      <a:cubicBezTo>
                        <a:pt x="1611" y="103"/>
                        <a:pt x="1360" y="0"/>
                        <a:pt x="1085" y="0"/>
                      </a:cubicBezTo>
                      <a:lnTo>
                        <a:pt x="1085" y="2005"/>
                      </a:lnTo>
                    </a:path>
                  </a:pathLst>
                </a:custGeom>
                <a:solidFill>
                  <a:srgbClr val="4B4B4B"/>
                </a:solidFill>
                <a:ln w="9525" cap="flat">
                  <a:noFill/>
                  <a:bevel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46" name="Freeform: Shape 153"/>
              <p:cNvSpPr/>
              <p:nvPr/>
            </p:nvSpPr>
            <p:spPr bwMode="auto">
              <a:xfrm>
                <a:off x="15167722" y="7085367"/>
                <a:ext cx="532736" cy="553830"/>
              </a:xfrm>
              <a:custGeom>
                <a:avLst/>
                <a:gdLst>
                  <a:gd name="T0" fmla="*/ 400 w 445"/>
                  <a:gd name="T1" fmla="*/ 159 h 462"/>
                  <a:gd name="T2" fmla="*/ 400 w 445"/>
                  <a:gd name="T3" fmla="*/ 159 h 462"/>
                  <a:gd name="T4" fmla="*/ 266 w 445"/>
                  <a:gd name="T5" fmla="*/ 8 h 462"/>
                  <a:gd name="T6" fmla="*/ 36 w 445"/>
                  <a:gd name="T7" fmla="*/ 248 h 462"/>
                  <a:gd name="T8" fmla="*/ 9 w 445"/>
                  <a:gd name="T9" fmla="*/ 319 h 462"/>
                  <a:gd name="T10" fmla="*/ 81 w 445"/>
                  <a:gd name="T11" fmla="*/ 355 h 462"/>
                  <a:gd name="T12" fmla="*/ 98 w 445"/>
                  <a:gd name="T13" fmla="*/ 346 h 462"/>
                  <a:gd name="T14" fmla="*/ 134 w 445"/>
                  <a:gd name="T15" fmla="*/ 372 h 462"/>
                  <a:gd name="T16" fmla="*/ 160 w 445"/>
                  <a:gd name="T17" fmla="*/ 434 h 462"/>
                  <a:gd name="T18" fmla="*/ 187 w 445"/>
                  <a:gd name="T19" fmla="*/ 452 h 462"/>
                  <a:gd name="T20" fmla="*/ 240 w 445"/>
                  <a:gd name="T21" fmla="*/ 434 h 462"/>
                  <a:gd name="T22" fmla="*/ 249 w 445"/>
                  <a:gd name="T23" fmla="*/ 416 h 462"/>
                  <a:gd name="T24" fmla="*/ 231 w 445"/>
                  <a:gd name="T25" fmla="*/ 390 h 462"/>
                  <a:gd name="T26" fmla="*/ 204 w 445"/>
                  <a:gd name="T27" fmla="*/ 337 h 462"/>
                  <a:gd name="T28" fmla="*/ 231 w 445"/>
                  <a:gd name="T29" fmla="*/ 310 h 462"/>
                  <a:gd name="T30" fmla="*/ 417 w 445"/>
                  <a:gd name="T31" fmla="*/ 355 h 462"/>
                  <a:gd name="T32" fmla="*/ 400 w 445"/>
                  <a:gd name="T33" fmla="*/ 159 h 462"/>
                  <a:gd name="T34" fmla="*/ 390 w 445"/>
                  <a:gd name="T35" fmla="*/ 310 h 462"/>
                  <a:gd name="T36" fmla="*/ 390 w 445"/>
                  <a:gd name="T37" fmla="*/ 310 h 462"/>
                  <a:gd name="T38" fmla="*/ 302 w 445"/>
                  <a:gd name="T39" fmla="*/ 204 h 462"/>
                  <a:gd name="T40" fmla="*/ 284 w 445"/>
                  <a:gd name="T41" fmla="*/ 62 h 462"/>
                  <a:gd name="T42" fmla="*/ 364 w 445"/>
                  <a:gd name="T43" fmla="*/ 177 h 462"/>
                  <a:gd name="T44" fmla="*/ 390 w 445"/>
                  <a:gd name="T45" fmla="*/ 31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5" h="462">
                    <a:moveTo>
                      <a:pt x="400" y="159"/>
                    </a:moveTo>
                    <a:lnTo>
                      <a:pt x="400" y="159"/>
                    </a:lnTo>
                    <a:cubicBezTo>
                      <a:pt x="364" y="71"/>
                      <a:pt x="302" y="0"/>
                      <a:pt x="266" y="8"/>
                    </a:cubicBezTo>
                    <a:cubicBezTo>
                      <a:pt x="213" y="36"/>
                      <a:pt x="302" y="142"/>
                      <a:pt x="36" y="248"/>
                    </a:cubicBezTo>
                    <a:cubicBezTo>
                      <a:pt x="9" y="257"/>
                      <a:pt x="0" y="292"/>
                      <a:pt x="9" y="319"/>
                    </a:cubicBezTo>
                    <a:cubicBezTo>
                      <a:pt x="18" y="337"/>
                      <a:pt x="53" y="363"/>
                      <a:pt x="81" y="355"/>
                    </a:cubicBezTo>
                    <a:lnTo>
                      <a:pt x="98" y="346"/>
                    </a:lnTo>
                    <a:cubicBezTo>
                      <a:pt x="116" y="372"/>
                      <a:pt x="134" y="355"/>
                      <a:pt x="134" y="372"/>
                    </a:cubicBezTo>
                    <a:cubicBezTo>
                      <a:pt x="143" y="390"/>
                      <a:pt x="160" y="425"/>
                      <a:pt x="160" y="434"/>
                    </a:cubicBezTo>
                    <a:cubicBezTo>
                      <a:pt x="169" y="443"/>
                      <a:pt x="178" y="461"/>
                      <a:pt x="187" y="452"/>
                    </a:cubicBezTo>
                    <a:cubicBezTo>
                      <a:pt x="196" y="452"/>
                      <a:pt x="231" y="443"/>
                      <a:pt x="240" y="434"/>
                    </a:cubicBezTo>
                    <a:cubicBezTo>
                      <a:pt x="257" y="434"/>
                      <a:pt x="257" y="425"/>
                      <a:pt x="249" y="416"/>
                    </a:cubicBezTo>
                    <a:cubicBezTo>
                      <a:pt x="249" y="408"/>
                      <a:pt x="231" y="399"/>
                      <a:pt x="231" y="390"/>
                    </a:cubicBezTo>
                    <a:cubicBezTo>
                      <a:pt x="222" y="381"/>
                      <a:pt x="213" y="346"/>
                      <a:pt x="204" y="337"/>
                    </a:cubicBezTo>
                    <a:cubicBezTo>
                      <a:pt x="196" y="328"/>
                      <a:pt x="213" y="310"/>
                      <a:pt x="231" y="310"/>
                    </a:cubicBezTo>
                    <a:cubicBezTo>
                      <a:pt x="355" y="302"/>
                      <a:pt x="373" y="372"/>
                      <a:pt x="417" y="355"/>
                    </a:cubicBezTo>
                    <a:cubicBezTo>
                      <a:pt x="444" y="346"/>
                      <a:pt x="444" y="248"/>
                      <a:pt x="400" y="159"/>
                    </a:cubicBezTo>
                    <a:close/>
                    <a:moveTo>
                      <a:pt x="390" y="310"/>
                    </a:moveTo>
                    <a:lnTo>
                      <a:pt x="390" y="310"/>
                    </a:lnTo>
                    <a:cubicBezTo>
                      <a:pt x="381" y="310"/>
                      <a:pt x="328" y="275"/>
                      <a:pt x="302" y="204"/>
                    </a:cubicBezTo>
                    <a:cubicBezTo>
                      <a:pt x="275" y="133"/>
                      <a:pt x="275" y="62"/>
                      <a:pt x="284" y="62"/>
                    </a:cubicBezTo>
                    <a:cubicBezTo>
                      <a:pt x="293" y="62"/>
                      <a:pt x="337" y="106"/>
                      <a:pt x="364" y="177"/>
                    </a:cubicBezTo>
                    <a:cubicBezTo>
                      <a:pt x="400" y="248"/>
                      <a:pt x="390" y="302"/>
                      <a:pt x="390" y="3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319" name="Freeform: Shape 156"/>
            <p:cNvSpPr/>
            <p:nvPr/>
          </p:nvSpPr>
          <p:spPr bwMode="auto">
            <a:xfrm>
              <a:off x="3379427" y="2488808"/>
              <a:ext cx="199826" cy="199750"/>
            </a:xfrm>
            <a:custGeom>
              <a:avLst/>
              <a:gdLst>
                <a:gd name="T0" fmla="*/ 399 w 444"/>
                <a:gd name="T1" fmla="*/ 53 h 444"/>
                <a:gd name="T2" fmla="*/ 399 w 444"/>
                <a:gd name="T3" fmla="*/ 53 h 444"/>
                <a:gd name="T4" fmla="*/ 372 w 444"/>
                <a:gd name="T5" fmla="*/ 53 h 444"/>
                <a:gd name="T6" fmla="*/ 372 w 444"/>
                <a:gd name="T7" fmla="*/ 98 h 444"/>
                <a:gd name="T8" fmla="*/ 293 w 444"/>
                <a:gd name="T9" fmla="*/ 98 h 444"/>
                <a:gd name="T10" fmla="*/ 293 w 444"/>
                <a:gd name="T11" fmla="*/ 53 h 444"/>
                <a:gd name="T12" fmla="*/ 151 w 444"/>
                <a:gd name="T13" fmla="*/ 53 h 444"/>
                <a:gd name="T14" fmla="*/ 151 w 444"/>
                <a:gd name="T15" fmla="*/ 98 h 444"/>
                <a:gd name="T16" fmla="*/ 71 w 444"/>
                <a:gd name="T17" fmla="*/ 98 h 444"/>
                <a:gd name="T18" fmla="*/ 71 w 444"/>
                <a:gd name="T19" fmla="*/ 53 h 444"/>
                <a:gd name="T20" fmla="*/ 45 w 444"/>
                <a:gd name="T21" fmla="*/ 53 h 444"/>
                <a:gd name="T22" fmla="*/ 0 w 444"/>
                <a:gd name="T23" fmla="*/ 98 h 444"/>
                <a:gd name="T24" fmla="*/ 0 w 444"/>
                <a:gd name="T25" fmla="*/ 399 h 444"/>
                <a:gd name="T26" fmla="*/ 45 w 444"/>
                <a:gd name="T27" fmla="*/ 443 h 444"/>
                <a:gd name="T28" fmla="*/ 399 w 444"/>
                <a:gd name="T29" fmla="*/ 443 h 444"/>
                <a:gd name="T30" fmla="*/ 443 w 444"/>
                <a:gd name="T31" fmla="*/ 399 h 444"/>
                <a:gd name="T32" fmla="*/ 443 w 444"/>
                <a:gd name="T33" fmla="*/ 98 h 444"/>
                <a:gd name="T34" fmla="*/ 399 w 444"/>
                <a:gd name="T35" fmla="*/ 53 h 444"/>
                <a:gd name="T36" fmla="*/ 399 w 444"/>
                <a:gd name="T37" fmla="*/ 399 h 444"/>
                <a:gd name="T38" fmla="*/ 399 w 444"/>
                <a:gd name="T39" fmla="*/ 399 h 444"/>
                <a:gd name="T40" fmla="*/ 45 w 444"/>
                <a:gd name="T41" fmla="*/ 399 h 444"/>
                <a:gd name="T42" fmla="*/ 45 w 444"/>
                <a:gd name="T43" fmla="*/ 196 h 444"/>
                <a:gd name="T44" fmla="*/ 399 w 444"/>
                <a:gd name="T45" fmla="*/ 196 h 444"/>
                <a:gd name="T46" fmla="*/ 399 w 444"/>
                <a:gd name="T47" fmla="*/ 399 h 444"/>
                <a:gd name="T48" fmla="*/ 124 w 444"/>
                <a:gd name="T49" fmla="*/ 0 h 444"/>
                <a:gd name="T50" fmla="*/ 124 w 444"/>
                <a:gd name="T51" fmla="*/ 0 h 444"/>
                <a:gd name="T52" fmla="*/ 89 w 444"/>
                <a:gd name="T53" fmla="*/ 0 h 444"/>
                <a:gd name="T54" fmla="*/ 89 w 444"/>
                <a:gd name="T55" fmla="*/ 89 h 444"/>
                <a:gd name="T56" fmla="*/ 124 w 444"/>
                <a:gd name="T57" fmla="*/ 89 h 444"/>
                <a:gd name="T58" fmla="*/ 124 w 444"/>
                <a:gd name="T59" fmla="*/ 0 h 444"/>
                <a:gd name="T60" fmla="*/ 354 w 444"/>
                <a:gd name="T61" fmla="*/ 0 h 444"/>
                <a:gd name="T62" fmla="*/ 354 w 444"/>
                <a:gd name="T63" fmla="*/ 0 h 444"/>
                <a:gd name="T64" fmla="*/ 319 w 444"/>
                <a:gd name="T65" fmla="*/ 0 h 444"/>
                <a:gd name="T66" fmla="*/ 319 w 444"/>
                <a:gd name="T67" fmla="*/ 89 h 444"/>
                <a:gd name="T68" fmla="*/ 354 w 444"/>
                <a:gd name="T69" fmla="*/ 89 h 444"/>
                <a:gd name="T70" fmla="*/ 354 w 444"/>
                <a:gd name="T71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4" h="444">
                  <a:moveTo>
                    <a:pt x="399" y="53"/>
                  </a:moveTo>
                  <a:lnTo>
                    <a:pt x="399" y="53"/>
                  </a:lnTo>
                  <a:cubicBezTo>
                    <a:pt x="372" y="53"/>
                    <a:pt x="372" y="53"/>
                    <a:pt x="372" y="53"/>
                  </a:cubicBezTo>
                  <a:cubicBezTo>
                    <a:pt x="372" y="98"/>
                    <a:pt x="372" y="98"/>
                    <a:pt x="372" y="98"/>
                  </a:cubicBezTo>
                  <a:cubicBezTo>
                    <a:pt x="293" y="98"/>
                    <a:pt x="293" y="98"/>
                    <a:pt x="293" y="98"/>
                  </a:cubicBezTo>
                  <a:cubicBezTo>
                    <a:pt x="293" y="53"/>
                    <a:pt x="293" y="53"/>
                    <a:pt x="293" y="53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51" y="98"/>
                    <a:pt x="151" y="98"/>
                    <a:pt x="151" y="98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53"/>
                    <a:pt x="71" y="53"/>
                    <a:pt x="71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18" y="53"/>
                    <a:pt x="0" y="71"/>
                    <a:pt x="0" y="98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0" y="425"/>
                    <a:pt x="18" y="443"/>
                    <a:pt x="45" y="443"/>
                  </a:cubicBezTo>
                  <a:cubicBezTo>
                    <a:pt x="399" y="443"/>
                    <a:pt x="399" y="443"/>
                    <a:pt x="399" y="443"/>
                  </a:cubicBezTo>
                  <a:cubicBezTo>
                    <a:pt x="425" y="443"/>
                    <a:pt x="443" y="425"/>
                    <a:pt x="443" y="399"/>
                  </a:cubicBezTo>
                  <a:cubicBezTo>
                    <a:pt x="443" y="98"/>
                    <a:pt x="443" y="98"/>
                    <a:pt x="443" y="98"/>
                  </a:cubicBezTo>
                  <a:cubicBezTo>
                    <a:pt x="443" y="71"/>
                    <a:pt x="425" y="53"/>
                    <a:pt x="399" y="53"/>
                  </a:cubicBezTo>
                  <a:close/>
                  <a:moveTo>
                    <a:pt x="399" y="399"/>
                  </a:moveTo>
                  <a:lnTo>
                    <a:pt x="399" y="399"/>
                  </a:lnTo>
                  <a:cubicBezTo>
                    <a:pt x="45" y="399"/>
                    <a:pt x="45" y="399"/>
                    <a:pt x="45" y="399"/>
                  </a:cubicBezTo>
                  <a:cubicBezTo>
                    <a:pt x="45" y="196"/>
                    <a:pt x="45" y="196"/>
                    <a:pt x="45" y="196"/>
                  </a:cubicBezTo>
                  <a:cubicBezTo>
                    <a:pt x="399" y="196"/>
                    <a:pt x="399" y="196"/>
                    <a:pt x="399" y="196"/>
                  </a:cubicBezTo>
                  <a:lnTo>
                    <a:pt x="399" y="399"/>
                  </a:lnTo>
                  <a:close/>
                  <a:moveTo>
                    <a:pt x="124" y="0"/>
                  </a:moveTo>
                  <a:lnTo>
                    <a:pt x="124" y="0"/>
                  </a:lnTo>
                  <a:cubicBezTo>
                    <a:pt x="89" y="0"/>
                    <a:pt x="89" y="0"/>
                    <a:pt x="89" y="0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124" y="89"/>
                    <a:pt x="124" y="89"/>
                    <a:pt x="124" y="89"/>
                  </a:cubicBezTo>
                  <a:lnTo>
                    <a:pt x="124" y="0"/>
                  </a:lnTo>
                  <a:close/>
                  <a:moveTo>
                    <a:pt x="354" y="0"/>
                  </a:moveTo>
                  <a:lnTo>
                    <a:pt x="354" y="0"/>
                  </a:lnTo>
                  <a:cubicBezTo>
                    <a:pt x="319" y="0"/>
                    <a:pt x="319" y="0"/>
                    <a:pt x="319" y="0"/>
                  </a:cubicBezTo>
                  <a:cubicBezTo>
                    <a:pt x="319" y="89"/>
                    <a:pt x="319" y="89"/>
                    <a:pt x="319" y="89"/>
                  </a:cubicBezTo>
                  <a:cubicBezTo>
                    <a:pt x="354" y="89"/>
                    <a:pt x="354" y="89"/>
                    <a:pt x="354" y="89"/>
                  </a:cubicBez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0" name="Freeform: Shape 157"/>
            <p:cNvSpPr/>
            <p:nvPr/>
          </p:nvSpPr>
          <p:spPr bwMode="auto">
            <a:xfrm>
              <a:off x="6363155" y="3586074"/>
              <a:ext cx="50380" cy="50327"/>
            </a:xfrm>
            <a:custGeom>
              <a:avLst/>
              <a:gdLst>
                <a:gd name="T0" fmla="*/ 14 w 306"/>
                <a:gd name="T1" fmla="*/ 291 h 305"/>
                <a:gd name="T2" fmla="*/ 14 w 306"/>
                <a:gd name="T3" fmla="*/ 291 h 305"/>
                <a:gd name="T4" fmla="*/ 53 w 306"/>
                <a:gd name="T5" fmla="*/ 291 h 305"/>
                <a:gd name="T6" fmla="*/ 292 w 306"/>
                <a:gd name="T7" fmla="*/ 53 h 305"/>
                <a:gd name="T8" fmla="*/ 292 w 306"/>
                <a:gd name="T9" fmla="*/ 13 h 305"/>
                <a:gd name="T10" fmla="*/ 245 w 306"/>
                <a:gd name="T11" fmla="*/ 13 h 305"/>
                <a:gd name="T12" fmla="*/ 14 w 306"/>
                <a:gd name="T13" fmla="*/ 245 h 305"/>
                <a:gd name="T14" fmla="*/ 14 w 306"/>
                <a:gd name="T15" fmla="*/ 291 h 305"/>
                <a:gd name="T16" fmla="*/ 14 w 306"/>
                <a:gd name="T17" fmla="*/ 291 h 305"/>
                <a:gd name="T18" fmla="*/ 14 w 306"/>
                <a:gd name="T19" fmla="*/ 29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6" h="305">
                  <a:moveTo>
                    <a:pt x="14" y="291"/>
                  </a:moveTo>
                  <a:lnTo>
                    <a:pt x="14" y="291"/>
                  </a:lnTo>
                  <a:cubicBezTo>
                    <a:pt x="27" y="304"/>
                    <a:pt x="40" y="304"/>
                    <a:pt x="53" y="291"/>
                  </a:cubicBezTo>
                  <a:cubicBezTo>
                    <a:pt x="292" y="53"/>
                    <a:pt x="292" y="53"/>
                    <a:pt x="292" y="53"/>
                  </a:cubicBezTo>
                  <a:cubicBezTo>
                    <a:pt x="305" y="39"/>
                    <a:pt x="305" y="19"/>
                    <a:pt x="292" y="13"/>
                  </a:cubicBezTo>
                  <a:cubicBezTo>
                    <a:pt x="279" y="0"/>
                    <a:pt x="259" y="0"/>
                    <a:pt x="245" y="13"/>
                  </a:cubicBezTo>
                  <a:cubicBezTo>
                    <a:pt x="14" y="245"/>
                    <a:pt x="14" y="245"/>
                    <a:pt x="14" y="245"/>
                  </a:cubicBezTo>
                  <a:cubicBezTo>
                    <a:pt x="0" y="258"/>
                    <a:pt x="0" y="278"/>
                    <a:pt x="14" y="291"/>
                  </a:cubicBezTo>
                  <a:close/>
                  <a:moveTo>
                    <a:pt x="14" y="291"/>
                  </a:moveTo>
                  <a:lnTo>
                    <a:pt x="14" y="2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1" name="Freeform: Shape 158"/>
            <p:cNvSpPr/>
            <p:nvPr/>
          </p:nvSpPr>
          <p:spPr bwMode="auto">
            <a:xfrm>
              <a:off x="6312034" y="3653424"/>
              <a:ext cx="29635" cy="29604"/>
            </a:xfrm>
            <a:custGeom>
              <a:avLst/>
              <a:gdLst>
                <a:gd name="T0" fmla="*/ 145 w 180"/>
                <a:gd name="T1" fmla="*/ 33 h 179"/>
                <a:gd name="T2" fmla="*/ 145 w 180"/>
                <a:gd name="T3" fmla="*/ 33 h 179"/>
                <a:gd name="T4" fmla="*/ 99 w 180"/>
                <a:gd name="T5" fmla="*/ 6 h 179"/>
                <a:gd name="T6" fmla="*/ 53 w 180"/>
                <a:gd name="T7" fmla="*/ 0 h 179"/>
                <a:gd name="T8" fmla="*/ 20 w 180"/>
                <a:gd name="T9" fmla="*/ 19 h 179"/>
                <a:gd name="T10" fmla="*/ 0 w 180"/>
                <a:gd name="T11" fmla="*/ 46 h 179"/>
                <a:gd name="T12" fmla="*/ 0 w 180"/>
                <a:gd name="T13" fmla="*/ 79 h 179"/>
                <a:gd name="T14" fmla="*/ 6 w 180"/>
                <a:gd name="T15" fmla="*/ 112 h 179"/>
                <a:gd name="T16" fmla="*/ 33 w 180"/>
                <a:gd name="T17" fmla="*/ 145 h 179"/>
                <a:gd name="T18" fmla="*/ 66 w 180"/>
                <a:gd name="T19" fmla="*/ 172 h 179"/>
                <a:gd name="T20" fmla="*/ 99 w 180"/>
                <a:gd name="T21" fmla="*/ 178 h 179"/>
                <a:gd name="T22" fmla="*/ 132 w 180"/>
                <a:gd name="T23" fmla="*/ 178 h 179"/>
                <a:gd name="T24" fmla="*/ 159 w 180"/>
                <a:gd name="T25" fmla="*/ 158 h 179"/>
                <a:gd name="T26" fmla="*/ 179 w 180"/>
                <a:gd name="T27" fmla="*/ 125 h 179"/>
                <a:gd name="T28" fmla="*/ 172 w 180"/>
                <a:gd name="T29" fmla="*/ 79 h 179"/>
                <a:gd name="T30" fmla="*/ 145 w 180"/>
                <a:gd name="T31" fmla="*/ 33 h 179"/>
                <a:gd name="T32" fmla="*/ 145 w 180"/>
                <a:gd name="T33" fmla="*/ 33 h 179"/>
                <a:gd name="T34" fmla="*/ 145 w 180"/>
                <a:gd name="T35" fmla="*/ 3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9">
                  <a:moveTo>
                    <a:pt x="145" y="33"/>
                  </a:moveTo>
                  <a:lnTo>
                    <a:pt x="145" y="33"/>
                  </a:lnTo>
                  <a:cubicBezTo>
                    <a:pt x="126" y="19"/>
                    <a:pt x="112" y="13"/>
                    <a:pt x="99" y="6"/>
                  </a:cubicBezTo>
                  <a:cubicBezTo>
                    <a:pt x="86" y="0"/>
                    <a:pt x="73" y="0"/>
                    <a:pt x="53" y="0"/>
                  </a:cubicBezTo>
                  <a:cubicBezTo>
                    <a:pt x="39" y="6"/>
                    <a:pt x="33" y="13"/>
                    <a:pt x="20" y="19"/>
                  </a:cubicBezTo>
                  <a:cubicBezTo>
                    <a:pt x="13" y="33"/>
                    <a:pt x="6" y="39"/>
                    <a:pt x="0" y="46"/>
                  </a:cubicBezTo>
                  <a:cubicBezTo>
                    <a:pt x="0" y="59"/>
                    <a:pt x="0" y="66"/>
                    <a:pt x="0" y="79"/>
                  </a:cubicBezTo>
                  <a:cubicBezTo>
                    <a:pt x="0" y="86"/>
                    <a:pt x="0" y="99"/>
                    <a:pt x="6" y="112"/>
                  </a:cubicBezTo>
                  <a:cubicBezTo>
                    <a:pt x="13" y="119"/>
                    <a:pt x="20" y="132"/>
                    <a:pt x="33" y="145"/>
                  </a:cubicBezTo>
                  <a:cubicBezTo>
                    <a:pt x="46" y="152"/>
                    <a:pt x="53" y="165"/>
                    <a:pt x="66" y="172"/>
                  </a:cubicBezTo>
                  <a:cubicBezTo>
                    <a:pt x="79" y="178"/>
                    <a:pt x="92" y="178"/>
                    <a:pt x="99" y="178"/>
                  </a:cubicBezTo>
                  <a:cubicBezTo>
                    <a:pt x="112" y="178"/>
                    <a:pt x="119" y="178"/>
                    <a:pt x="132" y="178"/>
                  </a:cubicBezTo>
                  <a:cubicBezTo>
                    <a:pt x="139" y="172"/>
                    <a:pt x="145" y="165"/>
                    <a:pt x="159" y="158"/>
                  </a:cubicBezTo>
                  <a:cubicBezTo>
                    <a:pt x="165" y="145"/>
                    <a:pt x="172" y="139"/>
                    <a:pt x="179" y="125"/>
                  </a:cubicBezTo>
                  <a:cubicBezTo>
                    <a:pt x="179" y="112"/>
                    <a:pt x="179" y="92"/>
                    <a:pt x="172" y="79"/>
                  </a:cubicBezTo>
                  <a:cubicBezTo>
                    <a:pt x="165" y="66"/>
                    <a:pt x="159" y="53"/>
                    <a:pt x="145" y="33"/>
                  </a:cubicBezTo>
                  <a:close/>
                  <a:moveTo>
                    <a:pt x="145" y="33"/>
                  </a:moveTo>
                  <a:lnTo>
                    <a:pt x="145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2" name="Freeform: Shape 159"/>
            <p:cNvSpPr/>
            <p:nvPr/>
          </p:nvSpPr>
          <p:spPr bwMode="auto">
            <a:xfrm>
              <a:off x="6199420" y="3592735"/>
              <a:ext cx="207448" cy="206489"/>
            </a:xfrm>
            <a:custGeom>
              <a:avLst/>
              <a:gdLst>
                <a:gd name="T0" fmla="*/ 1205 w 1239"/>
                <a:gd name="T1" fmla="*/ 206 h 1233"/>
                <a:gd name="T2" fmla="*/ 1106 w 1239"/>
                <a:gd name="T3" fmla="*/ 212 h 1233"/>
                <a:gd name="T4" fmla="*/ 914 w 1239"/>
                <a:gd name="T5" fmla="*/ 318 h 1233"/>
                <a:gd name="T6" fmla="*/ 1020 w 1239"/>
                <a:gd name="T7" fmla="*/ 126 h 1233"/>
                <a:gd name="T8" fmla="*/ 1033 w 1239"/>
                <a:gd name="T9" fmla="*/ 27 h 1233"/>
                <a:gd name="T10" fmla="*/ 26 w 1239"/>
                <a:gd name="T11" fmla="*/ 656 h 1233"/>
                <a:gd name="T12" fmla="*/ 470 w 1239"/>
                <a:gd name="T13" fmla="*/ 1206 h 1233"/>
                <a:gd name="T14" fmla="*/ 1205 w 1239"/>
                <a:gd name="T15" fmla="*/ 576 h 1233"/>
                <a:gd name="T16" fmla="*/ 516 w 1239"/>
                <a:gd name="T17" fmla="*/ 881 h 1233"/>
                <a:gd name="T18" fmla="*/ 483 w 1239"/>
                <a:gd name="T19" fmla="*/ 927 h 1233"/>
                <a:gd name="T20" fmla="*/ 384 w 1239"/>
                <a:gd name="T21" fmla="*/ 967 h 1233"/>
                <a:gd name="T22" fmla="*/ 344 w 1239"/>
                <a:gd name="T23" fmla="*/ 927 h 1233"/>
                <a:gd name="T24" fmla="*/ 364 w 1239"/>
                <a:gd name="T25" fmla="*/ 907 h 1233"/>
                <a:gd name="T26" fmla="*/ 404 w 1239"/>
                <a:gd name="T27" fmla="*/ 921 h 1233"/>
                <a:gd name="T28" fmla="*/ 450 w 1239"/>
                <a:gd name="T29" fmla="*/ 901 h 1233"/>
                <a:gd name="T30" fmla="*/ 463 w 1239"/>
                <a:gd name="T31" fmla="*/ 835 h 1233"/>
                <a:gd name="T32" fmla="*/ 417 w 1239"/>
                <a:gd name="T33" fmla="*/ 828 h 1233"/>
                <a:gd name="T34" fmla="*/ 338 w 1239"/>
                <a:gd name="T35" fmla="*/ 868 h 1233"/>
                <a:gd name="T36" fmla="*/ 265 w 1239"/>
                <a:gd name="T37" fmla="*/ 854 h 1233"/>
                <a:gd name="T38" fmla="*/ 251 w 1239"/>
                <a:gd name="T39" fmla="*/ 775 h 1233"/>
                <a:gd name="T40" fmla="*/ 318 w 1239"/>
                <a:gd name="T41" fmla="*/ 702 h 1233"/>
                <a:gd name="T42" fmla="*/ 377 w 1239"/>
                <a:gd name="T43" fmla="*/ 696 h 1233"/>
                <a:gd name="T44" fmla="*/ 404 w 1239"/>
                <a:gd name="T45" fmla="*/ 722 h 1233"/>
                <a:gd name="T46" fmla="*/ 384 w 1239"/>
                <a:gd name="T47" fmla="*/ 749 h 1233"/>
                <a:gd name="T48" fmla="*/ 338 w 1239"/>
                <a:gd name="T49" fmla="*/ 742 h 1233"/>
                <a:gd name="T50" fmla="*/ 291 w 1239"/>
                <a:gd name="T51" fmla="*/ 788 h 1233"/>
                <a:gd name="T52" fmla="*/ 311 w 1239"/>
                <a:gd name="T53" fmla="*/ 821 h 1233"/>
                <a:gd name="T54" fmla="*/ 344 w 1239"/>
                <a:gd name="T55" fmla="*/ 815 h 1233"/>
                <a:gd name="T56" fmla="*/ 404 w 1239"/>
                <a:gd name="T57" fmla="*/ 782 h 1233"/>
                <a:gd name="T58" fmla="*/ 470 w 1239"/>
                <a:gd name="T59" fmla="*/ 768 h 1233"/>
                <a:gd name="T60" fmla="*/ 523 w 1239"/>
                <a:gd name="T61" fmla="*/ 828 h 1233"/>
                <a:gd name="T62" fmla="*/ 722 w 1239"/>
                <a:gd name="T63" fmla="*/ 682 h 1233"/>
                <a:gd name="T64" fmla="*/ 616 w 1239"/>
                <a:gd name="T65" fmla="*/ 788 h 1233"/>
                <a:gd name="T66" fmla="*/ 563 w 1239"/>
                <a:gd name="T67" fmla="*/ 788 h 1233"/>
                <a:gd name="T68" fmla="*/ 410 w 1239"/>
                <a:gd name="T69" fmla="*/ 629 h 1233"/>
                <a:gd name="T70" fmla="*/ 424 w 1239"/>
                <a:gd name="T71" fmla="*/ 596 h 1233"/>
                <a:gd name="T72" fmla="*/ 543 w 1239"/>
                <a:gd name="T73" fmla="*/ 484 h 1233"/>
                <a:gd name="T74" fmla="*/ 563 w 1239"/>
                <a:gd name="T75" fmla="*/ 510 h 1233"/>
                <a:gd name="T76" fmla="*/ 463 w 1239"/>
                <a:gd name="T77" fmla="*/ 616 h 1233"/>
                <a:gd name="T78" fmla="*/ 596 w 1239"/>
                <a:gd name="T79" fmla="*/ 583 h 1233"/>
                <a:gd name="T80" fmla="*/ 629 w 1239"/>
                <a:gd name="T81" fmla="*/ 576 h 1233"/>
                <a:gd name="T82" fmla="*/ 622 w 1239"/>
                <a:gd name="T83" fmla="*/ 610 h 1233"/>
                <a:gd name="T84" fmla="*/ 596 w 1239"/>
                <a:gd name="T85" fmla="*/ 742 h 1233"/>
                <a:gd name="T86" fmla="*/ 708 w 1239"/>
                <a:gd name="T87" fmla="*/ 643 h 1233"/>
                <a:gd name="T88" fmla="*/ 728 w 1239"/>
                <a:gd name="T89" fmla="*/ 669 h 1233"/>
                <a:gd name="T90" fmla="*/ 887 w 1239"/>
                <a:gd name="T91" fmla="*/ 504 h 1233"/>
                <a:gd name="T92" fmla="*/ 854 w 1239"/>
                <a:gd name="T93" fmla="*/ 557 h 1233"/>
                <a:gd name="T94" fmla="*/ 761 w 1239"/>
                <a:gd name="T95" fmla="*/ 596 h 1233"/>
                <a:gd name="T96" fmla="*/ 662 w 1239"/>
                <a:gd name="T97" fmla="*/ 550 h 1233"/>
                <a:gd name="T98" fmla="*/ 616 w 1239"/>
                <a:gd name="T99" fmla="*/ 451 h 1233"/>
                <a:gd name="T100" fmla="*/ 655 w 1239"/>
                <a:gd name="T101" fmla="*/ 358 h 1233"/>
                <a:gd name="T102" fmla="*/ 788 w 1239"/>
                <a:gd name="T103" fmla="*/ 318 h 1233"/>
                <a:gd name="T104" fmla="*/ 887 w 1239"/>
                <a:gd name="T105" fmla="*/ 404 h 1233"/>
                <a:gd name="T106" fmla="*/ 887 w 1239"/>
                <a:gd name="T107" fmla="*/ 504 h 1233"/>
                <a:gd name="T108" fmla="*/ 887 w 1239"/>
                <a:gd name="T109" fmla="*/ 504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39" h="1233">
                  <a:moveTo>
                    <a:pt x="1205" y="206"/>
                  </a:moveTo>
                  <a:lnTo>
                    <a:pt x="1205" y="206"/>
                  </a:lnTo>
                  <a:cubicBezTo>
                    <a:pt x="1166" y="159"/>
                    <a:pt x="1166" y="159"/>
                    <a:pt x="1166" y="159"/>
                  </a:cubicBezTo>
                  <a:cubicBezTo>
                    <a:pt x="1106" y="212"/>
                    <a:pt x="1106" y="212"/>
                    <a:pt x="1106" y="212"/>
                  </a:cubicBezTo>
                  <a:cubicBezTo>
                    <a:pt x="1113" y="252"/>
                    <a:pt x="1106" y="292"/>
                    <a:pt x="1079" y="318"/>
                  </a:cubicBezTo>
                  <a:cubicBezTo>
                    <a:pt x="1033" y="365"/>
                    <a:pt x="960" y="365"/>
                    <a:pt x="914" y="318"/>
                  </a:cubicBezTo>
                  <a:cubicBezTo>
                    <a:pt x="867" y="272"/>
                    <a:pt x="867" y="206"/>
                    <a:pt x="914" y="159"/>
                  </a:cubicBezTo>
                  <a:cubicBezTo>
                    <a:pt x="940" y="133"/>
                    <a:pt x="980" y="120"/>
                    <a:pt x="1020" y="126"/>
                  </a:cubicBezTo>
                  <a:cubicBezTo>
                    <a:pt x="1073" y="73"/>
                    <a:pt x="1073" y="73"/>
                    <a:pt x="1073" y="73"/>
                  </a:cubicBezTo>
                  <a:cubicBezTo>
                    <a:pt x="1033" y="27"/>
                    <a:pt x="1033" y="27"/>
                    <a:pt x="1033" y="27"/>
                  </a:cubicBezTo>
                  <a:cubicBezTo>
                    <a:pt x="1000" y="0"/>
                    <a:pt x="689" y="0"/>
                    <a:pt x="655" y="27"/>
                  </a:cubicBezTo>
                  <a:cubicBezTo>
                    <a:pt x="26" y="656"/>
                    <a:pt x="26" y="656"/>
                    <a:pt x="26" y="656"/>
                  </a:cubicBezTo>
                  <a:cubicBezTo>
                    <a:pt x="0" y="682"/>
                    <a:pt x="0" y="735"/>
                    <a:pt x="26" y="762"/>
                  </a:cubicBezTo>
                  <a:cubicBezTo>
                    <a:pt x="470" y="1206"/>
                    <a:pt x="470" y="1206"/>
                    <a:pt x="470" y="1206"/>
                  </a:cubicBezTo>
                  <a:cubicBezTo>
                    <a:pt x="503" y="1232"/>
                    <a:pt x="549" y="1232"/>
                    <a:pt x="583" y="1206"/>
                  </a:cubicBezTo>
                  <a:cubicBezTo>
                    <a:pt x="1205" y="576"/>
                    <a:pt x="1205" y="576"/>
                    <a:pt x="1205" y="576"/>
                  </a:cubicBezTo>
                  <a:cubicBezTo>
                    <a:pt x="1238" y="550"/>
                    <a:pt x="1238" y="232"/>
                    <a:pt x="1205" y="206"/>
                  </a:cubicBezTo>
                  <a:close/>
                  <a:moveTo>
                    <a:pt x="516" y="881"/>
                  </a:moveTo>
                  <a:lnTo>
                    <a:pt x="516" y="881"/>
                  </a:lnTo>
                  <a:cubicBezTo>
                    <a:pt x="510" y="894"/>
                    <a:pt x="496" y="914"/>
                    <a:pt x="483" y="927"/>
                  </a:cubicBezTo>
                  <a:cubicBezTo>
                    <a:pt x="463" y="947"/>
                    <a:pt x="443" y="960"/>
                    <a:pt x="424" y="960"/>
                  </a:cubicBezTo>
                  <a:cubicBezTo>
                    <a:pt x="410" y="967"/>
                    <a:pt x="397" y="967"/>
                    <a:pt x="384" y="967"/>
                  </a:cubicBezTo>
                  <a:cubicBezTo>
                    <a:pt x="371" y="960"/>
                    <a:pt x="357" y="954"/>
                    <a:pt x="351" y="947"/>
                  </a:cubicBezTo>
                  <a:cubicBezTo>
                    <a:pt x="344" y="941"/>
                    <a:pt x="344" y="934"/>
                    <a:pt x="344" y="927"/>
                  </a:cubicBezTo>
                  <a:cubicBezTo>
                    <a:pt x="344" y="921"/>
                    <a:pt x="344" y="921"/>
                    <a:pt x="351" y="914"/>
                  </a:cubicBezTo>
                  <a:cubicBezTo>
                    <a:pt x="351" y="907"/>
                    <a:pt x="357" y="907"/>
                    <a:pt x="364" y="907"/>
                  </a:cubicBezTo>
                  <a:cubicBezTo>
                    <a:pt x="371" y="907"/>
                    <a:pt x="377" y="907"/>
                    <a:pt x="384" y="907"/>
                  </a:cubicBezTo>
                  <a:cubicBezTo>
                    <a:pt x="391" y="914"/>
                    <a:pt x="397" y="914"/>
                    <a:pt x="404" y="921"/>
                  </a:cubicBezTo>
                  <a:cubicBezTo>
                    <a:pt x="410" y="921"/>
                    <a:pt x="424" y="921"/>
                    <a:pt x="430" y="914"/>
                  </a:cubicBezTo>
                  <a:cubicBezTo>
                    <a:pt x="437" y="914"/>
                    <a:pt x="443" y="907"/>
                    <a:pt x="450" y="901"/>
                  </a:cubicBezTo>
                  <a:cubicBezTo>
                    <a:pt x="463" y="888"/>
                    <a:pt x="470" y="874"/>
                    <a:pt x="470" y="861"/>
                  </a:cubicBezTo>
                  <a:cubicBezTo>
                    <a:pt x="477" y="848"/>
                    <a:pt x="470" y="841"/>
                    <a:pt x="463" y="835"/>
                  </a:cubicBezTo>
                  <a:cubicBezTo>
                    <a:pt x="457" y="828"/>
                    <a:pt x="450" y="821"/>
                    <a:pt x="443" y="821"/>
                  </a:cubicBezTo>
                  <a:cubicBezTo>
                    <a:pt x="437" y="821"/>
                    <a:pt x="424" y="828"/>
                    <a:pt x="417" y="828"/>
                  </a:cubicBezTo>
                  <a:cubicBezTo>
                    <a:pt x="410" y="835"/>
                    <a:pt x="397" y="841"/>
                    <a:pt x="384" y="848"/>
                  </a:cubicBezTo>
                  <a:cubicBezTo>
                    <a:pt x="371" y="854"/>
                    <a:pt x="357" y="868"/>
                    <a:pt x="338" y="868"/>
                  </a:cubicBezTo>
                  <a:cubicBezTo>
                    <a:pt x="324" y="874"/>
                    <a:pt x="311" y="874"/>
                    <a:pt x="298" y="874"/>
                  </a:cubicBezTo>
                  <a:cubicBezTo>
                    <a:pt x="291" y="874"/>
                    <a:pt x="278" y="868"/>
                    <a:pt x="265" y="854"/>
                  </a:cubicBezTo>
                  <a:cubicBezTo>
                    <a:pt x="251" y="841"/>
                    <a:pt x="245" y="835"/>
                    <a:pt x="245" y="821"/>
                  </a:cubicBezTo>
                  <a:cubicBezTo>
                    <a:pt x="245" y="802"/>
                    <a:pt x="245" y="788"/>
                    <a:pt x="251" y="775"/>
                  </a:cubicBezTo>
                  <a:cubicBezTo>
                    <a:pt x="258" y="762"/>
                    <a:pt x="271" y="742"/>
                    <a:pt x="285" y="729"/>
                  </a:cubicBezTo>
                  <a:cubicBezTo>
                    <a:pt x="298" y="715"/>
                    <a:pt x="304" y="709"/>
                    <a:pt x="318" y="702"/>
                  </a:cubicBezTo>
                  <a:cubicBezTo>
                    <a:pt x="331" y="696"/>
                    <a:pt x="344" y="696"/>
                    <a:pt x="351" y="696"/>
                  </a:cubicBezTo>
                  <a:cubicBezTo>
                    <a:pt x="364" y="696"/>
                    <a:pt x="371" y="696"/>
                    <a:pt x="377" y="696"/>
                  </a:cubicBezTo>
                  <a:cubicBezTo>
                    <a:pt x="384" y="696"/>
                    <a:pt x="391" y="702"/>
                    <a:pt x="397" y="709"/>
                  </a:cubicBezTo>
                  <a:cubicBezTo>
                    <a:pt x="404" y="715"/>
                    <a:pt x="404" y="715"/>
                    <a:pt x="404" y="722"/>
                  </a:cubicBezTo>
                  <a:cubicBezTo>
                    <a:pt x="404" y="735"/>
                    <a:pt x="404" y="735"/>
                    <a:pt x="397" y="742"/>
                  </a:cubicBezTo>
                  <a:cubicBezTo>
                    <a:pt x="397" y="749"/>
                    <a:pt x="391" y="749"/>
                    <a:pt x="384" y="749"/>
                  </a:cubicBezTo>
                  <a:cubicBezTo>
                    <a:pt x="384" y="749"/>
                    <a:pt x="377" y="749"/>
                    <a:pt x="371" y="749"/>
                  </a:cubicBezTo>
                  <a:cubicBezTo>
                    <a:pt x="357" y="742"/>
                    <a:pt x="344" y="742"/>
                    <a:pt x="338" y="742"/>
                  </a:cubicBezTo>
                  <a:cubicBezTo>
                    <a:pt x="331" y="742"/>
                    <a:pt x="318" y="749"/>
                    <a:pt x="311" y="762"/>
                  </a:cubicBezTo>
                  <a:cubicBezTo>
                    <a:pt x="298" y="768"/>
                    <a:pt x="291" y="782"/>
                    <a:pt x="291" y="788"/>
                  </a:cubicBezTo>
                  <a:cubicBezTo>
                    <a:pt x="291" y="802"/>
                    <a:pt x="291" y="808"/>
                    <a:pt x="298" y="815"/>
                  </a:cubicBezTo>
                  <a:cubicBezTo>
                    <a:pt x="304" y="821"/>
                    <a:pt x="304" y="821"/>
                    <a:pt x="311" y="821"/>
                  </a:cubicBezTo>
                  <a:cubicBezTo>
                    <a:pt x="318" y="821"/>
                    <a:pt x="318" y="821"/>
                    <a:pt x="324" y="821"/>
                  </a:cubicBezTo>
                  <a:cubicBezTo>
                    <a:pt x="331" y="821"/>
                    <a:pt x="338" y="815"/>
                    <a:pt x="344" y="815"/>
                  </a:cubicBezTo>
                  <a:cubicBezTo>
                    <a:pt x="344" y="815"/>
                    <a:pt x="357" y="808"/>
                    <a:pt x="364" y="802"/>
                  </a:cubicBezTo>
                  <a:cubicBezTo>
                    <a:pt x="377" y="795"/>
                    <a:pt x="391" y="788"/>
                    <a:pt x="404" y="782"/>
                  </a:cubicBezTo>
                  <a:cubicBezTo>
                    <a:pt x="417" y="775"/>
                    <a:pt x="424" y="768"/>
                    <a:pt x="437" y="768"/>
                  </a:cubicBezTo>
                  <a:cubicBezTo>
                    <a:pt x="450" y="768"/>
                    <a:pt x="457" y="768"/>
                    <a:pt x="470" y="768"/>
                  </a:cubicBezTo>
                  <a:cubicBezTo>
                    <a:pt x="477" y="775"/>
                    <a:pt x="490" y="782"/>
                    <a:pt x="496" y="788"/>
                  </a:cubicBezTo>
                  <a:cubicBezTo>
                    <a:pt x="510" y="802"/>
                    <a:pt x="516" y="815"/>
                    <a:pt x="523" y="828"/>
                  </a:cubicBezTo>
                  <a:cubicBezTo>
                    <a:pt x="523" y="848"/>
                    <a:pt x="523" y="861"/>
                    <a:pt x="516" y="881"/>
                  </a:cubicBezTo>
                  <a:close/>
                  <a:moveTo>
                    <a:pt x="722" y="682"/>
                  </a:moveTo>
                  <a:lnTo>
                    <a:pt x="722" y="682"/>
                  </a:lnTo>
                  <a:cubicBezTo>
                    <a:pt x="616" y="788"/>
                    <a:pt x="616" y="788"/>
                    <a:pt x="616" y="788"/>
                  </a:cubicBezTo>
                  <a:cubicBezTo>
                    <a:pt x="602" y="802"/>
                    <a:pt x="596" y="802"/>
                    <a:pt x="589" y="802"/>
                  </a:cubicBezTo>
                  <a:cubicBezTo>
                    <a:pt x="583" y="802"/>
                    <a:pt x="576" y="802"/>
                    <a:pt x="563" y="788"/>
                  </a:cubicBezTo>
                  <a:cubicBezTo>
                    <a:pt x="424" y="649"/>
                    <a:pt x="424" y="649"/>
                    <a:pt x="424" y="649"/>
                  </a:cubicBezTo>
                  <a:cubicBezTo>
                    <a:pt x="417" y="643"/>
                    <a:pt x="410" y="636"/>
                    <a:pt x="410" y="629"/>
                  </a:cubicBezTo>
                  <a:cubicBezTo>
                    <a:pt x="410" y="623"/>
                    <a:pt x="410" y="623"/>
                    <a:pt x="410" y="616"/>
                  </a:cubicBezTo>
                  <a:cubicBezTo>
                    <a:pt x="410" y="610"/>
                    <a:pt x="417" y="603"/>
                    <a:pt x="424" y="596"/>
                  </a:cubicBezTo>
                  <a:cubicBezTo>
                    <a:pt x="523" y="497"/>
                    <a:pt x="523" y="497"/>
                    <a:pt x="523" y="497"/>
                  </a:cubicBezTo>
                  <a:cubicBezTo>
                    <a:pt x="530" y="490"/>
                    <a:pt x="536" y="484"/>
                    <a:pt x="543" y="484"/>
                  </a:cubicBezTo>
                  <a:cubicBezTo>
                    <a:pt x="549" y="484"/>
                    <a:pt x="549" y="490"/>
                    <a:pt x="556" y="490"/>
                  </a:cubicBezTo>
                  <a:cubicBezTo>
                    <a:pt x="563" y="497"/>
                    <a:pt x="563" y="504"/>
                    <a:pt x="563" y="510"/>
                  </a:cubicBezTo>
                  <a:cubicBezTo>
                    <a:pt x="563" y="517"/>
                    <a:pt x="563" y="517"/>
                    <a:pt x="556" y="523"/>
                  </a:cubicBezTo>
                  <a:cubicBezTo>
                    <a:pt x="463" y="616"/>
                    <a:pt x="463" y="616"/>
                    <a:pt x="463" y="616"/>
                  </a:cubicBezTo>
                  <a:cubicBezTo>
                    <a:pt x="510" y="662"/>
                    <a:pt x="510" y="662"/>
                    <a:pt x="510" y="662"/>
                  </a:cubicBezTo>
                  <a:cubicBezTo>
                    <a:pt x="596" y="583"/>
                    <a:pt x="596" y="583"/>
                    <a:pt x="596" y="583"/>
                  </a:cubicBezTo>
                  <a:cubicBezTo>
                    <a:pt x="602" y="576"/>
                    <a:pt x="602" y="570"/>
                    <a:pt x="609" y="570"/>
                  </a:cubicBezTo>
                  <a:cubicBezTo>
                    <a:pt x="616" y="570"/>
                    <a:pt x="622" y="570"/>
                    <a:pt x="629" y="576"/>
                  </a:cubicBezTo>
                  <a:cubicBezTo>
                    <a:pt x="629" y="583"/>
                    <a:pt x="636" y="590"/>
                    <a:pt x="629" y="590"/>
                  </a:cubicBezTo>
                  <a:cubicBezTo>
                    <a:pt x="629" y="596"/>
                    <a:pt x="629" y="603"/>
                    <a:pt x="622" y="610"/>
                  </a:cubicBezTo>
                  <a:cubicBezTo>
                    <a:pt x="543" y="689"/>
                    <a:pt x="543" y="689"/>
                    <a:pt x="543" y="689"/>
                  </a:cubicBezTo>
                  <a:cubicBezTo>
                    <a:pt x="596" y="742"/>
                    <a:pt x="596" y="742"/>
                    <a:pt x="596" y="742"/>
                  </a:cubicBezTo>
                  <a:cubicBezTo>
                    <a:pt x="689" y="656"/>
                    <a:pt x="689" y="656"/>
                    <a:pt x="689" y="656"/>
                  </a:cubicBezTo>
                  <a:cubicBezTo>
                    <a:pt x="695" y="649"/>
                    <a:pt x="702" y="643"/>
                    <a:pt x="708" y="643"/>
                  </a:cubicBezTo>
                  <a:cubicBezTo>
                    <a:pt x="708" y="643"/>
                    <a:pt x="715" y="649"/>
                    <a:pt x="722" y="649"/>
                  </a:cubicBezTo>
                  <a:cubicBezTo>
                    <a:pt x="728" y="656"/>
                    <a:pt x="728" y="662"/>
                    <a:pt x="728" y="669"/>
                  </a:cubicBezTo>
                  <a:cubicBezTo>
                    <a:pt x="728" y="676"/>
                    <a:pt x="722" y="676"/>
                    <a:pt x="722" y="682"/>
                  </a:cubicBezTo>
                  <a:close/>
                  <a:moveTo>
                    <a:pt x="887" y="504"/>
                  </a:moveTo>
                  <a:lnTo>
                    <a:pt x="887" y="504"/>
                  </a:lnTo>
                  <a:cubicBezTo>
                    <a:pt x="881" y="523"/>
                    <a:pt x="874" y="537"/>
                    <a:pt x="854" y="557"/>
                  </a:cubicBezTo>
                  <a:cubicBezTo>
                    <a:pt x="841" y="570"/>
                    <a:pt x="828" y="576"/>
                    <a:pt x="808" y="590"/>
                  </a:cubicBezTo>
                  <a:cubicBezTo>
                    <a:pt x="795" y="596"/>
                    <a:pt x="775" y="596"/>
                    <a:pt x="761" y="596"/>
                  </a:cubicBezTo>
                  <a:cubicBezTo>
                    <a:pt x="742" y="596"/>
                    <a:pt x="728" y="590"/>
                    <a:pt x="708" y="583"/>
                  </a:cubicBezTo>
                  <a:cubicBezTo>
                    <a:pt x="695" y="576"/>
                    <a:pt x="675" y="563"/>
                    <a:pt x="662" y="550"/>
                  </a:cubicBezTo>
                  <a:cubicBezTo>
                    <a:pt x="649" y="530"/>
                    <a:pt x="636" y="517"/>
                    <a:pt x="629" y="504"/>
                  </a:cubicBezTo>
                  <a:cubicBezTo>
                    <a:pt x="622" y="484"/>
                    <a:pt x="616" y="470"/>
                    <a:pt x="616" y="451"/>
                  </a:cubicBezTo>
                  <a:cubicBezTo>
                    <a:pt x="616" y="437"/>
                    <a:pt x="616" y="418"/>
                    <a:pt x="622" y="404"/>
                  </a:cubicBezTo>
                  <a:cubicBezTo>
                    <a:pt x="629" y="384"/>
                    <a:pt x="642" y="371"/>
                    <a:pt x="655" y="358"/>
                  </a:cubicBezTo>
                  <a:cubicBezTo>
                    <a:pt x="675" y="338"/>
                    <a:pt x="695" y="325"/>
                    <a:pt x="722" y="318"/>
                  </a:cubicBezTo>
                  <a:cubicBezTo>
                    <a:pt x="742" y="312"/>
                    <a:pt x="768" y="312"/>
                    <a:pt x="788" y="318"/>
                  </a:cubicBezTo>
                  <a:cubicBezTo>
                    <a:pt x="808" y="325"/>
                    <a:pt x="828" y="338"/>
                    <a:pt x="854" y="358"/>
                  </a:cubicBezTo>
                  <a:cubicBezTo>
                    <a:pt x="867" y="378"/>
                    <a:pt x="881" y="391"/>
                    <a:pt x="887" y="404"/>
                  </a:cubicBezTo>
                  <a:cubicBezTo>
                    <a:pt x="894" y="424"/>
                    <a:pt x="901" y="437"/>
                    <a:pt x="901" y="457"/>
                  </a:cubicBezTo>
                  <a:cubicBezTo>
                    <a:pt x="901" y="470"/>
                    <a:pt x="894" y="490"/>
                    <a:pt x="887" y="504"/>
                  </a:cubicBezTo>
                  <a:close/>
                  <a:moveTo>
                    <a:pt x="887" y="504"/>
                  </a:moveTo>
                  <a:lnTo>
                    <a:pt x="887" y="5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323" name="Group 167"/>
            <p:cNvGrpSpPr/>
            <p:nvPr/>
          </p:nvGrpSpPr>
          <p:grpSpPr>
            <a:xfrm>
              <a:off x="3060300" y="2537561"/>
              <a:ext cx="114057" cy="113936"/>
              <a:chOff x="8571240" y="5550087"/>
              <a:chExt cx="304072" cy="303870"/>
            </a:xfrm>
          </p:grpSpPr>
          <p:sp>
            <p:nvSpPr>
              <p:cNvPr id="341" name="Freeform: Shape 168"/>
              <p:cNvSpPr/>
              <p:nvPr/>
            </p:nvSpPr>
            <p:spPr bwMode="auto">
              <a:xfrm>
                <a:off x="8571240" y="5550087"/>
                <a:ext cx="304072" cy="303870"/>
              </a:xfrm>
              <a:custGeom>
                <a:avLst/>
                <a:gdLst>
                  <a:gd name="T0" fmla="*/ 480 w 481"/>
                  <a:gd name="T1" fmla="*/ 240 h 481"/>
                  <a:gd name="T2" fmla="*/ 480 w 481"/>
                  <a:gd name="T3" fmla="*/ 240 h 481"/>
                  <a:gd name="T4" fmla="*/ 240 w 481"/>
                  <a:gd name="T5" fmla="*/ 0 h 481"/>
                  <a:gd name="T6" fmla="*/ 0 w 481"/>
                  <a:gd name="T7" fmla="*/ 240 h 481"/>
                  <a:gd name="T8" fmla="*/ 240 w 481"/>
                  <a:gd name="T9" fmla="*/ 480 h 481"/>
                  <a:gd name="T10" fmla="*/ 480 w 481"/>
                  <a:gd name="T11" fmla="*/ 24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1" h="481">
                    <a:moveTo>
                      <a:pt x="480" y="240"/>
                    </a:moveTo>
                    <a:lnTo>
                      <a:pt x="480" y="240"/>
                    </a:lnTo>
                    <a:cubicBezTo>
                      <a:pt x="480" y="109"/>
                      <a:pt x="371" y="0"/>
                      <a:pt x="240" y="0"/>
                    </a:cubicBezTo>
                    <a:cubicBezTo>
                      <a:pt x="103" y="0"/>
                      <a:pt x="0" y="109"/>
                      <a:pt x="0" y="240"/>
                    </a:cubicBezTo>
                    <a:cubicBezTo>
                      <a:pt x="0" y="372"/>
                      <a:pt x="103" y="480"/>
                      <a:pt x="240" y="480"/>
                    </a:cubicBezTo>
                    <a:cubicBezTo>
                      <a:pt x="371" y="480"/>
                      <a:pt x="480" y="372"/>
                      <a:pt x="480" y="240"/>
                    </a:cubicBezTo>
                  </a:path>
                </a:pathLst>
              </a:custGeom>
              <a:solidFill>
                <a:srgbClr val="4B4B4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342" name="Group 169"/>
              <p:cNvGrpSpPr/>
              <p:nvPr/>
            </p:nvGrpSpPr>
            <p:grpSpPr>
              <a:xfrm>
                <a:off x="8633181" y="5620427"/>
                <a:ext cx="183006" cy="180070"/>
                <a:chOff x="8633181" y="5620427"/>
                <a:chExt cx="183006" cy="180070"/>
              </a:xfrm>
              <a:solidFill>
                <a:srgbClr val="FFFFFF"/>
              </a:solidFill>
            </p:grpSpPr>
            <p:sp>
              <p:nvSpPr>
                <p:cNvPr id="343" name="Freeform: Shape 170"/>
                <p:cNvSpPr/>
                <p:nvPr/>
              </p:nvSpPr>
              <p:spPr bwMode="auto">
                <a:xfrm>
                  <a:off x="8717645" y="5620427"/>
                  <a:ext cx="16893" cy="180070"/>
                </a:xfrm>
                <a:custGeom>
                  <a:avLst/>
                  <a:gdLst>
                    <a:gd name="T0" fmla="*/ 28 w 29"/>
                    <a:gd name="T1" fmla="*/ 285 h 286"/>
                    <a:gd name="T2" fmla="*/ 0 w 29"/>
                    <a:gd name="T3" fmla="*/ 285 h 286"/>
                    <a:gd name="T4" fmla="*/ 0 w 29"/>
                    <a:gd name="T5" fmla="*/ 0 h 286"/>
                    <a:gd name="T6" fmla="*/ 28 w 29"/>
                    <a:gd name="T7" fmla="*/ 0 h 286"/>
                    <a:gd name="T8" fmla="*/ 28 w 29"/>
                    <a:gd name="T9" fmla="*/ 285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286">
                      <a:moveTo>
                        <a:pt x="28" y="285"/>
                      </a:moveTo>
                      <a:lnTo>
                        <a:pt x="0" y="285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285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bevel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44" name="Freeform: Shape 171"/>
                <p:cNvSpPr/>
                <p:nvPr/>
              </p:nvSpPr>
              <p:spPr bwMode="auto">
                <a:xfrm>
                  <a:off x="8633181" y="5699209"/>
                  <a:ext cx="183006" cy="19695"/>
                </a:xfrm>
                <a:custGeom>
                  <a:avLst/>
                  <a:gdLst>
                    <a:gd name="T0" fmla="*/ 0 w 293"/>
                    <a:gd name="T1" fmla="*/ 35 h 36"/>
                    <a:gd name="T2" fmla="*/ 0 w 293"/>
                    <a:gd name="T3" fmla="*/ 0 h 36"/>
                    <a:gd name="T4" fmla="*/ 292 w 293"/>
                    <a:gd name="T5" fmla="*/ 0 h 36"/>
                    <a:gd name="T6" fmla="*/ 292 w 293"/>
                    <a:gd name="T7" fmla="*/ 35 h 36"/>
                    <a:gd name="T8" fmla="*/ 0 w 293"/>
                    <a:gd name="T9" fmla="*/ 3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3" h="36">
                      <a:moveTo>
                        <a:pt x="0" y="35"/>
                      </a:moveTo>
                      <a:lnTo>
                        <a:pt x="0" y="0"/>
                      </a:lnTo>
                      <a:lnTo>
                        <a:pt x="292" y="0"/>
                      </a:lnTo>
                      <a:lnTo>
                        <a:pt x="292" y="35"/>
                      </a:lnTo>
                      <a:lnTo>
                        <a:pt x="0" y="35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bevel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324" name="Group 174"/>
            <p:cNvGrpSpPr/>
            <p:nvPr/>
          </p:nvGrpSpPr>
          <p:grpSpPr>
            <a:xfrm>
              <a:off x="6104066" y="2529719"/>
              <a:ext cx="114057" cy="113936"/>
              <a:chOff x="8571240" y="5550087"/>
              <a:chExt cx="304072" cy="303870"/>
            </a:xfrm>
          </p:grpSpPr>
          <p:sp>
            <p:nvSpPr>
              <p:cNvPr id="337" name="Freeform: Shape 175"/>
              <p:cNvSpPr/>
              <p:nvPr/>
            </p:nvSpPr>
            <p:spPr bwMode="auto">
              <a:xfrm>
                <a:off x="8571240" y="5550087"/>
                <a:ext cx="304072" cy="303870"/>
              </a:xfrm>
              <a:custGeom>
                <a:avLst/>
                <a:gdLst>
                  <a:gd name="T0" fmla="*/ 480 w 481"/>
                  <a:gd name="T1" fmla="*/ 240 h 481"/>
                  <a:gd name="T2" fmla="*/ 480 w 481"/>
                  <a:gd name="T3" fmla="*/ 240 h 481"/>
                  <a:gd name="T4" fmla="*/ 240 w 481"/>
                  <a:gd name="T5" fmla="*/ 0 h 481"/>
                  <a:gd name="T6" fmla="*/ 0 w 481"/>
                  <a:gd name="T7" fmla="*/ 240 h 481"/>
                  <a:gd name="T8" fmla="*/ 240 w 481"/>
                  <a:gd name="T9" fmla="*/ 480 h 481"/>
                  <a:gd name="T10" fmla="*/ 480 w 481"/>
                  <a:gd name="T11" fmla="*/ 24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1" h="481">
                    <a:moveTo>
                      <a:pt x="480" y="240"/>
                    </a:moveTo>
                    <a:lnTo>
                      <a:pt x="480" y="240"/>
                    </a:lnTo>
                    <a:cubicBezTo>
                      <a:pt x="480" y="109"/>
                      <a:pt x="371" y="0"/>
                      <a:pt x="240" y="0"/>
                    </a:cubicBezTo>
                    <a:cubicBezTo>
                      <a:pt x="103" y="0"/>
                      <a:pt x="0" y="109"/>
                      <a:pt x="0" y="240"/>
                    </a:cubicBezTo>
                    <a:cubicBezTo>
                      <a:pt x="0" y="372"/>
                      <a:pt x="103" y="480"/>
                      <a:pt x="240" y="480"/>
                    </a:cubicBezTo>
                    <a:cubicBezTo>
                      <a:pt x="371" y="480"/>
                      <a:pt x="480" y="372"/>
                      <a:pt x="480" y="240"/>
                    </a:cubicBezTo>
                  </a:path>
                </a:pathLst>
              </a:custGeom>
              <a:solidFill>
                <a:srgbClr val="4B4B4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338" name="Group 176"/>
              <p:cNvGrpSpPr/>
              <p:nvPr/>
            </p:nvGrpSpPr>
            <p:grpSpPr>
              <a:xfrm>
                <a:off x="8633181" y="5620427"/>
                <a:ext cx="183006" cy="180070"/>
                <a:chOff x="8633181" y="5620427"/>
                <a:chExt cx="183006" cy="180070"/>
              </a:xfrm>
              <a:solidFill>
                <a:srgbClr val="FFFFFF"/>
              </a:solidFill>
            </p:grpSpPr>
            <p:sp>
              <p:nvSpPr>
                <p:cNvPr id="339" name="Freeform: Shape 177"/>
                <p:cNvSpPr/>
                <p:nvPr/>
              </p:nvSpPr>
              <p:spPr bwMode="auto">
                <a:xfrm>
                  <a:off x="8717645" y="5620427"/>
                  <a:ext cx="16893" cy="180070"/>
                </a:xfrm>
                <a:custGeom>
                  <a:avLst/>
                  <a:gdLst>
                    <a:gd name="T0" fmla="*/ 28 w 29"/>
                    <a:gd name="T1" fmla="*/ 285 h 286"/>
                    <a:gd name="T2" fmla="*/ 0 w 29"/>
                    <a:gd name="T3" fmla="*/ 285 h 286"/>
                    <a:gd name="T4" fmla="*/ 0 w 29"/>
                    <a:gd name="T5" fmla="*/ 0 h 286"/>
                    <a:gd name="T6" fmla="*/ 28 w 29"/>
                    <a:gd name="T7" fmla="*/ 0 h 286"/>
                    <a:gd name="T8" fmla="*/ 28 w 29"/>
                    <a:gd name="T9" fmla="*/ 285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286">
                      <a:moveTo>
                        <a:pt x="28" y="285"/>
                      </a:moveTo>
                      <a:lnTo>
                        <a:pt x="0" y="285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285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bevel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40" name="Freeform: Shape 178"/>
                <p:cNvSpPr/>
                <p:nvPr/>
              </p:nvSpPr>
              <p:spPr bwMode="auto">
                <a:xfrm>
                  <a:off x="8633181" y="5699209"/>
                  <a:ext cx="183006" cy="19695"/>
                </a:xfrm>
                <a:custGeom>
                  <a:avLst/>
                  <a:gdLst>
                    <a:gd name="T0" fmla="*/ 0 w 293"/>
                    <a:gd name="T1" fmla="*/ 35 h 36"/>
                    <a:gd name="T2" fmla="*/ 0 w 293"/>
                    <a:gd name="T3" fmla="*/ 0 h 36"/>
                    <a:gd name="T4" fmla="*/ 292 w 293"/>
                    <a:gd name="T5" fmla="*/ 0 h 36"/>
                    <a:gd name="T6" fmla="*/ 292 w 293"/>
                    <a:gd name="T7" fmla="*/ 35 h 36"/>
                    <a:gd name="T8" fmla="*/ 0 w 293"/>
                    <a:gd name="T9" fmla="*/ 3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3" h="36">
                      <a:moveTo>
                        <a:pt x="0" y="35"/>
                      </a:moveTo>
                      <a:lnTo>
                        <a:pt x="0" y="0"/>
                      </a:lnTo>
                      <a:lnTo>
                        <a:pt x="292" y="0"/>
                      </a:lnTo>
                      <a:lnTo>
                        <a:pt x="292" y="35"/>
                      </a:lnTo>
                      <a:lnTo>
                        <a:pt x="0" y="35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bevel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325" name="Group 184"/>
            <p:cNvGrpSpPr/>
            <p:nvPr/>
          </p:nvGrpSpPr>
          <p:grpSpPr>
            <a:xfrm>
              <a:off x="6218123" y="2262311"/>
              <a:ext cx="2086158" cy="730573"/>
              <a:chOff x="7118393" y="1309889"/>
              <a:chExt cx="2781544" cy="974097"/>
            </a:xfrm>
          </p:grpSpPr>
          <p:sp>
            <p:nvSpPr>
              <p:cNvPr id="335" name="Rectangle 185"/>
              <p:cNvSpPr/>
              <p:nvPr/>
            </p:nvSpPr>
            <p:spPr>
              <a:xfrm>
                <a:off x="7124064" y="1617666"/>
                <a:ext cx="2775873" cy="666320"/>
              </a:xfrm>
              <a:prstGeom prst="rect">
                <a:avLst/>
              </a:prstGeom>
            </p:spPr>
            <p:txBody>
              <a:bodyPr wrap="square" lIns="360000">
                <a:normAutofit fontScale="90000" lnSpcReduction="20000"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订单信息，包含了全部订单、待发货、待付款、待评价、配送中、订单详情、投诉、评价等页面</a:t>
                </a:r>
                <a:endParaRPr kumimoji="0" lang="zh-CN" alt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6" name="TextBox 186"/>
              <p:cNvSpPr txBox="1"/>
              <p:nvPr/>
            </p:nvSpPr>
            <p:spPr>
              <a:xfrm>
                <a:off x="7118393" y="1309889"/>
                <a:ext cx="1533067" cy="307777"/>
              </a:xfrm>
              <a:prstGeom prst="rect">
                <a:avLst/>
              </a:prstGeom>
              <a:noFill/>
            </p:spPr>
            <p:txBody>
              <a:bodyPr wrap="none" lIns="360000" anchor="b" anchorCtr="0">
                <a:no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B4B4B">
                        <a:lumMod val="100000"/>
                      </a:srgb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订单</a:t>
                </a:r>
                <a:endPara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B4B4B">
                      <a:lumMod val="100000"/>
                    </a:srgb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333" name="Rectangle 188"/>
            <p:cNvSpPr/>
            <p:nvPr/>
          </p:nvSpPr>
          <p:spPr>
            <a:xfrm>
              <a:off x="926595" y="2493144"/>
              <a:ext cx="2133704" cy="499740"/>
            </a:xfrm>
            <a:prstGeom prst="rect">
              <a:avLst/>
            </a:prstGeom>
          </p:spPr>
          <p:txBody>
            <a:bodyPr wrap="square" rIns="360000">
              <a:norm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rPr>
                <a:t>设置信息，包含商城介绍，意见反馈，清除缓存等设置</a:t>
              </a:r>
              <a:endParaRPr kumimoji="0" lang="zh-CN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327" name="Group 196"/>
            <p:cNvGrpSpPr/>
            <p:nvPr/>
          </p:nvGrpSpPr>
          <p:grpSpPr>
            <a:xfrm>
              <a:off x="6707235" y="3426466"/>
              <a:ext cx="2086158" cy="730573"/>
              <a:chOff x="7118393" y="1309889"/>
              <a:chExt cx="2781544" cy="974097"/>
            </a:xfrm>
          </p:grpSpPr>
          <p:sp>
            <p:nvSpPr>
              <p:cNvPr id="331" name="Rectangle 197"/>
              <p:cNvSpPr/>
              <p:nvPr/>
            </p:nvSpPr>
            <p:spPr>
              <a:xfrm>
                <a:off x="7124064" y="1617666"/>
                <a:ext cx="2775873" cy="666320"/>
              </a:xfrm>
              <a:prstGeom prst="rect">
                <a:avLst/>
              </a:prstGeom>
            </p:spPr>
            <p:txBody>
              <a:bodyPr wrap="square" lIns="360000">
                <a:norm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退款维权信息，运用</a:t>
                </a:r>
                <a:r>
                  <a:rPr kumimoji="0" lang="en-US" altLang="zh-CN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wx-if</a:t>
                </a:r>
                <a:r>
                  <a:rPr kumimoji="0" lang="zh-CN" alt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根据不同数据改变投诉进行程度，</a:t>
                </a:r>
                <a:endParaRPr kumimoji="0" lang="zh-CN" alt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2" name="TextBox 198"/>
              <p:cNvSpPr txBox="1"/>
              <p:nvPr/>
            </p:nvSpPr>
            <p:spPr>
              <a:xfrm>
                <a:off x="7118393" y="1309889"/>
                <a:ext cx="1533067" cy="307777"/>
              </a:xfrm>
              <a:prstGeom prst="rect">
                <a:avLst/>
              </a:prstGeom>
              <a:noFill/>
            </p:spPr>
            <p:txBody>
              <a:bodyPr wrap="none" lIns="360000" anchor="b" anchorCtr="0">
                <a:no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B4B4B">
                        <a:lumMod val="100000"/>
                      </a:srgb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退款</a:t>
                </a:r>
                <a:endPara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B4B4B">
                      <a:lumMod val="100000"/>
                    </a:srgb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328" name="Group 199"/>
            <p:cNvGrpSpPr/>
            <p:nvPr/>
          </p:nvGrpSpPr>
          <p:grpSpPr>
            <a:xfrm>
              <a:off x="429413" y="3426466"/>
              <a:ext cx="2133705" cy="730573"/>
              <a:chOff x="7813595" y="2156753"/>
              <a:chExt cx="2639794" cy="974097"/>
            </a:xfrm>
          </p:grpSpPr>
          <p:sp>
            <p:nvSpPr>
              <p:cNvPr id="329" name="Rectangle 200"/>
              <p:cNvSpPr/>
              <p:nvPr/>
            </p:nvSpPr>
            <p:spPr>
              <a:xfrm>
                <a:off x="7813595" y="2464530"/>
                <a:ext cx="2639793" cy="666320"/>
              </a:xfrm>
              <a:prstGeom prst="rect">
                <a:avLst/>
              </a:prstGeom>
            </p:spPr>
            <p:txBody>
              <a:bodyPr wrap="square" rIns="360000">
                <a:normAutofit fontScale="92500"/>
              </a:bodyPr>
              <a:lstStyle/>
              <a:p>
                <a:pPr marL="0" marR="0" lvl="0" indent="0" algn="r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此部分内容作为文字排版占位显示</a:t>
                </a:r>
                <a:br>
                  <a:rPr kumimoji="0" lang="zh-CN" alt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rPr>
                </a:br>
                <a:r>
                  <a:rPr kumimoji="0" lang="zh-CN" altLang="en-US" sz="13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（建议使用主题字体） </a:t>
                </a:r>
                <a:endParaRPr kumimoji="0" lang="zh-CN" alt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0" name="TextBox 201"/>
              <p:cNvSpPr txBox="1"/>
              <p:nvPr/>
            </p:nvSpPr>
            <p:spPr>
              <a:xfrm>
                <a:off x="9030870" y="2156753"/>
                <a:ext cx="1422519" cy="307777"/>
              </a:xfrm>
              <a:prstGeom prst="rect">
                <a:avLst/>
              </a:prstGeom>
              <a:noFill/>
            </p:spPr>
            <p:txBody>
              <a:bodyPr wrap="none" rIns="360000" anchor="b" anchorCtr="0">
                <a:noAutofit/>
              </a:bodyPr>
              <a:lstStyle/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B4B4B">
                        <a:lumMod val="100000"/>
                      </a:srgb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个人信息</a:t>
                </a:r>
                <a:endParaRPr kumimoji="0" lang="zh-CN" alt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B4B4B">
                      <a:lumMod val="100000"/>
                    </a:srgb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80" name="组合 379"/>
          <p:cNvGrpSpPr/>
          <p:nvPr/>
        </p:nvGrpSpPr>
        <p:grpSpPr>
          <a:xfrm>
            <a:off x="10326518" y="88685"/>
            <a:ext cx="2475091" cy="677553"/>
            <a:chOff x="10326518" y="88685"/>
            <a:chExt cx="2475091" cy="677553"/>
          </a:xfrm>
        </p:grpSpPr>
        <p:cxnSp>
          <p:nvCxnSpPr>
            <p:cNvPr id="381" name="直接连接符 380"/>
            <p:cNvCxnSpPr/>
            <p:nvPr/>
          </p:nvCxnSpPr>
          <p:spPr>
            <a:xfrm flipH="1">
              <a:off x="10351920" y="496711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2" name="组合 381"/>
            <p:cNvGrpSpPr/>
            <p:nvPr/>
          </p:nvGrpSpPr>
          <p:grpSpPr>
            <a:xfrm>
              <a:off x="10326518" y="88685"/>
              <a:ext cx="1752601" cy="677553"/>
              <a:chOff x="10326518" y="88685"/>
              <a:chExt cx="1752601" cy="677553"/>
            </a:xfrm>
          </p:grpSpPr>
          <p:sp>
            <p:nvSpPr>
              <p:cNvPr id="383" name="文本框 9"/>
              <p:cNvSpPr txBox="1"/>
              <p:nvPr/>
            </p:nvSpPr>
            <p:spPr>
              <a:xfrm>
                <a:off x="10326518" y="88685"/>
                <a:ext cx="1752601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pc="3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第四部分</a:t>
                </a:r>
                <a:endPara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4" name="文本框 10"/>
              <p:cNvSpPr txBox="1"/>
              <p:nvPr/>
            </p:nvSpPr>
            <p:spPr>
              <a:xfrm>
                <a:off x="10361794" y="504628"/>
                <a:ext cx="16495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4400" spc="600">
                    <a:solidFill>
                      <a:schemeClr val="tx1">
                        <a:alpha val="8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pPr algn="l"/>
                <a:r>
                  <a:rPr lang="en-US" altLang="zh-CN" sz="1050" dirty="0">
                    <a:solidFill>
                      <a:schemeClr val="tx1">
                        <a:alpha val="3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PART TWO</a:t>
                </a:r>
                <a:endParaRPr lang="zh-CN" altLang="en-US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TextBox 201"/>
          <p:cNvSpPr txBox="1"/>
          <p:nvPr/>
        </p:nvSpPr>
        <p:spPr>
          <a:xfrm>
            <a:off x="1985010" y="2852420"/>
            <a:ext cx="1638935" cy="369570"/>
          </a:xfrm>
          <a:prstGeom prst="rect">
            <a:avLst/>
          </a:prstGeom>
          <a:noFill/>
        </p:spPr>
        <p:txBody>
          <a:bodyPr wrap="none" rIns="360000" anchor="b" anchorCtr="0">
            <a:normAutofit fontScale="40000"/>
          </a:bodyPr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kern="0" noProof="0" dirty="0" smtClean="0">
                <a:ln>
                  <a:noFill/>
                </a:ln>
                <a:solidFill>
                  <a:srgbClr val="4B4B4B">
                    <a:lumMod val="10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设置</a:t>
            </a:r>
            <a:endParaRPr kumimoji="0" lang="zh-CN" altLang="en-US" sz="4000" b="0" i="0" u="none" strike="noStrike" kern="0" cap="none" spc="0" normalizeH="0" baseline="0" noProof="0" dirty="0" smtClean="0">
              <a:ln>
                <a:noFill/>
              </a:ln>
              <a:solidFill>
                <a:srgbClr val="4B4B4B">
                  <a:lumMod val="10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115" y="381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666045" y="88685"/>
            <a:ext cx="2449689" cy="677553"/>
            <a:chOff x="1682045" y="1691706"/>
            <a:chExt cx="2449689" cy="67755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682045" y="2099732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379133" y="1691706"/>
              <a:ext cx="1752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第一部分</a:t>
              </a:r>
              <a:endParaRPr lang="zh-CN" altLang="en-US" sz="2000" spc="3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2143" y="2107649"/>
              <a:ext cx="1649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 algn="r"/>
              <a:r>
                <a:rPr lang="en-US" altLang="zh-CN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105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017394" y="1471929"/>
            <a:ext cx="4020820" cy="2066925"/>
            <a:chOff x="1994576" y="1730589"/>
            <a:chExt cx="3903718" cy="2066968"/>
          </a:xfrm>
        </p:grpSpPr>
        <p:grpSp>
          <p:nvGrpSpPr>
            <p:cNvPr id="25" name="组合 24"/>
            <p:cNvGrpSpPr/>
            <p:nvPr/>
          </p:nvGrpSpPr>
          <p:grpSpPr>
            <a:xfrm>
              <a:off x="2075814" y="1730589"/>
              <a:ext cx="3136353" cy="1044240"/>
              <a:chOff x="4383843" y="369412"/>
              <a:chExt cx="3136353" cy="1044240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4581824" y="369412"/>
                <a:ext cx="2938372" cy="768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zh-CN" sz="4400" spc="6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我的页面</a:t>
                </a:r>
                <a:endParaRPr lang="zh-CN" altLang="zh-CN" sz="4400" spc="6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4383843" y="1138056"/>
                <a:ext cx="2750363" cy="27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4400" spc="600">
                    <a:solidFill>
                      <a:schemeClr val="tx1">
                        <a:alpha val="8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en-US" altLang="zh-CN" sz="1200" spc="1200" dirty="0">
                    <a:solidFill>
                      <a:schemeClr val="tx1">
                        <a:alpha val="3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TITLE HERE</a:t>
                </a:r>
                <a:endParaRPr lang="zh-CN" altLang="en-US" sz="1200" spc="120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1994576" y="3060307"/>
              <a:ext cx="3903718" cy="737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spc="1200">
                  <a:solidFill>
                    <a:schemeClr val="tx1">
                      <a:alpha val="3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包含设置、订单、我的、退款页面的跳转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2315" y="3810"/>
            <a:ext cx="3860800" cy="68948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62315" y="0"/>
            <a:ext cx="3829685" cy="6858000"/>
          </a:xfrm>
          <a:prstGeom prst="rect">
            <a:avLst/>
          </a:prstGeom>
          <a:solidFill>
            <a:srgbClr val="A5A5A5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115" y="381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666045" y="88685"/>
            <a:ext cx="2449689" cy="677553"/>
            <a:chOff x="1682045" y="1691706"/>
            <a:chExt cx="2449689" cy="67755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682045" y="2099732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379133" y="1691706"/>
              <a:ext cx="1752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第一部分</a:t>
              </a:r>
              <a:endParaRPr lang="zh-CN" altLang="en-US" sz="2000" spc="3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2143" y="2107649"/>
              <a:ext cx="1649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 algn="r"/>
              <a:r>
                <a:rPr lang="en-US" altLang="zh-CN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105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99389" y="1301749"/>
            <a:ext cx="4020820" cy="2066925"/>
            <a:chOff x="229518" y="1560405"/>
            <a:chExt cx="3903718" cy="2066968"/>
          </a:xfrm>
        </p:grpSpPr>
        <p:grpSp>
          <p:nvGrpSpPr>
            <p:cNvPr id="25" name="组合 24"/>
            <p:cNvGrpSpPr/>
            <p:nvPr/>
          </p:nvGrpSpPr>
          <p:grpSpPr>
            <a:xfrm>
              <a:off x="310756" y="1560405"/>
              <a:ext cx="3136353" cy="1044240"/>
              <a:chOff x="2618785" y="199228"/>
              <a:chExt cx="3136353" cy="1044240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816766" y="199228"/>
                <a:ext cx="2938372" cy="768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zh-CN" sz="4400" spc="6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设置</a:t>
                </a:r>
                <a:endParaRPr lang="zh-CN" altLang="zh-CN" sz="4400" spc="6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618785" y="967872"/>
                <a:ext cx="2750363" cy="27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4400" spc="600">
                    <a:solidFill>
                      <a:schemeClr val="tx1">
                        <a:alpha val="8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en-US" altLang="zh-CN" sz="1200" spc="1200" dirty="0">
                    <a:solidFill>
                      <a:schemeClr val="tx1">
                        <a:alpha val="3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TITLE HERE</a:t>
                </a:r>
                <a:endParaRPr lang="zh-CN" altLang="en-US" sz="1200" spc="120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229518" y="2890123"/>
              <a:ext cx="3903718" cy="737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spc="1200">
                  <a:solidFill>
                    <a:schemeClr val="tx1">
                      <a:alpha val="3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包含设置页面、以及公司详情介绍页面的跳转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8175" y="3810"/>
            <a:ext cx="3874135" cy="6832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945" y="0"/>
            <a:ext cx="3900170" cy="6888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109992" y="1741050"/>
            <a:ext cx="355962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chemeClr val="tx1">
                    <a:alpha val="8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登录注册</a:t>
            </a:r>
            <a:endParaRPr lang="zh-CN" altLang="en-US" sz="4000" spc="600" dirty="0">
              <a:solidFill>
                <a:schemeClr val="tx1">
                  <a:alpha val="80000"/>
                </a:schemeClr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403725" y="2447925"/>
            <a:ext cx="29711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 spc="600">
                <a:solidFill>
                  <a:schemeClr val="tx1">
                    <a:alpha val="80000"/>
                  </a:schemeClr>
                </a:solidFill>
                <a:latin typeface="文悦新青年体 (非商业使用) W8" pitchFamily="50" charset="-122"/>
                <a:ea typeface="文悦新青年体 (非商业使用) W8" pitchFamily="50" charset="-122"/>
              </a:defRPr>
            </a:lvl1pPr>
          </a:lstStyle>
          <a:p>
            <a:r>
              <a:rPr lang="en-US" altLang="zh-CN" sz="1200" spc="140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LOG IN TO REGISTER</a:t>
            </a:r>
            <a:endParaRPr lang="en-US" altLang="zh-CN" sz="1200" spc="1400" dirty="0">
              <a:solidFill>
                <a:schemeClr val="tx1">
                  <a:alpha val="3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98705" y="3203396"/>
            <a:ext cx="9994900" cy="2495750"/>
            <a:chOff x="965468" y="2645413"/>
            <a:chExt cx="9994900" cy="2495750"/>
          </a:xfrm>
        </p:grpSpPr>
        <p:grpSp>
          <p:nvGrpSpPr>
            <p:cNvPr id="5" name="组合 4"/>
            <p:cNvGrpSpPr/>
            <p:nvPr/>
          </p:nvGrpSpPr>
          <p:grpSpPr>
            <a:xfrm>
              <a:off x="965468" y="3429000"/>
              <a:ext cx="9994591" cy="1712163"/>
              <a:chOff x="965468" y="3429000"/>
              <a:chExt cx="9994591" cy="1712163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1124886" y="3429000"/>
                <a:ext cx="9651634" cy="576064"/>
                <a:chOff x="1124886" y="3429000"/>
                <a:chExt cx="9651634" cy="576064"/>
              </a:xfrm>
            </p:grpSpPr>
            <p:cxnSp>
              <p:nvCxnSpPr>
                <p:cNvPr id="26" name="直接连接符 25"/>
                <p:cNvCxnSpPr/>
                <p:nvPr/>
              </p:nvCxnSpPr>
              <p:spPr>
                <a:xfrm>
                  <a:off x="1124886" y="3861048"/>
                  <a:ext cx="9651634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等腰三角形 26"/>
                <p:cNvSpPr/>
                <p:nvPr/>
              </p:nvSpPr>
              <p:spPr>
                <a:xfrm>
                  <a:off x="1694789" y="3429000"/>
                  <a:ext cx="668234" cy="576064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等腰三角形 27"/>
                <p:cNvSpPr/>
                <p:nvPr/>
              </p:nvSpPr>
              <p:spPr>
                <a:xfrm>
                  <a:off x="4295800" y="3429000"/>
                  <a:ext cx="668234" cy="576064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等腰三角形 28"/>
                <p:cNvSpPr/>
                <p:nvPr/>
              </p:nvSpPr>
              <p:spPr>
                <a:xfrm>
                  <a:off x="6888088" y="3429000"/>
                  <a:ext cx="668234" cy="576064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等腰三角形 29"/>
                <p:cNvSpPr/>
                <p:nvPr/>
              </p:nvSpPr>
              <p:spPr>
                <a:xfrm>
                  <a:off x="9532222" y="3429000"/>
                  <a:ext cx="668234" cy="576064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1" name="文本框 30"/>
              <p:cNvSpPr txBox="1"/>
              <p:nvPr/>
            </p:nvSpPr>
            <p:spPr>
              <a:xfrm>
                <a:off x="3536197" y="4403928"/>
                <a:ext cx="2187440" cy="737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200" spc="1200">
                    <a:solidFill>
                      <a:schemeClr val="tx1">
                        <a:alpha val="3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zh-CN" altLang="en-US" sz="14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输入手机号码</a:t>
                </a:r>
                <a:endPara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r>
                  <a:rPr lang="zh-CN" altLang="en-US" sz="14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输入获取验证码设置新密码</a:t>
                </a:r>
                <a:endParaRPr lang="en-US" altLang="zh-CN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965468" y="4403725"/>
                <a:ext cx="2331720" cy="737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200" spc="1200">
                    <a:solidFill>
                      <a:schemeClr val="tx1">
                        <a:alpha val="3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zh-CN" altLang="en-US" sz="14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输入手机号码</a:t>
                </a:r>
                <a:endPara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r>
                  <a:rPr lang="zh-CN" altLang="en-US" sz="14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获取验证码</a:t>
                </a:r>
                <a:endPara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r>
                  <a:rPr lang="zh-CN" altLang="en-US" sz="14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注册账号</a:t>
                </a:r>
                <a:endPara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6128485" y="4403928"/>
                <a:ext cx="2187440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200" spc="1200">
                    <a:solidFill>
                      <a:schemeClr val="tx1">
                        <a:alpha val="3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zh-CN" altLang="en-US" sz="14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输入账号密码</a:t>
                </a:r>
                <a:endPara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r>
                  <a:rPr lang="zh-CN" altLang="en-US" sz="14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登录账号</a:t>
                </a:r>
                <a:endPara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8772619" y="4403928"/>
                <a:ext cx="2187440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200" spc="1200">
                    <a:solidFill>
                      <a:schemeClr val="tx1">
                        <a:alpha val="3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zh-CN" altLang="en-US" sz="14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点击跳转到首页</a:t>
                </a:r>
                <a:endPara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r>
                  <a:rPr lang="en-US" altLang="zh-CN" sz="14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3</a:t>
                </a:r>
                <a:r>
                  <a:rPr lang="zh-CN" altLang="en-US" sz="1400" spc="600" dirty="0">
                    <a:solidFill>
                      <a:srgbClr val="303030"/>
                    </a:solidFill>
                    <a:latin typeface="+mn-lt"/>
                    <a:ea typeface="+mn-ea"/>
                    <a:cs typeface="+mn-ea"/>
                    <a:sym typeface="+mn-lt"/>
                  </a:rPr>
                  <a:t>秒后跳转到首页</a:t>
                </a:r>
                <a:endPara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1305193" y="2645413"/>
              <a:ext cx="150812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spc="6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注册</a:t>
              </a:r>
              <a:endParaRPr lang="zh-CN" altLang="en-US" sz="3200" spc="6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468003" y="2645413"/>
              <a:ext cx="232473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spc="6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忘记密码</a:t>
              </a:r>
              <a:endParaRPr lang="zh-CN" altLang="en-US" sz="3200" spc="6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063883" y="2645413"/>
              <a:ext cx="231648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spc="6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登录账号</a:t>
              </a:r>
              <a:endParaRPr lang="zh-CN" altLang="en-US" sz="3200" spc="6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8793113" y="2645413"/>
              <a:ext cx="216725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spc="6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欢迎页面</a:t>
              </a:r>
              <a:endParaRPr lang="zh-CN" altLang="en-US" sz="3200" spc="6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115" y="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666045" y="88685"/>
            <a:ext cx="2449689" cy="677553"/>
            <a:chOff x="1682045" y="1691706"/>
            <a:chExt cx="2449689" cy="67755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682045" y="2099732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379133" y="1691706"/>
              <a:ext cx="1752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第一部分</a:t>
              </a:r>
              <a:endParaRPr lang="zh-CN" altLang="en-US" sz="2000" spc="3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2143" y="2107649"/>
              <a:ext cx="1649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 algn="r"/>
              <a:r>
                <a:rPr lang="en-US" altLang="zh-CN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105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99389" y="1301749"/>
            <a:ext cx="4020820" cy="2390140"/>
            <a:chOff x="229518" y="1560405"/>
            <a:chExt cx="3903718" cy="2390190"/>
          </a:xfrm>
        </p:grpSpPr>
        <p:grpSp>
          <p:nvGrpSpPr>
            <p:cNvPr id="25" name="组合 24"/>
            <p:cNvGrpSpPr/>
            <p:nvPr/>
          </p:nvGrpSpPr>
          <p:grpSpPr>
            <a:xfrm>
              <a:off x="310756" y="1560405"/>
              <a:ext cx="3136353" cy="1044240"/>
              <a:chOff x="2618785" y="199228"/>
              <a:chExt cx="3136353" cy="1044240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816766" y="199228"/>
                <a:ext cx="2938372" cy="768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zh-CN" sz="4400" spc="6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个人信息</a:t>
                </a:r>
                <a:endParaRPr lang="zh-CN" altLang="zh-CN" sz="4400" spc="6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618785" y="967872"/>
                <a:ext cx="2750363" cy="27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4400" spc="600">
                    <a:solidFill>
                      <a:schemeClr val="tx1">
                        <a:alpha val="8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en-US" altLang="zh-CN" sz="1200" spc="1200" dirty="0">
                    <a:solidFill>
                      <a:schemeClr val="tx1">
                        <a:alpha val="3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TITLE HERE</a:t>
                </a:r>
                <a:endParaRPr lang="zh-CN" altLang="en-US" sz="1200" spc="120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229518" y="2890123"/>
              <a:ext cx="3903718" cy="1060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spc="1200">
                  <a:solidFill>
                    <a:schemeClr val="tx1">
                      <a:alpha val="3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包含切换昵称、性别、年龄的页面修改效果以及地址与实名认证页面的跳转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0255" y="0"/>
            <a:ext cx="3832860" cy="68573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600" y="0"/>
            <a:ext cx="3843655" cy="6857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115" y="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666045" y="88685"/>
            <a:ext cx="2449689" cy="677553"/>
            <a:chOff x="1682045" y="1691706"/>
            <a:chExt cx="2449689" cy="67755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682045" y="2099732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379133" y="1691706"/>
              <a:ext cx="1752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第一部分</a:t>
              </a:r>
              <a:endParaRPr lang="zh-CN" altLang="en-US" sz="2000" spc="3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2143" y="2107649"/>
              <a:ext cx="1649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 algn="r"/>
              <a:r>
                <a:rPr lang="en-US" altLang="zh-CN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105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99389" y="1301749"/>
            <a:ext cx="4020820" cy="2390140"/>
            <a:chOff x="229518" y="1560405"/>
            <a:chExt cx="3903718" cy="2390190"/>
          </a:xfrm>
        </p:grpSpPr>
        <p:grpSp>
          <p:nvGrpSpPr>
            <p:cNvPr id="25" name="组合 24"/>
            <p:cNvGrpSpPr/>
            <p:nvPr/>
          </p:nvGrpSpPr>
          <p:grpSpPr>
            <a:xfrm>
              <a:off x="310756" y="1560405"/>
              <a:ext cx="3529499" cy="1445290"/>
              <a:chOff x="2618785" y="199228"/>
              <a:chExt cx="3529499" cy="1445290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816684" y="199228"/>
                <a:ext cx="3331600" cy="144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zh-CN" sz="4400" spc="6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实名与地址</a:t>
                </a:r>
                <a:endParaRPr lang="zh-CN" altLang="zh-CN" sz="4400" spc="6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618785" y="967872"/>
                <a:ext cx="2750363" cy="27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4400" spc="600">
                    <a:solidFill>
                      <a:schemeClr val="tx1">
                        <a:alpha val="8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en-US" altLang="zh-CN" sz="1200" spc="1200" dirty="0">
                    <a:solidFill>
                      <a:schemeClr val="tx1">
                        <a:alpha val="3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TITLE HERE</a:t>
                </a:r>
                <a:endParaRPr lang="zh-CN" altLang="en-US" sz="1200" spc="120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229518" y="2890123"/>
              <a:ext cx="3903718" cy="1060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spc="1200">
                  <a:solidFill>
                    <a:schemeClr val="tx1">
                      <a:alpha val="3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包含实名认证与新建地址页面，通过</a:t>
              </a:r>
              <a:r>
                <a:rPr lang="en-US" altLang="zh-CN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wx-if</a:t>
              </a: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与</a:t>
              </a:r>
              <a:r>
                <a:rPr lang="en-US" altLang="zh-CN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data</a:t>
              </a: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数据中的情况渲染页面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0090" y="0"/>
            <a:ext cx="385191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585" y="0"/>
            <a:ext cx="3913505" cy="6821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115" y="-2794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666045" y="88685"/>
            <a:ext cx="2449689" cy="677553"/>
            <a:chOff x="1682045" y="1691706"/>
            <a:chExt cx="2449689" cy="67755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682045" y="2099732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379133" y="1691706"/>
              <a:ext cx="1752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第一部分</a:t>
              </a:r>
              <a:endParaRPr lang="zh-CN" altLang="en-US" sz="2000" spc="3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2143" y="2107649"/>
              <a:ext cx="1649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 algn="r"/>
              <a:r>
                <a:rPr lang="en-US" altLang="zh-CN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105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99389" y="1301749"/>
            <a:ext cx="4020820" cy="2390140"/>
            <a:chOff x="229518" y="1560405"/>
            <a:chExt cx="3903718" cy="2390190"/>
          </a:xfrm>
        </p:grpSpPr>
        <p:grpSp>
          <p:nvGrpSpPr>
            <p:cNvPr id="25" name="组合 24"/>
            <p:cNvGrpSpPr/>
            <p:nvPr/>
          </p:nvGrpSpPr>
          <p:grpSpPr>
            <a:xfrm>
              <a:off x="310756" y="1560405"/>
              <a:ext cx="3529499" cy="1044240"/>
              <a:chOff x="2618785" y="199228"/>
              <a:chExt cx="3529499" cy="1044240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816684" y="199228"/>
                <a:ext cx="3331600" cy="555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zh-CN" sz="4400" spc="6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我的订单</a:t>
                </a:r>
                <a:endParaRPr lang="zh-CN" altLang="zh-CN" sz="4400" spc="6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618785" y="967872"/>
                <a:ext cx="2750363" cy="27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4400" spc="600">
                    <a:solidFill>
                      <a:schemeClr val="tx1">
                        <a:alpha val="8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en-US" altLang="zh-CN" sz="1200" spc="1200" dirty="0">
                    <a:solidFill>
                      <a:schemeClr val="tx1">
                        <a:alpha val="3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TITLE HERE</a:t>
                </a:r>
                <a:endParaRPr lang="zh-CN" altLang="en-US" sz="1200" spc="120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229518" y="2890123"/>
              <a:ext cx="3903718" cy="1060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spc="1200">
                  <a:solidFill>
                    <a:schemeClr val="tx1">
                      <a:alpha val="3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包含订单各个状态页面已经订单详情等页面，重复调用自己写</a:t>
              </a:r>
              <a:r>
                <a:rPr lang="en-US" altLang="zh-CN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&lt;my-goods&gt;</a:t>
              </a:r>
              <a:r>
                <a:rPr lang="zh-CN" altLang="zh-CN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组件达到代码优化效果</a:t>
              </a:r>
              <a:endParaRPr lang="zh-CN" altLang="zh-CN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6585" y="0"/>
            <a:ext cx="3843655" cy="68300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685" y="0"/>
            <a:ext cx="379031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115" y="-2794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666045" y="88685"/>
            <a:ext cx="2449689" cy="677553"/>
            <a:chOff x="1682045" y="1691706"/>
            <a:chExt cx="2449689" cy="67755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682045" y="2099732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379133" y="1691706"/>
              <a:ext cx="1752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第一部分</a:t>
              </a:r>
              <a:endParaRPr lang="zh-CN" altLang="en-US" sz="2000" spc="3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2143" y="2107649"/>
              <a:ext cx="1649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 algn="r"/>
              <a:r>
                <a:rPr lang="en-US" altLang="zh-CN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105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99389" y="1301749"/>
            <a:ext cx="4020820" cy="2066925"/>
            <a:chOff x="229518" y="1560405"/>
            <a:chExt cx="3903718" cy="2066968"/>
          </a:xfrm>
        </p:grpSpPr>
        <p:grpSp>
          <p:nvGrpSpPr>
            <p:cNvPr id="25" name="组合 24"/>
            <p:cNvGrpSpPr/>
            <p:nvPr/>
          </p:nvGrpSpPr>
          <p:grpSpPr>
            <a:xfrm>
              <a:off x="310756" y="1560405"/>
              <a:ext cx="3529499" cy="1044240"/>
              <a:chOff x="2618785" y="199228"/>
              <a:chExt cx="3529499" cy="1044240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816684" y="199228"/>
                <a:ext cx="3331600" cy="768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zh-CN" sz="4400" spc="6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退款维权</a:t>
                </a:r>
                <a:endParaRPr lang="zh-CN" altLang="zh-CN" sz="4400" spc="6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618785" y="967872"/>
                <a:ext cx="2750363" cy="27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4400" spc="600">
                    <a:solidFill>
                      <a:schemeClr val="tx1">
                        <a:alpha val="8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en-US" altLang="zh-CN" sz="1200" spc="1200" dirty="0">
                    <a:solidFill>
                      <a:schemeClr val="tx1">
                        <a:alpha val="3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TITLE HERE</a:t>
                </a:r>
                <a:endParaRPr lang="zh-CN" altLang="en-US" sz="1200" spc="120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229518" y="2890123"/>
              <a:ext cx="3903718" cy="737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spc="1200">
                  <a:solidFill>
                    <a:schemeClr val="tx1">
                      <a:alpha val="3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包含退款、投诉、咨询等页面的渲染</a:t>
              </a:r>
              <a:endParaRPr lang="zh-CN" altLang="zh-CN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5810" y="-27940"/>
            <a:ext cx="380619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090" y="-27940"/>
            <a:ext cx="3855720" cy="6903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69067" y="2657757"/>
            <a:ext cx="7653867" cy="1543756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11899" y="2835344"/>
            <a:ext cx="6366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spc="600">
                <a:solidFill>
                  <a:schemeClr val="tx1">
                    <a:alpha val="8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</a:defRPr>
            </a:lvl1pPr>
          </a:lstStyle>
          <a:p>
            <a:r>
              <a:rPr lang="zh-CN" altLang="en-US" sz="4800" dirty="0">
                <a:sym typeface="+mn-lt"/>
              </a:rPr>
              <a:t>谢谢观赏</a:t>
            </a:r>
            <a:endParaRPr lang="zh-CN" altLang="en-US" sz="4800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05666" y="3666383"/>
            <a:ext cx="6180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 spc="600">
                <a:solidFill>
                  <a:schemeClr val="tx1">
                    <a:alpha val="80000"/>
                  </a:schemeClr>
                </a:solidFill>
                <a:latin typeface="文悦新青年体 (非商业使用) W8" pitchFamily="50" charset="-122"/>
                <a:ea typeface="文悦新青年体 (非商业使用) W8" pitchFamily="50" charset="-122"/>
              </a:defRPr>
            </a:lvl1pPr>
          </a:lstStyle>
          <a:p>
            <a:r>
              <a:rPr lang="en-US" altLang="zh-CN" sz="1200" spc="200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THANK YOU</a:t>
            </a:r>
            <a:endParaRPr lang="zh-CN" altLang="en-US" sz="1200" spc="2000" dirty="0">
              <a:solidFill>
                <a:schemeClr val="tx1">
                  <a:alpha val="3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666045" y="88685"/>
            <a:ext cx="2449689" cy="677553"/>
            <a:chOff x="1682045" y="1691706"/>
            <a:chExt cx="2449689" cy="67755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682045" y="2099732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379133" y="1691706"/>
              <a:ext cx="1752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第一部分</a:t>
              </a:r>
              <a:endParaRPr lang="zh-CN" altLang="en-US" sz="2000" spc="3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2143" y="2107649"/>
              <a:ext cx="1649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 algn="r"/>
              <a:r>
                <a:rPr lang="en-US" altLang="zh-CN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105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40790" y="1591310"/>
            <a:ext cx="5276215" cy="2736886"/>
            <a:chOff x="1240589" y="1849972"/>
            <a:chExt cx="5122551" cy="2736944"/>
          </a:xfrm>
        </p:grpSpPr>
        <p:grpSp>
          <p:nvGrpSpPr>
            <p:cNvPr id="25" name="组合 24"/>
            <p:cNvGrpSpPr/>
            <p:nvPr/>
          </p:nvGrpSpPr>
          <p:grpSpPr>
            <a:xfrm>
              <a:off x="2057401" y="1849972"/>
              <a:ext cx="3119646" cy="1004234"/>
              <a:chOff x="4365430" y="488795"/>
              <a:chExt cx="3119646" cy="1004234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4365430" y="488795"/>
                <a:ext cx="2938372" cy="768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zh-CN" sz="4400" spc="6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注册</a:t>
                </a:r>
                <a:endParaRPr lang="zh-CN" altLang="zh-CN" sz="4400" spc="6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4734713" y="1217433"/>
                <a:ext cx="2750363" cy="27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4400" spc="600">
                    <a:solidFill>
                      <a:schemeClr val="tx1">
                        <a:alpha val="8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en-US" altLang="zh-CN" sz="1200" spc="1200" dirty="0">
                    <a:solidFill>
                      <a:schemeClr val="tx1">
                        <a:alpha val="3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TITLE HERE</a:t>
                </a:r>
                <a:endParaRPr lang="zh-CN" altLang="en-US" sz="1200" spc="120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1240589" y="3203222"/>
              <a:ext cx="5122551" cy="1383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spc="1200">
                  <a:solidFill>
                    <a:schemeClr val="tx1">
                      <a:alpha val="3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①客户输入手机号码，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②判断手机号是否输入并向手机发送验证码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③点击注册前端判定</a:t>
              </a:r>
              <a:r>
                <a:rPr lang="en-US" altLang="zh-CN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input</a:t>
              </a: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框内容并回传后端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④后端返回</a:t>
              </a:r>
              <a:r>
                <a:rPr lang="en-US" altLang="zh-CN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msg</a:t>
              </a: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值正确提示注册成功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4625" y="0"/>
            <a:ext cx="4397375" cy="685863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793990" y="0"/>
            <a:ext cx="4398010" cy="6858000"/>
          </a:xfrm>
          <a:prstGeom prst="rect">
            <a:avLst/>
          </a:prstGeom>
          <a:solidFill>
            <a:srgbClr val="A5A5A5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666045" y="88685"/>
            <a:ext cx="2449689" cy="677553"/>
            <a:chOff x="1682045" y="1691706"/>
            <a:chExt cx="2449689" cy="67755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682045" y="2099732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379133" y="1691706"/>
              <a:ext cx="1752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第一部分</a:t>
              </a:r>
              <a:endParaRPr lang="zh-CN" altLang="en-US" sz="2000" spc="3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2143" y="2107649"/>
              <a:ext cx="1649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 algn="r"/>
              <a:r>
                <a:rPr lang="en-US" altLang="zh-CN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105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40790" y="1591310"/>
            <a:ext cx="5276215" cy="2736886"/>
            <a:chOff x="1240589" y="1849972"/>
            <a:chExt cx="5122551" cy="2736944"/>
          </a:xfrm>
        </p:grpSpPr>
        <p:grpSp>
          <p:nvGrpSpPr>
            <p:cNvPr id="25" name="组合 24"/>
            <p:cNvGrpSpPr/>
            <p:nvPr/>
          </p:nvGrpSpPr>
          <p:grpSpPr>
            <a:xfrm>
              <a:off x="2057401" y="1849972"/>
              <a:ext cx="3119646" cy="1004234"/>
              <a:chOff x="4365430" y="488795"/>
              <a:chExt cx="3119646" cy="1004234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4365430" y="488795"/>
                <a:ext cx="2938372" cy="768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spc="6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 </a:t>
                </a:r>
                <a:r>
                  <a:rPr lang="zh-CN" altLang="zh-CN" sz="4400" spc="6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登录</a:t>
                </a:r>
                <a:endParaRPr lang="zh-CN" altLang="zh-CN" sz="4400" spc="6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4734713" y="1217433"/>
                <a:ext cx="2750363" cy="27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4400" spc="600">
                    <a:solidFill>
                      <a:schemeClr val="tx1">
                        <a:alpha val="8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en-US" altLang="zh-CN" sz="1200" spc="1200" dirty="0">
                    <a:solidFill>
                      <a:schemeClr val="tx1">
                        <a:alpha val="3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TITLE HERE</a:t>
                </a:r>
                <a:endParaRPr lang="zh-CN" altLang="en-US" sz="1200" spc="120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1240589" y="3203222"/>
              <a:ext cx="5122551" cy="1383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spc="1200">
                  <a:solidFill>
                    <a:schemeClr val="tx1">
                      <a:alpha val="3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①客户输入手机号码，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②</a:t>
              </a: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点击登录</a:t>
              </a: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前端判定</a:t>
              </a:r>
              <a:r>
                <a:rPr lang="en-US" altLang="zh-CN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input</a:t>
              </a: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内容</a:t>
              </a: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并回传给后端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③根据</a:t>
              </a: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后端返回</a:t>
              </a:r>
              <a:r>
                <a:rPr lang="en-US" altLang="zh-CN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msg</a:t>
              </a: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值是否跳转页面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④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1200" y="0"/>
            <a:ext cx="3860800" cy="68573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31200" y="-635"/>
            <a:ext cx="3861435" cy="6858000"/>
          </a:xfrm>
          <a:prstGeom prst="rect">
            <a:avLst/>
          </a:prstGeom>
          <a:solidFill>
            <a:srgbClr val="A5A5A5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cs typeface="+mn-ea"/>
                <a:sym typeface="+mn-lt"/>
              </a:rPr>
              <a:t>1</a:t>
            </a:r>
            <a:endParaRPr lang="en-US" altLang="zh-CN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666045" y="88685"/>
            <a:ext cx="2449689" cy="677553"/>
            <a:chOff x="1682045" y="1691706"/>
            <a:chExt cx="2449689" cy="67755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682045" y="2099732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379133" y="1691706"/>
              <a:ext cx="1752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第一部分</a:t>
              </a:r>
              <a:endParaRPr lang="zh-CN" altLang="en-US" sz="2000" spc="3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2143" y="2107649"/>
              <a:ext cx="1649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 algn="r"/>
              <a:r>
                <a:rPr lang="en-US" altLang="zh-CN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105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40790" y="1673224"/>
            <a:ext cx="5903595" cy="2978150"/>
            <a:chOff x="1240589" y="1931888"/>
            <a:chExt cx="5731659" cy="2978213"/>
          </a:xfrm>
        </p:grpSpPr>
        <p:grpSp>
          <p:nvGrpSpPr>
            <p:cNvPr id="25" name="组合 24"/>
            <p:cNvGrpSpPr/>
            <p:nvPr/>
          </p:nvGrpSpPr>
          <p:grpSpPr>
            <a:xfrm>
              <a:off x="2637534" y="1931888"/>
              <a:ext cx="2938372" cy="985819"/>
              <a:chOff x="4945563" y="570711"/>
              <a:chExt cx="2938372" cy="985819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4945563" y="570711"/>
                <a:ext cx="2938372" cy="768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zh-CN" sz="4400" spc="6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忘记密码</a:t>
                </a:r>
                <a:endParaRPr lang="zh-CN" altLang="zh-CN" sz="4400" spc="6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5039884" y="1280934"/>
                <a:ext cx="2750363" cy="27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4400" spc="600">
                    <a:solidFill>
                      <a:schemeClr val="tx1">
                        <a:alpha val="8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en-US" altLang="zh-CN" sz="1200" spc="1200" dirty="0">
                    <a:solidFill>
                      <a:schemeClr val="tx1">
                        <a:alpha val="3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TITLE HERE</a:t>
                </a:r>
                <a:endParaRPr lang="zh-CN" altLang="en-US" sz="1200" spc="120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1240589" y="3203185"/>
              <a:ext cx="5731659" cy="1706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spc="1200">
                  <a:solidFill>
                    <a:schemeClr val="tx1">
                      <a:alpha val="3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①客户输入手机号码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②点击发送验证码，访问后端接口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③根据手机短信输入验证码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④点击下一步，根据</a:t>
              </a: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后端返回</a:t>
              </a:r>
              <a:r>
                <a:rPr lang="en-US" altLang="zh-CN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msg</a:t>
              </a: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值是否跳转页面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0565" y="0"/>
            <a:ext cx="3861435" cy="685863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30565" y="635"/>
            <a:ext cx="3861435" cy="6858000"/>
          </a:xfrm>
          <a:prstGeom prst="rect">
            <a:avLst/>
          </a:prstGeom>
          <a:solidFill>
            <a:srgbClr val="A5A5A5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cs typeface="+mn-ea"/>
                <a:sym typeface="+mn-lt"/>
              </a:rPr>
              <a:t>1</a:t>
            </a:r>
            <a:endParaRPr lang="en-US" altLang="zh-CN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5" y="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666045" y="88685"/>
            <a:ext cx="2449689" cy="677553"/>
            <a:chOff x="1682045" y="1691706"/>
            <a:chExt cx="2449689" cy="67755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682045" y="2099732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379133" y="1691706"/>
              <a:ext cx="1752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第一部分</a:t>
              </a:r>
              <a:endParaRPr lang="zh-CN" altLang="en-US" sz="2000" spc="3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2143" y="2107649"/>
              <a:ext cx="1649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 algn="r"/>
              <a:r>
                <a:rPr lang="en-US" altLang="zh-CN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105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40790" y="1673225"/>
            <a:ext cx="6165215" cy="2654935"/>
            <a:chOff x="1240589" y="1931888"/>
            <a:chExt cx="5731659" cy="2654991"/>
          </a:xfrm>
        </p:grpSpPr>
        <p:grpSp>
          <p:nvGrpSpPr>
            <p:cNvPr id="25" name="组合 24"/>
            <p:cNvGrpSpPr/>
            <p:nvPr/>
          </p:nvGrpSpPr>
          <p:grpSpPr>
            <a:xfrm>
              <a:off x="2637534" y="1931888"/>
              <a:ext cx="2938372" cy="985819"/>
              <a:chOff x="4945563" y="570711"/>
              <a:chExt cx="2938372" cy="985819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4945563" y="570711"/>
                <a:ext cx="2938372" cy="768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zh-CN" sz="4400" spc="600" dirty="0">
                    <a:solidFill>
                      <a:schemeClr val="tx1">
                        <a:alpha val="80000"/>
                      </a:schemeClr>
                    </a:solidFill>
                    <a:cs typeface="+mn-ea"/>
                    <a:sym typeface="+mn-lt"/>
                  </a:rPr>
                  <a:t>设置密码</a:t>
                </a:r>
                <a:endParaRPr lang="zh-CN" altLang="zh-CN" sz="4400" spc="6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5039884" y="1280934"/>
                <a:ext cx="2750363" cy="27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4400" spc="600">
                    <a:solidFill>
                      <a:schemeClr val="tx1">
                        <a:alpha val="80000"/>
                      </a:schemeClr>
                    </a:solidFill>
                    <a:latin typeface="文悦新青年体 (非商业使用) W8" pitchFamily="50" charset="-122"/>
                    <a:ea typeface="文悦新青年体 (非商业使用) W8" pitchFamily="50" charset="-122"/>
                  </a:defRPr>
                </a:lvl1pPr>
              </a:lstStyle>
              <a:p>
                <a:r>
                  <a:rPr lang="en-US" altLang="zh-CN" sz="1200" spc="1200" dirty="0">
                    <a:solidFill>
                      <a:schemeClr val="tx1">
                        <a:alpha val="3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TITLE HERE</a:t>
                </a:r>
                <a:endParaRPr lang="zh-CN" altLang="en-US" sz="1200" spc="120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1240589" y="3203185"/>
              <a:ext cx="5731659" cy="1383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spc="1200">
                  <a:solidFill>
                    <a:schemeClr val="tx1">
                      <a:alpha val="3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①客户输入新密码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②点击确认修改，请求后端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③点击确认修改，根据</a:t>
              </a: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后端返回</a:t>
              </a:r>
              <a:r>
                <a:rPr lang="en-US" altLang="zh-CN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msg</a:t>
              </a:r>
              <a:r>
                <a:rPr lang="zh-CN" altLang="en-US" sz="1400" spc="600" dirty="0">
                  <a:solidFill>
                    <a:srgbClr val="303030"/>
                  </a:solidFill>
                  <a:latin typeface="+mn-lt"/>
                  <a:ea typeface="+mn-ea"/>
                  <a:cs typeface="+mn-ea"/>
                  <a:sym typeface="+mn-lt"/>
                </a:rPr>
                <a:t>值是否跳转页面</a:t>
              </a: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endPara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0565" y="0"/>
            <a:ext cx="3861435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30565" y="0"/>
            <a:ext cx="3861435" cy="6858000"/>
          </a:xfrm>
          <a:prstGeom prst="rect">
            <a:avLst/>
          </a:prstGeom>
          <a:solidFill>
            <a:srgbClr val="A5A5A5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cs typeface="+mn-ea"/>
                <a:sym typeface="+mn-lt"/>
              </a:rPr>
              <a:t>1</a:t>
            </a:r>
            <a:endParaRPr lang="en-US" altLang="zh-CN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666045" y="88685"/>
            <a:ext cx="2449689" cy="677553"/>
            <a:chOff x="1682045" y="1691706"/>
            <a:chExt cx="2449689" cy="67755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1682045" y="2099732"/>
              <a:ext cx="2449689" cy="0"/>
            </a:xfrm>
            <a:prstGeom prst="line">
              <a:avLst/>
            </a:prstGeom>
            <a:ln>
              <a:solidFill>
                <a:srgbClr val="A5A5A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379133" y="1691706"/>
              <a:ext cx="1752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spc="3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第一部分</a:t>
              </a:r>
              <a:endParaRPr lang="zh-CN" altLang="en-US" sz="2000" spc="3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2143" y="2107649"/>
              <a:ext cx="1649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pPr algn="r"/>
              <a:r>
                <a:rPr lang="en-US" altLang="zh-CN" sz="105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105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5955" y="-5715"/>
            <a:ext cx="3864610" cy="686371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793953" y="1529715"/>
            <a:ext cx="316063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400" spc="6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rPr>
              <a:t>登录</a:t>
            </a:r>
            <a:endParaRPr lang="zh-CN" altLang="zh-CN" sz="4400" spc="600" dirty="0">
              <a:solidFill>
                <a:schemeClr val="tx1">
                  <a:alpha val="8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95409" y="2239923"/>
            <a:ext cx="295840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 spc="600">
                <a:solidFill>
                  <a:schemeClr val="tx1">
                    <a:alpha val="80000"/>
                  </a:schemeClr>
                </a:solidFill>
                <a:latin typeface="文悦新青年体 (非商业使用) W8" pitchFamily="50" charset="-122"/>
                <a:ea typeface="文悦新青年体 (非商业使用) W8" pitchFamily="50" charset="-122"/>
              </a:defRPr>
            </a:lvl1pPr>
          </a:lstStyle>
          <a:p>
            <a:r>
              <a:rPr lang="en-US" altLang="zh-CN" sz="1200" spc="120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TITLE HERE</a:t>
            </a:r>
            <a:endParaRPr lang="zh-CN" altLang="en-US" sz="1200" spc="1200" dirty="0">
              <a:solidFill>
                <a:schemeClr val="tx1">
                  <a:alpha val="3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77825" y="2827020"/>
            <a:ext cx="35763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spc="1200">
                <a:solidFill>
                  <a:schemeClr val="tx1">
                    <a:alpha val="30000"/>
                  </a:schemeClr>
                </a:solidFill>
                <a:latin typeface="文悦新青年体 (非商业使用) W8" pitchFamily="50" charset="-122"/>
                <a:ea typeface="文悦新青年体 (非商业使用) W8" pitchFamily="50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rPr>
              <a:t>①客户输入账号密码</a:t>
            </a:r>
            <a:endParaRPr lang="zh-CN" altLang="en-US" sz="1400" spc="600" dirty="0">
              <a:solidFill>
                <a:srgbClr val="303030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rPr>
              <a:t>②点击登录，请求后端</a:t>
            </a:r>
            <a:endParaRPr lang="zh-CN" altLang="en-US" sz="1400" spc="600" dirty="0">
              <a:solidFill>
                <a:srgbClr val="303030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rPr>
              <a:t>③跳转welcome页面，</a:t>
            </a:r>
            <a:r>
              <a:rPr lang="en-US" altLang="zh-CN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rPr>
              <a:t>秒后跳转</a:t>
            </a:r>
            <a:r>
              <a:rPr lang="en-US" altLang="zh-CN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rPr>
              <a:t>home</a:t>
            </a:r>
            <a:r>
              <a: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lt"/>
              </a:rPr>
              <a:t>页面</a:t>
            </a:r>
            <a:endParaRPr lang="zh-CN" altLang="en-US" sz="1400" spc="600" dirty="0">
              <a:solidFill>
                <a:srgbClr val="30303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565" y="0"/>
            <a:ext cx="3861435" cy="6858635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4465320" y="0"/>
            <a:ext cx="7726680" cy="6858000"/>
          </a:xfrm>
          <a:prstGeom prst="rect">
            <a:avLst/>
          </a:prstGeom>
          <a:solidFill>
            <a:srgbClr val="A5A5A5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cs typeface="+mn-ea"/>
                <a:sym typeface="+mn-lt"/>
              </a:rPr>
              <a:t>1</a:t>
            </a:r>
            <a:endParaRPr lang="en-US" altLang="zh-CN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-15632" y="-3274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Block Arc 38"/>
          <p:cNvSpPr/>
          <p:nvPr/>
        </p:nvSpPr>
        <p:spPr>
          <a:xfrm>
            <a:off x="7888624" y="1827951"/>
            <a:ext cx="2389400" cy="2389400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6" name="Block Arc 37"/>
          <p:cNvSpPr/>
          <p:nvPr/>
        </p:nvSpPr>
        <p:spPr>
          <a:xfrm rot="10800000">
            <a:off x="5867823" y="1835640"/>
            <a:ext cx="2389400" cy="2389400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Block Arc 36"/>
          <p:cNvSpPr/>
          <p:nvPr/>
        </p:nvSpPr>
        <p:spPr>
          <a:xfrm>
            <a:off x="3850369" y="1846197"/>
            <a:ext cx="2389400" cy="2389400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8" name="Block Arc 51"/>
          <p:cNvSpPr/>
          <p:nvPr/>
        </p:nvSpPr>
        <p:spPr>
          <a:xfrm>
            <a:off x="1824125" y="1827951"/>
            <a:ext cx="2389400" cy="2389400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Block Arc 53"/>
          <p:cNvSpPr/>
          <p:nvPr/>
        </p:nvSpPr>
        <p:spPr>
          <a:xfrm>
            <a:off x="5867823" y="1827951"/>
            <a:ext cx="2389400" cy="2389400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Freeform 62"/>
          <p:cNvSpPr/>
          <p:nvPr/>
        </p:nvSpPr>
        <p:spPr>
          <a:xfrm>
            <a:off x="2314843" y="2334118"/>
            <a:ext cx="1388555" cy="1388555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rgbClr val="A5A5A5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82880" rIns="158008" bIns="158008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kern="1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4" name="Freeform 63"/>
          <p:cNvSpPr/>
          <p:nvPr/>
        </p:nvSpPr>
        <p:spPr>
          <a:xfrm>
            <a:off x="4355126" y="2323323"/>
            <a:ext cx="1388555" cy="1388555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rgbClr val="A5A5A5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82880" rIns="158008" bIns="158008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kern="12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27" name="Freeform 64"/>
          <p:cNvSpPr/>
          <p:nvPr/>
        </p:nvSpPr>
        <p:spPr>
          <a:xfrm>
            <a:off x="6366217" y="2323323"/>
            <a:ext cx="1388555" cy="1388555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chemeClr val="accent3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82880" rIns="158008" bIns="158008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kern="12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28" name="Freeform 65"/>
          <p:cNvSpPr/>
          <p:nvPr/>
        </p:nvSpPr>
        <p:spPr>
          <a:xfrm>
            <a:off x="8406500" y="2334118"/>
            <a:ext cx="1388555" cy="1388555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rgbClr val="A5A5A5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82880" rIns="158008" bIns="158008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kern="1200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sp>
        <p:nvSpPr>
          <p:cNvPr id="30" name="Block Arc 35"/>
          <p:cNvSpPr/>
          <p:nvPr/>
        </p:nvSpPr>
        <p:spPr>
          <a:xfrm rot="10800000">
            <a:off x="1824125" y="1835639"/>
            <a:ext cx="2389400" cy="2389400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1" name="Block Arc 52"/>
          <p:cNvSpPr/>
          <p:nvPr/>
        </p:nvSpPr>
        <p:spPr>
          <a:xfrm rot="10800000">
            <a:off x="3844924" y="1835640"/>
            <a:ext cx="2389400" cy="2389400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3" name="Block Arc 54"/>
          <p:cNvSpPr/>
          <p:nvPr/>
        </p:nvSpPr>
        <p:spPr>
          <a:xfrm rot="10800000">
            <a:off x="7888624" y="1835640"/>
            <a:ext cx="2389400" cy="2389400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690263" y="504670"/>
            <a:ext cx="2750363" cy="1189013"/>
            <a:chOff x="4734713" y="488795"/>
            <a:chExt cx="2750363" cy="1189013"/>
          </a:xfrm>
        </p:grpSpPr>
        <p:sp>
          <p:nvSpPr>
            <p:cNvPr id="52" name="文本框 51"/>
            <p:cNvSpPr txBox="1"/>
            <p:nvPr/>
          </p:nvSpPr>
          <p:spPr>
            <a:xfrm>
              <a:off x="4734713" y="488795"/>
              <a:ext cx="2750363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spc="600" dirty="0">
                  <a:solidFill>
                    <a:schemeClr val="tx1">
                      <a:alpha val="80000"/>
                    </a:schemeClr>
                  </a:solidFill>
                  <a:cs typeface="+mn-ea"/>
                  <a:sym typeface="+mn-lt"/>
                </a:rPr>
                <a:t>商城内容</a:t>
              </a:r>
              <a:endParaRPr lang="zh-CN" altLang="en-US" sz="4400" spc="600" dirty="0">
                <a:solidFill>
                  <a:schemeClr val="tx1"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734713" y="1217433"/>
              <a:ext cx="2750363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 spc="600">
                  <a:solidFill>
                    <a:schemeClr val="tx1">
                      <a:alpha val="80000"/>
                    </a:schemeClr>
                  </a:solidFill>
                  <a:latin typeface="文悦新青年体 (非商业使用) W8" pitchFamily="50" charset="-122"/>
                  <a:ea typeface="文悦新青年体 (非商业使用) W8" pitchFamily="50" charset="-122"/>
                </a:defRPr>
              </a:lvl1pPr>
            </a:lstStyle>
            <a:p>
              <a:r>
                <a:rPr lang="en-US" altLang="zh-CN" sz="1200" spc="1200" dirty="0">
                  <a:solidFill>
                    <a:schemeClr val="tx1">
                      <a:alpha val="3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CONTENT OF THE MALL</a:t>
              </a:r>
              <a:endParaRPr lang="en-US" altLang="zh-CN" sz="1200" spc="1200" dirty="0">
                <a:solidFill>
                  <a:schemeClr val="tx1">
                    <a:alpha val="3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1802765" y="4488180"/>
            <a:ext cx="84753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spc="1200">
                <a:solidFill>
                  <a:schemeClr val="tx1">
                    <a:alpha val="30000"/>
                  </a:schemeClr>
                </a:solidFill>
                <a:latin typeface="文悦新青年体 (非商业使用) W8" pitchFamily="50" charset="-122"/>
                <a:ea typeface="文悦新青年体 (非商业使用) W8" pitchFamily="50" charset="-122"/>
              </a:defRPr>
            </a:lvl1pPr>
          </a:lstStyle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ea"/>
              </a:rPr>
              <a:t>①主要包括，首页，分类，购物车，我的。其中前三个主要对商品的信息进行介绍用vue写的，最后一个我的用微信小程序去写。</a:t>
            </a:r>
            <a:endParaRPr lang="zh-CN" altLang="en-US" sz="1400" spc="600" dirty="0">
              <a:solidFill>
                <a:srgbClr val="303030"/>
              </a:solidFill>
              <a:latin typeface="+mn-lt"/>
              <a:ea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ea"/>
              </a:rPr>
              <a:t>②</a:t>
            </a:r>
            <a:r>
              <a:rPr lang="en-US" altLang="zh-CN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ea"/>
              </a:rPr>
              <a:t>vue</a:t>
            </a:r>
            <a:r>
              <a: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ea"/>
              </a:rPr>
              <a:t>页面通过路由、组件切换页面，微信小程序通过wx-if开关和usingComponents组件切页面</a:t>
            </a:r>
            <a:endParaRPr lang="zh-CN" altLang="en-US" sz="1400" spc="600" dirty="0">
              <a:solidFill>
                <a:srgbClr val="303030"/>
              </a:solidFill>
              <a:latin typeface="+mn-lt"/>
              <a:ea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400" spc="600" dirty="0">
                <a:solidFill>
                  <a:srgbClr val="303030"/>
                </a:solidFill>
                <a:latin typeface="+mn-lt"/>
                <a:ea typeface="+mn-ea"/>
                <a:cs typeface="+mn-ea"/>
                <a:sym typeface="+mn-ea"/>
              </a:rPr>
              <a:t>③购物车是进行商品的价格核算等，根据根据路由query传值自由判断跳转对应页面</a:t>
            </a:r>
            <a:endParaRPr lang="zh-CN" altLang="en-US" sz="1400" spc="600" dirty="0">
              <a:solidFill>
                <a:srgbClr val="303030"/>
              </a:solidFill>
              <a:latin typeface="+mn-lt"/>
              <a:ea typeface="+mn-ea"/>
              <a:cs typeface="+mn-ea"/>
              <a:sym typeface="+mn-ea"/>
            </a:endParaRPr>
          </a:p>
        </p:txBody>
      </p:sp>
      <p:pic>
        <p:nvPicPr>
          <p:cNvPr id="2" name="图片 1" descr="homegrey@3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9385" y="2722245"/>
            <a:ext cx="619125" cy="571500"/>
          </a:xfrm>
          <a:prstGeom prst="rect">
            <a:avLst/>
          </a:prstGeom>
        </p:spPr>
      </p:pic>
      <p:pic>
        <p:nvPicPr>
          <p:cNvPr id="4" name="图片 3" descr="cargray@3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605" y="2750820"/>
            <a:ext cx="571500" cy="542925"/>
          </a:xfrm>
          <a:prstGeom prst="rect">
            <a:avLst/>
          </a:prstGeom>
        </p:spPr>
      </p:pic>
      <p:pic>
        <p:nvPicPr>
          <p:cNvPr id="5" name="图片 4" descr="classgray@2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940" y="2850515"/>
            <a:ext cx="371475" cy="381000"/>
          </a:xfrm>
          <a:prstGeom prst="rect">
            <a:avLst/>
          </a:prstGeom>
        </p:spPr>
      </p:pic>
      <p:pic>
        <p:nvPicPr>
          <p:cNvPr id="7" name="图片 6" descr="mygray@3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4755" y="2630170"/>
            <a:ext cx="533400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p55gdng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2665</Words>
  <Application>WPS 演示</Application>
  <PresentationFormat>自定义</PresentationFormat>
  <Paragraphs>430</Paragraphs>
  <Slides>34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Arial</vt:lpstr>
      <vt:lpstr>宋体</vt:lpstr>
      <vt:lpstr>Wingdings</vt:lpstr>
      <vt:lpstr>Calibri</vt:lpstr>
      <vt:lpstr>方正细谭黑简体</vt:lpstr>
      <vt:lpstr>黑体</vt:lpstr>
      <vt:lpstr>文悦新青年体 (非商业使用) W8</vt:lpstr>
      <vt:lpstr>微软雅黑</vt:lpstr>
      <vt:lpstr>Calibri Light</vt:lpstr>
      <vt:lpstr>Calibri</vt:lpstr>
      <vt:lpstr>Arial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灰色点线</dc:title>
  <dc:creator>第一PPT</dc:creator>
  <cp:keywords>www.1ppt.com</cp:keywords>
  <dc:description>www.1ppt.com</dc:description>
  <cp:lastModifiedBy>Administrator</cp:lastModifiedBy>
  <cp:revision>113</cp:revision>
  <dcterms:created xsi:type="dcterms:W3CDTF">2017-05-24T05:55:00Z</dcterms:created>
  <dcterms:modified xsi:type="dcterms:W3CDTF">2020-07-03T09:07:02Z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