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24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70" r:id="rId1"/>
    <p:sldMasterId id="2147483750" r:id="rId2"/>
    <p:sldMasterId id="2147483745" r:id="rId3"/>
    <p:sldMasterId id="2147483799" r:id="rId4"/>
    <p:sldMasterId id="2147483803" r:id="rId5"/>
    <p:sldMasterId id="2147483807" r:id="rId6"/>
    <p:sldMasterId id="2147483811" r:id="rId7"/>
    <p:sldMasterId id="2147483793" r:id="rId8"/>
    <p:sldMasterId id="2147483764" r:id="rId9"/>
  </p:sldMasterIdLst>
  <p:notesMasterIdLst>
    <p:notesMasterId r:id="rId21"/>
  </p:notesMasterIdLst>
  <p:sldIdLst>
    <p:sldId id="275" r:id="rId10"/>
    <p:sldId id="276" r:id="rId11"/>
    <p:sldId id="278" r:id="rId12"/>
    <p:sldId id="387" r:id="rId13"/>
    <p:sldId id="277" r:id="rId14"/>
    <p:sldId id="386" r:id="rId15"/>
    <p:sldId id="281" r:id="rId16"/>
    <p:sldId id="388" r:id="rId17"/>
    <p:sldId id="280" r:id="rId18"/>
    <p:sldId id="390" r:id="rId19"/>
    <p:sldId id="300" r:id="rId20"/>
  </p:sldIdLst>
  <p:sldSz cx="9361488" cy="6840538"/>
  <p:notesSz cx="6864350" cy="9994900"/>
  <p:embeddedFontLst>
    <p:embeddedFont>
      <p:font typeface="나눔고딕 ExtraBold" panose="020B0600000101010101" charset="-127"/>
      <p:bold r:id="rId22"/>
    </p:embeddedFont>
    <p:embeddedFont>
      <p:font typeface="나눔고딕" panose="020D0604000000000000" pitchFamily="50" charset="-127"/>
      <p:regular r:id="rId23"/>
      <p:bold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나눔고딕 Bold" panose="020B0600000101010101" charset="-127"/>
      <p:bold r:id="rId27"/>
    </p:embeddedFont>
    <p:embeddedFont>
      <p:font typeface="나눔바른고딕" panose="020B0600000101010101" charset="-127"/>
      <p:regular r:id="rId28"/>
      <p:bold r:id="rId29"/>
    </p:embeddedFont>
    <p:embeddedFont>
      <p:font typeface="나눔고딕OTF ExtraBold" panose="020B0600000101010101" charset="-127"/>
      <p:bold r:id="rId30"/>
    </p:embeddedFont>
    <p:embeddedFont>
      <p:font typeface="산돌고딕B" panose="020B0600000101010101" charset="-127"/>
      <p:regular r:id="rId31"/>
    </p:embeddedFont>
    <p:embeddedFont>
      <p:font typeface="Ebrima" panose="02000000000000000000" pitchFamily="2" charset="0"/>
      <p:regular r:id="rId32"/>
      <p:bold r:id="rId33"/>
    </p:embeddedFont>
  </p:embeddedFontLst>
  <p:defaultTextStyle>
    <a:defPPr>
      <a:defRPr lang="ko-KR"/>
    </a:defPPr>
    <a:lvl1pPr marL="0" algn="l" defTabSz="92567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62837" algn="l" defTabSz="92567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25675" algn="l" defTabSz="92567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88513" algn="l" defTabSz="92567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51351" algn="l" defTabSz="92567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14188" algn="l" defTabSz="92567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77025" algn="l" defTabSz="92567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39862" algn="l" defTabSz="92567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702700" algn="l" defTabSz="92567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0">
          <p15:clr>
            <a:srgbClr val="A4A3A4"/>
          </p15:clr>
        </p15:guide>
        <p15:guide id="2" orient="horz" pos="4309">
          <p15:clr>
            <a:srgbClr val="A4A3A4"/>
          </p15:clr>
        </p15:guide>
        <p15:guide id="3" orient="horz" pos="136">
          <p15:clr>
            <a:srgbClr val="A4A3A4"/>
          </p15:clr>
        </p15:guide>
        <p15:guide id="4" orient="horz" pos="408">
          <p15:clr>
            <a:srgbClr val="A4A3A4"/>
          </p15:clr>
        </p15:guide>
        <p15:guide id="5" orient="horz">
          <p15:clr>
            <a:srgbClr val="A4A3A4"/>
          </p15:clr>
        </p15:guide>
        <p15:guide id="6" orient="horz" pos="1361" userDrawn="1">
          <p15:clr>
            <a:srgbClr val="A4A3A4"/>
          </p15:clr>
        </p15:guide>
        <p15:guide id="8" orient="horz" pos="225">
          <p15:clr>
            <a:srgbClr val="A4A3A4"/>
          </p15:clr>
        </p15:guide>
        <p15:guide id="9" pos="215" userDrawn="1">
          <p15:clr>
            <a:srgbClr val="A4A3A4"/>
          </p15:clr>
        </p15:guide>
        <p15:guide id="10" pos="4434" userDrawn="1">
          <p15:clr>
            <a:srgbClr val="A4A3A4"/>
          </p15:clr>
        </p15:guide>
        <p15:guide id="11" orient="horz" pos="561">
          <p15:clr>
            <a:srgbClr val="A4A3A4"/>
          </p15:clr>
        </p15:guide>
        <p15:guide id="12" orient="horz" pos="4094">
          <p15:clr>
            <a:srgbClr val="A4A3A4"/>
          </p15:clr>
        </p15:guide>
        <p15:guide id="13" orient="horz" pos="129">
          <p15:clr>
            <a:srgbClr val="A4A3A4"/>
          </p15:clr>
        </p15:guide>
        <p15:guide id="14" orient="horz" pos="387">
          <p15:clr>
            <a:srgbClr val="A4A3A4"/>
          </p15:clr>
        </p15:guide>
        <p15:guide id="15" orient="horz" pos="1293">
          <p15:clr>
            <a:srgbClr val="A4A3A4"/>
          </p15:clr>
        </p15:guide>
        <p15:guide id="16" orient="horz" pos="214">
          <p15:clr>
            <a:srgbClr val="A4A3A4"/>
          </p15:clr>
        </p15:guide>
        <p15:guide id="17" pos="194">
          <p15:clr>
            <a:srgbClr val="A4A3A4"/>
          </p15:clr>
        </p15:guide>
        <p15:guide id="18" pos="40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F19"/>
    <a:srgbClr val="7CA228"/>
    <a:srgbClr val="339966"/>
    <a:srgbClr val="F7F7F7"/>
    <a:srgbClr val="EEEEEE"/>
    <a:srgbClr val="093019"/>
    <a:srgbClr val="293B9F"/>
    <a:srgbClr val="FFFFFF"/>
    <a:srgbClr val="12A5C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4" autoAdjust="0"/>
    <p:restoredTop sz="90031" autoAdjust="0"/>
  </p:normalViewPr>
  <p:slideViewPr>
    <p:cSldViewPr showGuides="1">
      <p:cViewPr varScale="1">
        <p:scale>
          <a:sx n="88" d="100"/>
          <a:sy n="88" d="100"/>
        </p:scale>
        <p:origin x="1234" y="53"/>
      </p:cViewPr>
      <p:guideLst>
        <p:guide orient="horz" pos="590"/>
        <p:guide orient="horz" pos="4309"/>
        <p:guide orient="horz" pos="136"/>
        <p:guide orient="horz" pos="408"/>
        <p:guide orient="horz"/>
        <p:guide orient="horz" pos="1361"/>
        <p:guide orient="horz" pos="225"/>
        <p:guide pos="215"/>
        <p:guide pos="4434"/>
        <p:guide orient="horz" pos="561"/>
        <p:guide orient="horz" pos="4094"/>
        <p:guide orient="horz" pos="129"/>
        <p:guide orient="horz" pos="387"/>
        <p:guide orient="horz" pos="1293"/>
        <p:guide orient="horz" pos="214"/>
        <p:guide pos="194"/>
        <p:guide pos="40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notesViewPr>
    <p:cSldViewPr>
      <p:cViewPr varScale="1">
        <p:scale>
          <a:sx n="80" d="100"/>
          <a:sy n="80" d="100"/>
        </p:scale>
        <p:origin x="399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96FCEC-A2F3-4726-8278-26A3F0E23A7F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ADE9004F-9913-4C56-AA77-6392A5AAEB01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56A28EF9-DBFF-49D4-9980-35690CC55B76}" type="sibTrans" cxnId="{8DD394CB-63FF-4848-9DB8-883D440DE884}">
      <dgm:prSet/>
      <dgm:spPr/>
      <dgm:t>
        <a:bodyPr/>
        <a:lstStyle/>
        <a:p>
          <a:pPr latinLnBrk="1"/>
          <a:endParaRPr lang="ko-KR" altLang="en-US"/>
        </a:p>
      </dgm:t>
    </dgm:pt>
    <dgm:pt modelId="{190D3DAF-D33E-4820-BA19-C932B32D763A}" type="parTrans" cxnId="{8DD394CB-63FF-4848-9DB8-883D440DE884}">
      <dgm:prSet/>
      <dgm:spPr/>
      <dgm:t>
        <a:bodyPr/>
        <a:lstStyle/>
        <a:p>
          <a:pPr latinLnBrk="1"/>
          <a:endParaRPr lang="ko-KR" altLang="en-US"/>
        </a:p>
      </dgm:t>
    </dgm:pt>
    <dgm:pt modelId="{C7AD81A3-3374-44F0-954F-59628AB8485A}" type="pres">
      <dgm:prSet presAssocID="{6D96FCEC-A2F3-4726-8278-26A3F0E23A7F}" presName="arrowDiagram" presStyleCnt="0">
        <dgm:presLayoutVars>
          <dgm:chMax val="5"/>
          <dgm:dir/>
          <dgm:resizeHandles val="exact"/>
        </dgm:presLayoutVars>
      </dgm:prSet>
      <dgm:spPr/>
    </dgm:pt>
    <dgm:pt modelId="{9A1CCA69-3434-449E-AFB9-F6E9B0C63A9A}" type="pres">
      <dgm:prSet presAssocID="{6D96FCEC-A2F3-4726-8278-26A3F0E23A7F}" presName="arrow" presStyleLbl="bgShp" presStyleIdx="0" presStyleCnt="1" custAng="4663097" custFlipVert="1" custScaleX="52423" custScaleY="75948" custLinFactNeighborX="-22889" custLinFactNeighborY="38556"/>
      <dgm:spPr>
        <a:gradFill flip="none" rotWithShape="1">
          <a:gsLst>
            <a:gs pos="10000">
              <a:srgbClr val="093019"/>
            </a:gs>
            <a:gs pos="100000">
              <a:schemeClr val="accent5">
                <a:lumMod val="20000"/>
                <a:lumOff val="80000"/>
              </a:schemeClr>
            </a:gs>
          </a:gsLst>
          <a:path path="circle">
            <a:fillToRect l="100000" b="100000"/>
          </a:path>
          <a:tileRect t="-100000" r="-100000"/>
        </a:gradFill>
      </dgm:spPr>
    </dgm:pt>
    <dgm:pt modelId="{59980F2C-90E2-4EC5-A4CB-1F1EBBDA0F55}" type="pres">
      <dgm:prSet presAssocID="{6D96FCEC-A2F3-4726-8278-26A3F0E23A7F}" presName="arrowDiagram1" presStyleCnt="0">
        <dgm:presLayoutVars>
          <dgm:bulletEnabled val="1"/>
        </dgm:presLayoutVars>
      </dgm:prSet>
      <dgm:spPr/>
    </dgm:pt>
    <dgm:pt modelId="{9B74E68A-D704-4C27-8C90-93A8DF71A389}" type="pres">
      <dgm:prSet presAssocID="{ADE9004F-9913-4C56-AA77-6392A5AAEB01}" presName="bullet1" presStyleLbl="node1" presStyleIdx="0" presStyleCnt="1"/>
      <dgm:spPr>
        <a:noFill/>
        <a:ln>
          <a:noFill/>
        </a:ln>
      </dgm:spPr>
    </dgm:pt>
    <dgm:pt modelId="{3CD957AB-EFD1-467A-9A80-146BED881573}" type="pres">
      <dgm:prSet presAssocID="{ADE9004F-9913-4C56-AA77-6392A5AAEB01}" presName="textBox1" presStyleLbl="revTx" presStyleIdx="0" presStyleCnt="1" custLinFactNeighborX="3055" custLinFactNeighborY="618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DD394CB-63FF-4848-9DB8-883D440DE884}" srcId="{6D96FCEC-A2F3-4726-8278-26A3F0E23A7F}" destId="{ADE9004F-9913-4C56-AA77-6392A5AAEB01}" srcOrd="0" destOrd="0" parTransId="{190D3DAF-D33E-4820-BA19-C932B32D763A}" sibTransId="{56A28EF9-DBFF-49D4-9980-35690CC55B76}"/>
    <dgm:cxn modelId="{A8C55479-EED3-448E-A9AF-15D5091C61F0}" type="presOf" srcId="{ADE9004F-9913-4C56-AA77-6392A5AAEB01}" destId="{3CD957AB-EFD1-467A-9A80-146BED881573}" srcOrd="0" destOrd="0" presId="urn:microsoft.com/office/officeart/2005/8/layout/arrow2"/>
    <dgm:cxn modelId="{50C6EFDB-8233-404C-B3E4-8DDB589C40D4}" type="presOf" srcId="{6D96FCEC-A2F3-4726-8278-26A3F0E23A7F}" destId="{C7AD81A3-3374-44F0-954F-59628AB8485A}" srcOrd="0" destOrd="0" presId="urn:microsoft.com/office/officeart/2005/8/layout/arrow2"/>
    <dgm:cxn modelId="{E8A0D82F-9A70-4CBE-B401-7F5038F4AECF}" type="presParOf" srcId="{C7AD81A3-3374-44F0-954F-59628AB8485A}" destId="{9A1CCA69-3434-449E-AFB9-F6E9B0C63A9A}" srcOrd="0" destOrd="0" presId="urn:microsoft.com/office/officeart/2005/8/layout/arrow2"/>
    <dgm:cxn modelId="{600E3ABA-2987-4008-89D6-E9A0C042F729}" type="presParOf" srcId="{C7AD81A3-3374-44F0-954F-59628AB8485A}" destId="{59980F2C-90E2-4EC5-A4CB-1F1EBBDA0F55}" srcOrd="1" destOrd="0" presId="urn:microsoft.com/office/officeart/2005/8/layout/arrow2"/>
    <dgm:cxn modelId="{0D82EE95-F138-40FC-A5E4-C62C2809D75D}" type="presParOf" srcId="{59980F2C-90E2-4EC5-A4CB-1F1EBBDA0F55}" destId="{9B74E68A-D704-4C27-8C90-93A8DF71A389}" srcOrd="0" destOrd="0" presId="urn:microsoft.com/office/officeart/2005/8/layout/arrow2"/>
    <dgm:cxn modelId="{CD651629-4497-43D3-A7CD-E85182B1E12F}" type="presParOf" srcId="{59980F2C-90E2-4EC5-A4CB-1F1EBBDA0F55}" destId="{3CD957AB-EFD1-467A-9A80-146BED881573}" srcOrd="1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CCA69-3434-449E-AFB9-F6E9B0C63A9A}">
      <dsp:nvSpPr>
        <dsp:cNvPr id="0" name=""/>
        <dsp:cNvSpPr/>
      </dsp:nvSpPr>
      <dsp:spPr>
        <a:xfrm rot="16936903" flipV="1">
          <a:off x="-121372" y="2135532"/>
          <a:ext cx="2236650" cy="2025222"/>
        </a:xfrm>
        <a:prstGeom prst="swooshArrow">
          <a:avLst>
            <a:gd name="adj1" fmla="val 25000"/>
            <a:gd name="adj2" fmla="val 25000"/>
          </a:avLst>
        </a:prstGeom>
        <a:gradFill flip="none" rotWithShape="1">
          <a:gsLst>
            <a:gs pos="10000">
              <a:srgbClr val="093019"/>
            </a:gs>
            <a:gs pos="100000">
              <a:schemeClr val="accent5">
                <a:lumMod val="20000"/>
                <a:lumOff val="80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4E68A-D704-4C27-8C90-93A8DF71A389}">
      <dsp:nvSpPr>
        <dsp:cNvPr id="0" name=""/>
        <dsp:cNvSpPr/>
      </dsp:nvSpPr>
      <dsp:spPr>
        <a:xfrm>
          <a:off x="3095623" y="1327502"/>
          <a:ext cx="315724" cy="315724"/>
        </a:xfrm>
        <a:prstGeom prst="ellipse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D957AB-EFD1-467A-9A80-146BED881573}">
      <dsp:nvSpPr>
        <dsp:cNvPr id="0" name=""/>
        <dsp:cNvSpPr/>
      </dsp:nvSpPr>
      <dsp:spPr>
        <a:xfrm>
          <a:off x="1599005" y="1607023"/>
          <a:ext cx="1706618" cy="1967943"/>
        </a:xfrm>
        <a:prstGeom prst="round2Diag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67296" bIns="0" numCol="1" spcCol="1270" anchor="t" anchorCtr="0">
          <a:noAutofit/>
        </a:bodyPr>
        <a:lstStyle/>
        <a:p>
          <a:pPr lvl="0" algn="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500" kern="1200" dirty="0"/>
        </a:p>
      </dsp:txBody>
      <dsp:txXfrm>
        <a:off x="1682315" y="1690333"/>
        <a:ext cx="1539998" cy="1801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745"/>
          </a:xfrm>
          <a:prstGeom prst="rect">
            <a:avLst/>
          </a:prstGeom>
        </p:spPr>
        <p:txBody>
          <a:bodyPr vert="horz" lIns="96332" tIns="48166" rIns="96332" bIns="48166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745"/>
          </a:xfrm>
          <a:prstGeom prst="rect">
            <a:avLst/>
          </a:prstGeom>
        </p:spPr>
        <p:txBody>
          <a:bodyPr vert="horz" lIns="96332" tIns="48166" rIns="96332" bIns="48166" rtlCol="0"/>
          <a:lstStyle>
            <a:lvl1pPr algn="r">
              <a:defRPr sz="1300"/>
            </a:lvl1pPr>
          </a:lstStyle>
          <a:p>
            <a:fld id="{BB936E49-F8DB-40CB-A473-3E3F78ED552A}" type="datetimeFigureOut">
              <a:rPr lang="ko-KR" altLang="en-US" smtClean="0"/>
              <a:pPr/>
              <a:t>2024-07-15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66775" y="749300"/>
            <a:ext cx="513080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32" tIns="48166" rIns="96332" bIns="4816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747578"/>
            <a:ext cx="5491480" cy="4497705"/>
          </a:xfrm>
          <a:prstGeom prst="rect">
            <a:avLst/>
          </a:prstGeom>
        </p:spPr>
        <p:txBody>
          <a:bodyPr vert="horz" lIns="96332" tIns="48166" rIns="96332" bIns="4816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4552" cy="499745"/>
          </a:xfrm>
          <a:prstGeom prst="rect">
            <a:avLst/>
          </a:prstGeom>
        </p:spPr>
        <p:txBody>
          <a:bodyPr vert="horz" lIns="96332" tIns="48166" rIns="96332" bIns="48166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3420"/>
            <a:ext cx="2974552" cy="499745"/>
          </a:xfrm>
          <a:prstGeom prst="rect">
            <a:avLst/>
          </a:prstGeom>
        </p:spPr>
        <p:txBody>
          <a:bodyPr vert="horz" lIns="96332" tIns="48166" rIns="96332" bIns="48166" rtlCol="0" anchor="b"/>
          <a:lstStyle>
            <a:lvl1pPr algn="r">
              <a:defRPr sz="1300"/>
            </a:lvl1pPr>
          </a:lstStyle>
          <a:p>
            <a:fld id="{7C2CD879-1CFD-47A2-847E-775FEEE40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767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2567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62837" algn="l" defTabSz="92567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25675" algn="l" defTabSz="92567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88513" algn="l" defTabSz="92567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51351" algn="l" defTabSz="92567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14188" algn="l" defTabSz="92567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77025" algn="l" defTabSz="92567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39862" algn="l" defTabSz="92567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02700" algn="l" defTabSz="92567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606410" y="752497"/>
            <a:ext cx="8741607" cy="2564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888826" eaLnBrk="0" fontAlgn="base" hangingPunct="0">
              <a:lnSpc>
                <a:spcPct val="100000"/>
              </a:lnSpc>
              <a:spcAft>
                <a:spcPct val="0"/>
              </a:spcAft>
              <a:defRPr sz="1300" b="1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 algn="l" defTabSz="888826" eaLnBrk="0" fontAlgn="base" hangingPunct="0">
              <a:lnSpc>
                <a:spcPts val="1999"/>
              </a:lnSpc>
              <a:spcAft>
                <a:spcPct val="0"/>
              </a:spcAft>
            </a:pPr>
            <a:r>
              <a:rPr lang="ko-KR" altLang="en-US" dirty="0" smtClean="0"/>
              <a:t>제목이 </a:t>
            </a:r>
            <a:r>
              <a:rPr lang="en-US" altLang="ko-KR" dirty="0" smtClean="0"/>
              <a:t>2depth</a:t>
            </a:r>
            <a:r>
              <a:rPr lang="ko-KR" altLang="en-US" dirty="0" smtClean="0"/>
              <a:t>까지 있을 경우 마스터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눈물 방울 5"/>
          <p:cNvSpPr/>
          <p:nvPr userDrawn="1"/>
        </p:nvSpPr>
        <p:spPr bwMode="auto">
          <a:xfrm>
            <a:off x="419795" y="814123"/>
            <a:ext cx="97845" cy="102548"/>
          </a:xfrm>
          <a:prstGeom prst="teardrop">
            <a:avLst/>
          </a:prstGeom>
          <a:solidFill>
            <a:sysClr val="window" lastClr="FFFFFF"/>
          </a:solidFill>
          <a:ln w="25400" cap="flat" cmpd="sng" algn="ctr">
            <a:solidFill>
              <a:srgbClr val="7CA228"/>
            </a:solidFill>
            <a:prstDash val="solid"/>
            <a:miter lim="800000"/>
          </a:ln>
          <a:effectLst/>
        </p:spPr>
        <p:txBody>
          <a:bodyPr lIns="84482" tIns="42241" rIns="84482" bIns="42241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700" kern="0" spc="-92" dirty="0">
              <a:solidFill>
                <a:sysClr val="window" lastClr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130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606410" y="752497"/>
            <a:ext cx="8741607" cy="2564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888826" eaLnBrk="0" fontAlgn="base" hangingPunct="0">
              <a:lnSpc>
                <a:spcPct val="100000"/>
              </a:lnSpc>
              <a:spcAft>
                <a:spcPct val="0"/>
              </a:spcAft>
              <a:defRPr sz="1300" b="1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 algn="l" defTabSz="888826" eaLnBrk="0" fontAlgn="base" hangingPunct="0">
              <a:lnSpc>
                <a:spcPts val="1999"/>
              </a:lnSpc>
              <a:spcAft>
                <a:spcPct val="0"/>
              </a:spcAft>
            </a:pPr>
            <a:r>
              <a:rPr lang="ko-KR" altLang="en-US" dirty="0" smtClean="0"/>
              <a:t>제목이 </a:t>
            </a:r>
            <a:r>
              <a:rPr lang="en-US" altLang="ko-KR" dirty="0" smtClean="0"/>
              <a:t>2depth</a:t>
            </a:r>
            <a:r>
              <a:rPr lang="ko-KR" altLang="en-US" dirty="0" smtClean="0"/>
              <a:t>까지 있을 경우 마스터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눈물 방울 5"/>
          <p:cNvSpPr/>
          <p:nvPr userDrawn="1"/>
        </p:nvSpPr>
        <p:spPr bwMode="auto">
          <a:xfrm>
            <a:off x="419795" y="814123"/>
            <a:ext cx="97845" cy="102548"/>
          </a:xfrm>
          <a:prstGeom prst="teardrop">
            <a:avLst/>
          </a:prstGeom>
          <a:solidFill>
            <a:sysClr val="window" lastClr="FFFFFF"/>
          </a:solidFill>
          <a:ln w="25400" cap="flat" cmpd="sng" algn="ctr">
            <a:solidFill>
              <a:srgbClr val="7CA228"/>
            </a:solidFill>
            <a:prstDash val="solid"/>
            <a:miter lim="800000"/>
          </a:ln>
          <a:effectLst/>
        </p:spPr>
        <p:txBody>
          <a:bodyPr lIns="84482" tIns="42241" rIns="84482" bIns="42241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700" kern="0" spc="-92" dirty="0">
              <a:solidFill>
                <a:sysClr val="window" lastClr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583204" y="1075073"/>
            <a:ext cx="8468232" cy="517220"/>
          </a:xfrm>
          <a:prstGeom prst="rect">
            <a:avLst/>
          </a:prstGeom>
        </p:spPr>
        <p:txBody>
          <a:bodyPr wrap="square" lIns="84482" tIns="42241" rIns="84482" bIns="42241">
            <a:spAutoFit/>
          </a:bodyPr>
          <a:lstStyle>
            <a:lvl1pPr marL="0" marR="0" indent="0" algn="l" defTabSz="925675" rtl="0" eaLnBrk="1" fontAlgn="auto" latinLnBrk="0" hangingPunct="1">
              <a:lnSpc>
                <a:spcPct val="120000"/>
              </a:lnSpc>
              <a:spcBef>
                <a:spcPts val="207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100" b="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charset="0"/>
              </a:defRPr>
            </a:lvl1pPr>
          </a:lstStyle>
          <a:p>
            <a:pPr marL="0" marR="0" lvl="0" indent="0" algn="l" defTabSz="925675" rtl="0" eaLnBrk="1" fontAlgn="auto" latinLnBrk="0" hangingPunct="1">
              <a:lnSpc>
                <a:spcPct val="120000"/>
              </a:lnSpc>
              <a:spcBef>
                <a:spcPts val="207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marL="0" marR="0" lvl="0" indent="0" algn="l" defTabSz="925675" rtl="0" eaLnBrk="1" fontAlgn="auto" latinLnBrk="0" hangingPunct="1">
              <a:lnSpc>
                <a:spcPct val="120000"/>
              </a:lnSpc>
              <a:spcBef>
                <a:spcPts val="207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74433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09830" y="724476"/>
            <a:ext cx="8741607" cy="517220"/>
          </a:xfrm>
          <a:prstGeom prst="rect">
            <a:avLst/>
          </a:prstGeom>
        </p:spPr>
        <p:txBody>
          <a:bodyPr wrap="square" lIns="84482" tIns="42241" rIns="84482" bIns="42241">
            <a:spAutoFit/>
          </a:bodyPr>
          <a:lstStyle>
            <a:lvl1pPr marL="0" marR="0" indent="0" algn="l" defTabSz="925675" rtl="0" eaLnBrk="1" fontAlgn="auto" latinLnBrk="0" hangingPunct="1">
              <a:lnSpc>
                <a:spcPct val="120000"/>
              </a:lnSpc>
              <a:spcBef>
                <a:spcPts val="207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100" b="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charset="0"/>
              </a:defRPr>
            </a:lvl1pPr>
          </a:lstStyle>
          <a:p>
            <a:pPr marL="0" marR="0" lvl="0" indent="0" algn="l" defTabSz="925675" rtl="0" eaLnBrk="1" fontAlgn="auto" latinLnBrk="0" hangingPunct="1">
              <a:lnSpc>
                <a:spcPct val="120000"/>
              </a:lnSpc>
              <a:spcBef>
                <a:spcPts val="207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marL="0" marR="0" lvl="0" indent="0" algn="l" defTabSz="925675" rtl="0" eaLnBrk="1" fontAlgn="auto" latinLnBrk="0" hangingPunct="1">
              <a:lnSpc>
                <a:spcPct val="120000"/>
              </a:lnSpc>
              <a:spcBef>
                <a:spcPts val="207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19769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606410" y="752497"/>
            <a:ext cx="8741607" cy="2564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888826" eaLnBrk="0" fontAlgn="base" hangingPunct="0">
              <a:lnSpc>
                <a:spcPct val="100000"/>
              </a:lnSpc>
              <a:spcAft>
                <a:spcPct val="0"/>
              </a:spcAft>
              <a:defRPr sz="1300" b="1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 algn="l" defTabSz="888826" eaLnBrk="0" fontAlgn="base" hangingPunct="0">
              <a:lnSpc>
                <a:spcPts val="1999"/>
              </a:lnSpc>
              <a:spcAft>
                <a:spcPct val="0"/>
              </a:spcAft>
            </a:pPr>
            <a:r>
              <a:rPr lang="ko-KR" altLang="en-US" dirty="0" smtClean="0"/>
              <a:t>제목이 </a:t>
            </a:r>
            <a:r>
              <a:rPr lang="en-US" altLang="ko-KR" dirty="0" smtClean="0"/>
              <a:t>2depth</a:t>
            </a:r>
            <a:r>
              <a:rPr lang="ko-KR" altLang="en-US" dirty="0" smtClean="0"/>
              <a:t>까지 있을 경우 마스터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눈물 방울 5"/>
          <p:cNvSpPr/>
          <p:nvPr userDrawn="1"/>
        </p:nvSpPr>
        <p:spPr bwMode="auto">
          <a:xfrm>
            <a:off x="419795" y="814123"/>
            <a:ext cx="97845" cy="102548"/>
          </a:xfrm>
          <a:prstGeom prst="teardrop">
            <a:avLst/>
          </a:prstGeom>
          <a:solidFill>
            <a:sysClr val="window" lastClr="FFFFFF"/>
          </a:solidFill>
          <a:ln w="25400" cap="flat" cmpd="sng" algn="ctr">
            <a:solidFill>
              <a:srgbClr val="7CA228"/>
            </a:solidFill>
            <a:prstDash val="solid"/>
            <a:miter lim="800000"/>
          </a:ln>
          <a:effectLst/>
        </p:spPr>
        <p:txBody>
          <a:bodyPr lIns="84482" tIns="42241" rIns="84482" bIns="42241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700" kern="0" spc="-92" dirty="0">
              <a:solidFill>
                <a:sysClr val="window" lastClr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1955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606410" y="752497"/>
            <a:ext cx="8741607" cy="2564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888826" eaLnBrk="0" fontAlgn="base" hangingPunct="0">
              <a:lnSpc>
                <a:spcPct val="100000"/>
              </a:lnSpc>
              <a:spcAft>
                <a:spcPct val="0"/>
              </a:spcAft>
              <a:defRPr sz="1300" b="1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 algn="l" defTabSz="888826" eaLnBrk="0" fontAlgn="base" hangingPunct="0">
              <a:lnSpc>
                <a:spcPts val="1999"/>
              </a:lnSpc>
              <a:spcAft>
                <a:spcPct val="0"/>
              </a:spcAft>
            </a:pPr>
            <a:r>
              <a:rPr lang="ko-KR" altLang="en-US" dirty="0" smtClean="0"/>
              <a:t>제목이 </a:t>
            </a:r>
            <a:r>
              <a:rPr lang="en-US" altLang="ko-KR" dirty="0" smtClean="0"/>
              <a:t>2depth</a:t>
            </a:r>
            <a:r>
              <a:rPr lang="ko-KR" altLang="en-US" dirty="0" smtClean="0"/>
              <a:t>까지 있을 경우 마스터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눈물 방울 5"/>
          <p:cNvSpPr/>
          <p:nvPr userDrawn="1"/>
        </p:nvSpPr>
        <p:spPr bwMode="auto">
          <a:xfrm>
            <a:off x="419795" y="814123"/>
            <a:ext cx="97845" cy="102548"/>
          </a:xfrm>
          <a:prstGeom prst="teardrop">
            <a:avLst/>
          </a:prstGeom>
          <a:solidFill>
            <a:sysClr val="window" lastClr="FFFFFF"/>
          </a:solidFill>
          <a:ln w="25400" cap="flat" cmpd="sng" algn="ctr">
            <a:solidFill>
              <a:srgbClr val="7CA228"/>
            </a:solidFill>
            <a:prstDash val="solid"/>
            <a:miter lim="800000"/>
          </a:ln>
          <a:effectLst/>
        </p:spPr>
        <p:txBody>
          <a:bodyPr lIns="84482" tIns="42241" rIns="84482" bIns="42241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700" kern="0" spc="-92" dirty="0">
              <a:solidFill>
                <a:sysClr val="window" lastClr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583204" y="1075073"/>
            <a:ext cx="8468232" cy="517220"/>
          </a:xfrm>
          <a:prstGeom prst="rect">
            <a:avLst/>
          </a:prstGeom>
        </p:spPr>
        <p:txBody>
          <a:bodyPr wrap="square" lIns="84482" tIns="42241" rIns="84482" bIns="42241">
            <a:spAutoFit/>
          </a:bodyPr>
          <a:lstStyle>
            <a:lvl1pPr marL="0" marR="0" indent="0" algn="l" defTabSz="925675" rtl="0" eaLnBrk="1" fontAlgn="auto" latinLnBrk="0" hangingPunct="1">
              <a:lnSpc>
                <a:spcPct val="120000"/>
              </a:lnSpc>
              <a:spcBef>
                <a:spcPts val="207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100" b="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charset="0"/>
              </a:defRPr>
            </a:lvl1pPr>
          </a:lstStyle>
          <a:p>
            <a:pPr marL="0" marR="0" lvl="0" indent="0" algn="l" defTabSz="925675" rtl="0" eaLnBrk="1" fontAlgn="auto" latinLnBrk="0" hangingPunct="1">
              <a:lnSpc>
                <a:spcPct val="120000"/>
              </a:lnSpc>
              <a:spcBef>
                <a:spcPts val="207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marL="0" marR="0" lvl="0" indent="0" algn="l" defTabSz="925675" rtl="0" eaLnBrk="1" fontAlgn="auto" latinLnBrk="0" hangingPunct="1">
              <a:lnSpc>
                <a:spcPct val="120000"/>
              </a:lnSpc>
              <a:spcBef>
                <a:spcPts val="207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22286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09830" y="724476"/>
            <a:ext cx="8741607" cy="517220"/>
          </a:xfrm>
          <a:prstGeom prst="rect">
            <a:avLst/>
          </a:prstGeom>
        </p:spPr>
        <p:txBody>
          <a:bodyPr wrap="square" lIns="84482" tIns="42241" rIns="84482" bIns="42241">
            <a:spAutoFit/>
          </a:bodyPr>
          <a:lstStyle>
            <a:lvl1pPr marL="0" marR="0" indent="0" algn="l" defTabSz="925675" rtl="0" eaLnBrk="1" fontAlgn="auto" latinLnBrk="0" hangingPunct="1">
              <a:lnSpc>
                <a:spcPct val="120000"/>
              </a:lnSpc>
              <a:spcBef>
                <a:spcPts val="207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100" b="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charset="0"/>
              </a:defRPr>
            </a:lvl1pPr>
          </a:lstStyle>
          <a:p>
            <a:pPr marL="0" marR="0" lvl="0" indent="0" algn="l" defTabSz="925675" rtl="0" eaLnBrk="1" fontAlgn="auto" latinLnBrk="0" hangingPunct="1">
              <a:lnSpc>
                <a:spcPct val="120000"/>
              </a:lnSpc>
              <a:spcBef>
                <a:spcPts val="207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marL="0" marR="0" lvl="0" indent="0" algn="l" defTabSz="925675" rtl="0" eaLnBrk="1" fontAlgn="auto" latinLnBrk="0" hangingPunct="1">
              <a:lnSpc>
                <a:spcPct val="120000"/>
              </a:lnSpc>
              <a:spcBef>
                <a:spcPts val="207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51174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606410" y="752497"/>
            <a:ext cx="8741607" cy="2564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888826" eaLnBrk="0" fontAlgn="base" hangingPunct="0">
              <a:lnSpc>
                <a:spcPct val="100000"/>
              </a:lnSpc>
              <a:spcAft>
                <a:spcPct val="0"/>
              </a:spcAft>
              <a:defRPr sz="1300" b="1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 algn="l" defTabSz="888826" eaLnBrk="0" fontAlgn="base" hangingPunct="0">
              <a:lnSpc>
                <a:spcPts val="1999"/>
              </a:lnSpc>
              <a:spcAft>
                <a:spcPct val="0"/>
              </a:spcAft>
            </a:pPr>
            <a:r>
              <a:rPr lang="ko-KR" altLang="en-US" dirty="0" smtClean="0"/>
              <a:t>제목이 </a:t>
            </a:r>
            <a:r>
              <a:rPr lang="en-US" altLang="ko-KR" dirty="0" smtClean="0"/>
              <a:t>2depth</a:t>
            </a:r>
            <a:r>
              <a:rPr lang="ko-KR" altLang="en-US" dirty="0" smtClean="0"/>
              <a:t>까지 있을 경우 마스터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눈물 방울 5"/>
          <p:cNvSpPr/>
          <p:nvPr userDrawn="1"/>
        </p:nvSpPr>
        <p:spPr bwMode="auto">
          <a:xfrm>
            <a:off x="419795" y="814123"/>
            <a:ext cx="97845" cy="102548"/>
          </a:xfrm>
          <a:prstGeom prst="teardrop">
            <a:avLst/>
          </a:prstGeom>
          <a:solidFill>
            <a:sysClr val="window" lastClr="FFFFFF"/>
          </a:solidFill>
          <a:ln w="25400" cap="flat" cmpd="sng" algn="ctr">
            <a:solidFill>
              <a:srgbClr val="7CA228"/>
            </a:solidFill>
            <a:prstDash val="solid"/>
            <a:miter lim="800000"/>
          </a:ln>
          <a:effectLst/>
        </p:spPr>
        <p:txBody>
          <a:bodyPr lIns="84482" tIns="42241" rIns="84482" bIns="42241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700" kern="0" spc="-92" dirty="0">
              <a:solidFill>
                <a:sysClr val="window" lastClr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489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606410" y="752497"/>
            <a:ext cx="8741607" cy="2564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888826" eaLnBrk="0" fontAlgn="base" hangingPunct="0">
              <a:lnSpc>
                <a:spcPct val="100000"/>
              </a:lnSpc>
              <a:spcAft>
                <a:spcPct val="0"/>
              </a:spcAft>
              <a:defRPr sz="1300" b="1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 algn="l" defTabSz="888826" eaLnBrk="0" fontAlgn="base" hangingPunct="0">
              <a:lnSpc>
                <a:spcPts val="1999"/>
              </a:lnSpc>
              <a:spcAft>
                <a:spcPct val="0"/>
              </a:spcAft>
            </a:pPr>
            <a:r>
              <a:rPr lang="ko-KR" altLang="en-US" dirty="0" smtClean="0"/>
              <a:t>제목이 </a:t>
            </a:r>
            <a:r>
              <a:rPr lang="en-US" altLang="ko-KR" dirty="0" smtClean="0"/>
              <a:t>2depth</a:t>
            </a:r>
            <a:r>
              <a:rPr lang="ko-KR" altLang="en-US" dirty="0" smtClean="0"/>
              <a:t>까지 있을 경우 마스터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눈물 방울 5"/>
          <p:cNvSpPr/>
          <p:nvPr userDrawn="1"/>
        </p:nvSpPr>
        <p:spPr bwMode="auto">
          <a:xfrm>
            <a:off x="419795" y="814123"/>
            <a:ext cx="97845" cy="102548"/>
          </a:xfrm>
          <a:prstGeom prst="teardrop">
            <a:avLst/>
          </a:prstGeom>
          <a:solidFill>
            <a:sysClr val="window" lastClr="FFFFFF"/>
          </a:solidFill>
          <a:ln w="25400" cap="flat" cmpd="sng" algn="ctr">
            <a:solidFill>
              <a:srgbClr val="7CA228"/>
            </a:solidFill>
            <a:prstDash val="solid"/>
            <a:miter lim="800000"/>
          </a:ln>
          <a:effectLst/>
        </p:spPr>
        <p:txBody>
          <a:bodyPr lIns="84482" tIns="42241" rIns="84482" bIns="42241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700" kern="0" spc="-92" dirty="0">
              <a:solidFill>
                <a:sysClr val="window" lastClr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583204" y="1075073"/>
            <a:ext cx="8468232" cy="517220"/>
          </a:xfrm>
          <a:prstGeom prst="rect">
            <a:avLst/>
          </a:prstGeom>
        </p:spPr>
        <p:txBody>
          <a:bodyPr wrap="square" lIns="84482" tIns="42241" rIns="84482" bIns="42241">
            <a:spAutoFit/>
          </a:bodyPr>
          <a:lstStyle>
            <a:lvl1pPr marL="0" marR="0" indent="0" algn="l" defTabSz="925675" rtl="0" eaLnBrk="1" fontAlgn="auto" latinLnBrk="0" hangingPunct="1">
              <a:lnSpc>
                <a:spcPct val="120000"/>
              </a:lnSpc>
              <a:spcBef>
                <a:spcPts val="207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100" b="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charset="0"/>
              </a:defRPr>
            </a:lvl1pPr>
          </a:lstStyle>
          <a:p>
            <a:pPr marL="0" marR="0" lvl="0" indent="0" algn="l" defTabSz="925675" rtl="0" eaLnBrk="1" fontAlgn="auto" latinLnBrk="0" hangingPunct="1">
              <a:lnSpc>
                <a:spcPct val="120000"/>
              </a:lnSpc>
              <a:spcBef>
                <a:spcPts val="207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marL="0" marR="0" lvl="0" indent="0" algn="l" defTabSz="925675" rtl="0" eaLnBrk="1" fontAlgn="auto" latinLnBrk="0" hangingPunct="1">
              <a:lnSpc>
                <a:spcPct val="120000"/>
              </a:lnSpc>
              <a:spcBef>
                <a:spcPts val="207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05027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09830" y="724476"/>
            <a:ext cx="8741607" cy="517220"/>
          </a:xfrm>
          <a:prstGeom prst="rect">
            <a:avLst/>
          </a:prstGeom>
        </p:spPr>
        <p:txBody>
          <a:bodyPr wrap="square" lIns="84482" tIns="42241" rIns="84482" bIns="42241">
            <a:spAutoFit/>
          </a:bodyPr>
          <a:lstStyle>
            <a:lvl1pPr marL="0" marR="0" indent="0" algn="l" defTabSz="925675" rtl="0" eaLnBrk="1" fontAlgn="auto" latinLnBrk="0" hangingPunct="1">
              <a:lnSpc>
                <a:spcPct val="120000"/>
              </a:lnSpc>
              <a:spcBef>
                <a:spcPts val="207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100" b="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charset="0"/>
              </a:defRPr>
            </a:lvl1pPr>
          </a:lstStyle>
          <a:p>
            <a:pPr marL="0" marR="0" lvl="0" indent="0" algn="l" defTabSz="925675" rtl="0" eaLnBrk="1" fontAlgn="auto" latinLnBrk="0" hangingPunct="1">
              <a:lnSpc>
                <a:spcPct val="120000"/>
              </a:lnSpc>
              <a:spcBef>
                <a:spcPts val="207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marL="0" marR="0" lvl="0" indent="0" algn="l" defTabSz="925675" rtl="0" eaLnBrk="1" fontAlgn="auto" latinLnBrk="0" hangingPunct="1">
              <a:lnSpc>
                <a:spcPct val="120000"/>
              </a:lnSpc>
              <a:spcBef>
                <a:spcPts val="207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348476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제안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832778" y="1993963"/>
            <a:ext cx="5960997" cy="737984"/>
          </a:xfrm>
          <a:prstGeom prst="rect">
            <a:avLst/>
          </a:prstGeom>
          <a:noFill/>
        </p:spPr>
        <p:txBody>
          <a:bodyPr wrap="square" lIns="86595" tIns="43297" rIns="86595" bIns="43297" rtlCol="0">
            <a:spAutoFit/>
          </a:bodyPr>
          <a:lstStyle/>
          <a:p>
            <a:pPr marL="162367" indent="-34093" algn="r" defTabSz="818223">
              <a:buFontTx/>
              <a:buNone/>
            </a:pPr>
            <a:r>
              <a:rPr lang="en-US" altLang="ko-KR" sz="4200" kern="1200" spc="-312" baseline="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200" kern="1200" spc="-312" baseline="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제안 개요</a:t>
            </a:r>
            <a:endParaRPr lang="ko-KR" altLang="en-US" sz="4200" kern="1200" spc="-312" baseline="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5329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563987" y="1048144"/>
            <a:ext cx="2546024" cy="559294"/>
          </a:xfrm>
          <a:prstGeom prst="rect">
            <a:avLst/>
          </a:prstGeom>
          <a:noFill/>
        </p:spPr>
        <p:txBody>
          <a:bodyPr wrap="square" lIns="86595" tIns="43297" rIns="86595" bIns="43297" rtlCol="0">
            <a:spAutoFit/>
          </a:bodyPr>
          <a:lstStyle/>
          <a:p>
            <a:pPr marL="162367" indent="-162367" algn="ctr">
              <a:buFont typeface="Arial" pitchFamily="34" charset="0"/>
              <a:buNone/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목 차</a:t>
            </a:r>
            <a:endParaRPr lang="ko-KR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제안사 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516780" y="1993963"/>
            <a:ext cx="5268306" cy="737984"/>
          </a:xfrm>
          <a:prstGeom prst="rect">
            <a:avLst/>
          </a:prstGeom>
          <a:noFill/>
        </p:spPr>
        <p:txBody>
          <a:bodyPr wrap="square" lIns="86595" tIns="43297" rIns="86595" bIns="43297" rtlCol="0">
            <a:spAutoFit/>
          </a:bodyPr>
          <a:lstStyle/>
          <a:p>
            <a:pPr marL="162367" indent="-34093" algn="r" defTabSz="818223">
              <a:buFontTx/>
              <a:buNone/>
            </a:pPr>
            <a:r>
              <a:rPr lang="en-US" altLang="ko-KR" sz="4200" kern="1200" spc="-312" baseline="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4200" kern="1200" spc="-312" baseline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제안업체 현황</a:t>
            </a:r>
            <a:endParaRPr lang="ko-KR" altLang="en-US" sz="4200" kern="1200" spc="-312" baseline="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5329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기능 및 기술 요구사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540366" y="1993963"/>
            <a:ext cx="6253408" cy="737984"/>
          </a:xfrm>
          <a:prstGeom prst="rect">
            <a:avLst/>
          </a:prstGeom>
          <a:noFill/>
        </p:spPr>
        <p:txBody>
          <a:bodyPr wrap="square" lIns="86595" tIns="43297" rIns="86595" bIns="43297" rtlCol="0">
            <a:spAutoFit/>
          </a:bodyPr>
          <a:lstStyle/>
          <a:p>
            <a:pPr marL="162367" indent="-34093" algn="r" defTabSz="818223">
              <a:buFontTx/>
              <a:buNone/>
            </a:pPr>
            <a:r>
              <a:rPr lang="en-US" altLang="ko-KR" sz="4200" kern="1200" spc="-312" baseline="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200" kern="1200" spc="-312" baseline="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기술 부문</a:t>
            </a:r>
            <a:endParaRPr lang="ko-KR" altLang="en-US" sz="4200" kern="1200" spc="-312" baseline="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5329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성능 및 품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518541" y="1993963"/>
            <a:ext cx="4283924" cy="737984"/>
          </a:xfrm>
          <a:prstGeom prst="rect">
            <a:avLst/>
          </a:prstGeom>
          <a:noFill/>
        </p:spPr>
        <p:txBody>
          <a:bodyPr wrap="square" lIns="86595" tIns="43297" rIns="86595" bIns="43297" rtlCol="0">
            <a:spAutoFit/>
          </a:bodyPr>
          <a:lstStyle/>
          <a:p>
            <a:pPr marL="162367" indent="-34093" algn="r" defTabSz="818223">
              <a:buFontTx/>
              <a:buNone/>
            </a:pPr>
            <a:r>
              <a:rPr lang="en-US" altLang="ko-KR" sz="4200" kern="1200" spc="-312" baseline="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4200" kern="1200" spc="-312" baseline="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사업관리 부문</a:t>
            </a:r>
            <a:endParaRPr lang="ko-KR" altLang="en-US" sz="4200" kern="1200" spc="-312" baseline="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5329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프로젝트 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640193" y="1993963"/>
            <a:ext cx="4153581" cy="737984"/>
          </a:xfrm>
          <a:prstGeom prst="rect">
            <a:avLst/>
          </a:prstGeom>
          <a:noFill/>
        </p:spPr>
        <p:txBody>
          <a:bodyPr wrap="square" lIns="86595" tIns="43297" rIns="86595" bIns="43297" rtlCol="0">
            <a:spAutoFit/>
          </a:bodyPr>
          <a:lstStyle/>
          <a:p>
            <a:pPr marL="162367" indent="-34093" algn="r" defTabSz="818223">
              <a:buFontTx/>
              <a:buNone/>
            </a:pPr>
            <a:r>
              <a:rPr lang="en-US" altLang="ko-KR" sz="4200" kern="1200" spc="-312" baseline="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5. </a:t>
            </a:r>
            <a:r>
              <a:rPr lang="ko-KR" altLang="en-US" sz="4200" kern="1200" spc="-312" baseline="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지원 부문</a:t>
            </a:r>
            <a:endParaRPr lang="ko-KR" altLang="en-US" sz="4200" kern="1200" spc="-312" baseline="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5329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880544" y="3498379"/>
            <a:ext cx="3598599" cy="608028"/>
          </a:xfrm>
          <a:prstGeom prst="rect">
            <a:avLst/>
          </a:prstGeom>
          <a:noFill/>
        </p:spPr>
        <p:txBody>
          <a:bodyPr wrap="square" lIns="86595" tIns="43297" rIns="86595" bIns="43297" rtlCol="0">
            <a:spAutoFit/>
          </a:bodyPr>
          <a:lstStyle/>
          <a:p>
            <a:pPr marL="162367" indent="-34093" algn="ctr" defTabSz="818223">
              <a:buFontTx/>
              <a:buNone/>
            </a:pPr>
            <a:r>
              <a:rPr lang="ko-KR" altLang="en-US" sz="3300" kern="1200" spc="-312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감사합니다</a:t>
            </a:r>
            <a:r>
              <a:rPr lang="en-US" altLang="ko-KR" sz="3300" kern="1200" spc="-312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3300" kern="1200" spc="-312" baseline="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5468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606410" y="752497"/>
            <a:ext cx="8741607" cy="2564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888826" eaLnBrk="0" fontAlgn="base" hangingPunct="0">
              <a:lnSpc>
                <a:spcPct val="100000"/>
              </a:lnSpc>
              <a:spcAft>
                <a:spcPct val="0"/>
              </a:spcAft>
              <a:defRPr sz="1300" b="1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 algn="l" defTabSz="888826" eaLnBrk="0" fontAlgn="base" hangingPunct="0">
              <a:lnSpc>
                <a:spcPts val="1999"/>
              </a:lnSpc>
              <a:spcAft>
                <a:spcPct val="0"/>
              </a:spcAft>
            </a:pPr>
            <a:r>
              <a:rPr lang="ko-KR" altLang="en-US" dirty="0" smtClean="0"/>
              <a:t>제목이 </a:t>
            </a:r>
            <a:r>
              <a:rPr lang="en-US" altLang="ko-KR" dirty="0" smtClean="0"/>
              <a:t>2depth</a:t>
            </a:r>
            <a:r>
              <a:rPr lang="ko-KR" altLang="en-US" dirty="0" smtClean="0"/>
              <a:t>까지 있을 경우 마스터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눈물 방울 5"/>
          <p:cNvSpPr/>
          <p:nvPr userDrawn="1"/>
        </p:nvSpPr>
        <p:spPr bwMode="auto">
          <a:xfrm>
            <a:off x="419795" y="814123"/>
            <a:ext cx="97845" cy="102548"/>
          </a:xfrm>
          <a:prstGeom prst="teardrop">
            <a:avLst/>
          </a:prstGeom>
          <a:solidFill>
            <a:sysClr val="window" lastClr="FFFFFF"/>
          </a:solidFill>
          <a:ln w="25400" cap="flat" cmpd="sng" algn="ctr">
            <a:solidFill>
              <a:srgbClr val="7CA228"/>
            </a:solidFill>
            <a:prstDash val="solid"/>
            <a:miter lim="800000"/>
          </a:ln>
          <a:effectLst/>
        </p:spPr>
        <p:txBody>
          <a:bodyPr lIns="84482" tIns="42241" rIns="84482" bIns="42241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700" kern="0" spc="-92" dirty="0">
              <a:solidFill>
                <a:sysClr val="window" lastClr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162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606410" y="752497"/>
            <a:ext cx="8741607" cy="2564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888826" eaLnBrk="0" fontAlgn="base" hangingPunct="0">
              <a:lnSpc>
                <a:spcPct val="100000"/>
              </a:lnSpc>
              <a:spcAft>
                <a:spcPct val="0"/>
              </a:spcAft>
              <a:defRPr sz="1300" b="1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 algn="l" defTabSz="888826" eaLnBrk="0" fontAlgn="base" hangingPunct="0">
              <a:lnSpc>
                <a:spcPts val="1999"/>
              </a:lnSpc>
              <a:spcAft>
                <a:spcPct val="0"/>
              </a:spcAft>
            </a:pPr>
            <a:r>
              <a:rPr lang="ko-KR" altLang="en-US" dirty="0" smtClean="0"/>
              <a:t>제목이 </a:t>
            </a:r>
            <a:r>
              <a:rPr lang="en-US" altLang="ko-KR" dirty="0" smtClean="0"/>
              <a:t>2depth</a:t>
            </a:r>
            <a:r>
              <a:rPr lang="ko-KR" altLang="en-US" dirty="0" smtClean="0"/>
              <a:t>까지 있을 경우 마스터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눈물 방울 5"/>
          <p:cNvSpPr/>
          <p:nvPr userDrawn="1"/>
        </p:nvSpPr>
        <p:spPr bwMode="auto">
          <a:xfrm>
            <a:off x="419795" y="814123"/>
            <a:ext cx="97845" cy="102548"/>
          </a:xfrm>
          <a:prstGeom prst="teardrop">
            <a:avLst/>
          </a:prstGeom>
          <a:solidFill>
            <a:sysClr val="window" lastClr="FFFFFF"/>
          </a:solidFill>
          <a:ln w="25400" cap="flat" cmpd="sng" algn="ctr">
            <a:solidFill>
              <a:srgbClr val="7CA228"/>
            </a:solidFill>
            <a:prstDash val="solid"/>
            <a:miter lim="800000"/>
          </a:ln>
          <a:effectLst/>
        </p:spPr>
        <p:txBody>
          <a:bodyPr lIns="84482" tIns="42241" rIns="84482" bIns="42241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700" kern="0" spc="-92" dirty="0">
              <a:solidFill>
                <a:sysClr val="window" lastClr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583204" y="1075073"/>
            <a:ext cx="8468232" cy="517220"/>
          </a:xfrm>
          <a:prstGeom prst="rect">
            <a:avLst/>
          </a:prstGeom>
        </p:spPr>
        <p:txBody>
          <a:bodyPr wrap="square" lIns="84482" tIns="42241" rIns="84482" bIns="42241">
            <a:spAutoFit/>
          </a:bodyPr>
          <a:lstStyle>
            <a:lvl1pPr marL="0" marR="0" indent="0" algn="l" defTabSz="925675" rtl="0" eaLnBrk="1" fontAlgn="auto" latinLnBrk="0" hangingPunct="1">
              <a:lnSpc>
                <a:spcPct val="120000"/>
              </a:lnSpc>
              <a:spcBef>
                <a:spcPts val="207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100" b="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charset="0"/>
              </a:defRPr>
            </a:lvl1pPr>
          </a:lstStyle>
          <a:p>
            <a:pPr marL="0" marR="0" lvl="0" indent="0" algn="l" defTabSz="925675" rtl="0" eaLnBrk="1" fontAlgn="auto" latinLnBrk="0" hangingPunct="1">
              <a:lnSpc>
                <a:spcPct val="120000"/>
              </a:lnSpc>
              <a:spcBef>
                <a:spcPts val="207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marL="0" marR="0" lvl="0" indent="0" algn="l" defTabSz="925675" rtl="0" eaLnBrk="1" fontAlgn="auto" latinLnBrk="0" hangingPunct="1">
              <a:lnSpc>
                <a:spcPct val="120000"/>
              </a:lnSpc>
              <a:spcBef>
                <a:spcPts val="207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2162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09830" y="724476"/>
            <a:ext cx="8741607" cy="517220"/>
          </a:xfrm>
          <a:prstGeom prst="rect">
            <a:avLst/>
          </a:prstGeom>
        </p:spPr>
        <p:txBody>
          <a:bodyPr wrap="square" lIns="84482" tIns="42241" rIns="84482" bIns="42241">
            <a:spAutoFit/>
          </a:bodyPr>
          <a:lstStyle>
            <a:lvl1pPr marL="0" marR="0" indent="0" algn="l" defTabSz="925675" rtl="0" eaLnBrk="1" fontAlgn="auto" latinLnBrk="0" hangingPunct="1">
              <a:lnSpc>
                <a:spcPct val="120000"/>
              </a:lnSpc>
              <a:spcBef>
                <a:spcPts val="207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100" b="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charset="0"/>
              </a:defRPr>
            </a:lvl1pPr>
          </a:lstStyle>
          <a:p>
            <a:pPr marL="0" marR="0" lvl="0" indent="0" algn="l" defTabSz="925675" rtl="0" eaLnBrk="1" fontAlgn="auto" latinLnBrk="0" hangingPunct="1">
              <a:lnSpc>
                <a:spcPct val="120000"/>
              </a:lnSpc>
              <a:spcBef>
                <a:spcPts val="207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marL="0" marR="0" lvl="0" indent="0" algn="l" defTabSz="925675" rtl="0" eaLnBrk="1" fontAlgn="auto" latinLnBrk="0" hangingPunct="1">
              <a:lnSpc>
                <a:spcPct val="120000"/>
              </a:lnSpc>
              <a:spcBef>
                <a:spcPts val="207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2162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606410" y="752497"/>
            <a:ext cx="8741607" cy="2564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888826" eaLnBrk="0" fontAlgn="base" hangingPunct="0">
              <a:lnSpc>
                <a:spcPct val="100000"/>
              </a:lnSpc>
              <a:spcAft>
                <a:spcPct val="0"/>
              </a:spcAft>
              <a:defRPr sz="1300" b="1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 algn="l" defTabSz="888826" eaLnBrk="0" fontAlgn="base" hangingPunct="0">
              <a:lnSpc>
                <a:spcPts val="1999"/>
              </a:lnSpc>
              <a:spcAft>
                <a:spcPct val="0"/>
              </a:spcAft>
            </a:pPr>
            <a:r>
              <a:rPr lang="ko-KR" altLang="en-US" dirty="0" smtClean="0"/>
              <a:t>제목이 </a:t>
            </a:r>
            <a:r>
              <a:rPr lang="en-US" altLang="ko-KR" dirty="0" smtClean="0"/>
              <a:t>2depth</a:t>
            </a:r>
            <a:r>
              <a:rPr lang="ko-KR" altLang="en-US" dirty="0" smtClean="0"/>
              <a:t>까지 있을 경우 마스터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눈물 방울 5"/>
          <p:cNvSpPr/>
          <p:nvPr userDrawn="1"/>
        </p:nvSpPr>
        <p:spPr bwMode="auto">
          <a:xfrm>
            <a:off x="419795" y="814123"/>
            <a:ext cx="97845" cy="102548"/>
          </a:xfrm>
          <a:prstGeom prst="teardrop">
            <a:avLst/>
          </a:prstGeom>
          <a:solidFill>
            <a:sysClr val="window" lastClr="FFFFFF"/>
          </a:solidFill>
          <a:ln w="25400" cap="flat" cmpd="sng" algn="ctr">
            <a:solidFill>
              <a:srgbClr val="7CA228"/>
            </a:solidFill>
            <a:prstDash val="solid"/>
            <a:miter lim="800000"/>
          </a:ln>
          <a:effectLst/>
        </p:spPr>
        <p:txBody>
          <a:bodyPr lIns="84482" tIns="42241" rIns="84482" bIns="42241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700" kern="0" spc="-92" dirty="0">
              <a:solidFill>
                <a:sysClr val="window" lastClr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1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606410" y="752497"/>
            <a:ext cx="8741607" cy="2564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888826" eaLnBrk="0" fontAlgn="base" hangingPunct="0">
              <a:lnSpc>
                <a:spcPct val="100000"/>
              </a:lnSpc>
              <a:spcAft>
                <a:spcPct val="0"/>
              </a:spcAft>
              <a:defRPr sz="1300" b="1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 algn="l" defTabSz="888826" eaLnBrk="0" fontAlgn="base" hangingPunct="0">
              <a:lnSpc>
                <a:spcPts val="1999"/>
              </a:lnSpc>
              <a:spcAft>
                <a:spcPct val="0"/>
              </a:spcAft>
            </a:pPr>
            <a:r>
              <a:rPr lang="ko-KR" altLang="en-US" dirty="0" smtClean="0"/>
              <a:t>제목이 </a:t>
            </a:r>
            <a:r>
              <a:rPr lang="en-US" altLang="ko-KR" dirty="0" smtClean="0"/>
              <a:t>2depth</a:t>
            </a:r>
            <a:r>
              <a:rPr lang="ko-KR" altLang="en-US" dirty="0" smtClean="0"/>
              <a:t>까지 있을 경우 마스터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눈물 방울 5"/>
          <p:cNvSpPr/>
          <p:nvPr userDrawn="1"/>
        </p:nvSpPr>
        <p:spPr bwMode="auto">
          <a:xfrm>
            <a:off x="419795" y="814123"/>
            <a:ext cx="97845" cy="102548"/>
          </a:xfrm>
          <a:prstGeom prst="teardrop">
            <a:avLst/>
          </a:prstGeom>
          <a:solidFill>
            <a:sysClr val="window" lastClr="FFFFFF"/>
          </a:solidFill>
          <a:ln w="25400" cap="flat" cmpd="sng" algn="ctr">
            <a:solidFill>
              <a:srgbClr val="7CA228"/>
            </a:solidFill>
            <a:prstDash val="solid"/>
            <a:miter lim="800000"/>
          </a:ln>
          <a:effectLst/>
        </p:spPr>
        <p:txBody>
          <a:bodyPr lIns="84482" tIns="42241" rIns="84482" bIns="42241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700" kern="0" spc="-92" dirty="0">
              <a:solidFill>
                <a:sysClr val="window" lastClr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583204" y="1075073"/>
            <a:ext cx="8468232" cy="517220"/>
          </a:xfrm>
          <a:prstGeom prst="rect">
            <a:avLst/>
          </a:prstGeom>
        </p:spPr>
        <p:txBody>
          <a:bodyPr wrap="square" lIns="84482" tIns="42241" rIns="84482" bIns="42241">
            <a:spAutoFit/>
          </a:bodyPr>
          <a:lstStyle>
            <a:lvl1pPr marL="0" marR="0" indent="0" algn="l" defTabSz="925675" rtl="0" eaLnBrk="1" fontAlgn="auto" latinLnBrk="0" hangingPunct="1">
              <a:lnSpc>
                <a:spcPct val="120000"/>
              </a:lnSpc>
              <a:spcBef>
                <a:spcPts val="207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100" b="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charset="0"/>
              </a:defRPr>
            </a:lvl1pPr>
          </a:lstStyle>
          <a:p>
            <a:pPr marL="0" marR="0" lvl="0" indent="0" algn="l" defTabSz="925675" rtl="0" eaLnBrk="1" fontAlgn="auto" latinLnBrk="0" hangingPunct="1">
              <a:lnSpc>
                <a:spcPct val="120000"/>
              </a:lnSpc>
              <a:spcBef>
                <a:spcPts val="207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marL="0" marR="0" lvl="0" indent="0" algn="l" defTabSz="925675" rtl="0" eaLnBrk="1" fontAlgn="auto" latinLnBrk="0" hangingPunct="1">
              <a:lnSpc>
                <a:spcPct val="120000"/>
              </a:lnSpc>
              <a:spcBef>
                <a:spcPts val="207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9202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55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09830" y="724476"/>
            <a:ext cx="8741607" cy="517220"/>
          </a:xfrm>
          <a:prstGeom prst="rect">
            <a:avLst/>
          </a:prstGeom>
        </p:spPr>
        <p:txBody>
          <a:bodyPr wrap="square" lIns="84482" tIns="42241" rIns="84482" bIns="42241">
            <a:spAutoFit/>
          </a:bodyPr>
          <a:lstStyle>
            <a:lvl1pPr marL="0" marR="0" indent="0" algn="l" defTabSz="925675" rtl="0" eaLnBrk="1" fontAlgn="auto" latinLnBrk="0" hangingPunct="1">
              <a:lnSpc>
                <a:spcPct val="120000"/>
              </a:lnSpc>
              <a:spcBef>
                <a:spcPts val="207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100" b="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charset="0"/>
              </a:defRPr>
            </a:lvl1pPr>
          </a:lstStyle>
          <a:p>
            <a:pPr marL="0" marR="0" lvl="0" indent="0" algn="l" defTabSz="925675" rtl="0" eaLnBrk="1" fontAlgn="auto" latinLnBrk="0" hangingPunct="1">
              <a:lnSpc>
                <a:spcPct val="120000"/>
              </a:lnSpc>
              <a:spcBef>
                <a:spcPts val="207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marL="0" marR="0" lvl="0" indent="0" algn="l" defTabSz="925675" rtl="0" eaLnBrk="1" fontAlgn="auto" latinLnBrk="0" hangingPunct="1">
              <a:lnSpc>
                <a:spcPct val="120000"/>
              </a:lnSpc>
              <a:spcBef>
                <a:spcPts val="207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87364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slideLayout" Target="../slideLayouts/slideLayout21.xml"/><Relationship Id="rId7" Type="http://schemas.openxmlformats.org/officeDocument/2006/relationships/image" Target="../media/image1.png"/><Relationship Id="rId12" Type="http://schemas.microsoft.com/office/2007/relationships/diagramDrawing" Target="../diagrams/drawing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heme" Target="../theme/theme8.xml"/><Relationship Id="rId11" Type="http://schemas.openxmlformats.org/officeDocument/2006/relationships/diagramColors" Target="../diagrams/colors1.xml"/><Relationship Id="rId5" Type="http://schemas.openxmlformats.org/officeDocument/2006/relationships/slideLayout" Target="../slideLayouts/slideLayout23.xml"/><Relationship Id="rId10" Type="http://schemas.openxmlformats.org/officeDocument/2006/relationships/diagramQuickStyle" Target="../diagrams/quickStyle1.xml"/><Relationship Id="rId4" Type="http://schemas.openxmlformats.org/officeDocument/2006/relationships/slideLayout" Target="../slideLayouts/slideLayout22.xml"/><Relationship Id="rId9" Type="http://schemas.openxmlformats.org/officeDocument/2006/relationships/diagramLayout" Target="../diagrams/layout1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 bwMode="auto">
          <a:xfrm>
            <a:off x="8553259" y="1896014"/>
            <a:ext cx="0" cy="1308231"/>
          </a:xfrm>
          <a:prstGeom prst="line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9" name="직선 연결선 8"/>
          <p:cNvCxnSpPr/>
          <p:nvPr userDrawn="1"/>
        </p:nvCxnSpPr>
        <p:spPr bwMode="auto">
          <a:xfrm>
            <a:off x="666183" y="3066047"/>
            <a:ext cx="7913472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직선 연결선 9"/>
          <p:cNvCxnSpPr/>
          <p:nvPr userDrawn="1"/>
        </p:nvCxnSpPr>
        <p:spPr bwMode="auto">
          <a:xfrm>
            <a:off x="709284" y="2076778"/>
            <a:ext cx="7913472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직선 연결선 10"/>
          <p:cNvCxnSpPr/>
          <p:nvPr userDrawn="1"/>
        </p:nvCxnSpPr>
        <p:spPr bwMode="auto">
          <a:xfrm>
            <a:off x="794112" y="1896014"/>
            <a:ext cx="0" cy="1308231"/>
          </a:xfrm>
          <a:prstGeom prst="line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12" name="타원 11"/>
          <p:cNvSpPr/>
          <p:nvPr userDrawn="1"/>
        </p:nvSpPr>
        <p:spPr>
          <a:xfrm>
            <a:off x="8525427" y="2049116"/>
            <a:ext cx="54228" cy="5536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mpd="sng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/>
            <a:endParaRPr lang="ko-KR" altLang="en-US" sz="900" dirty="0">
              <a:latin typeface="산돌고딕B" pitchFamily="18" charset="-127"/>
              <a:ea typeface="산돌고딕B" pitchFamily="18" charset="-127"/>
            </a:endParaRPr>
          </a:p>
        </p:txBody>
      </p:sp>
      <p:sp>
        <p:nvSpPr>
          <p:cNvPr id="13" name="타원 12"/>
          <p:cNvSpPr/>
          <p:nvPr userDrawn="1"/>
        </p:nvSpPr>
        <p:spPr>
          <a:xfrm>
            <a:off x="8525427" y="3012541"/>
            <a:ext cx="54228" cy="5536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mpd="sng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/>
            <a:endParaRPr lang="ko-KR" altLang="en-US" sz="900" dirty="0">
              <a:latin typeface="산돌고딕B" pitchFamily="18" charset="-127"/>
              <a:ea typeface="산돌고딕B" pitchFamily="18" charset="-127"/>
            </a:endParaRPr>
          </a:p>
        </p:txBody>
      </p:sp>
      <p:sp>
        <p:nvSpPr>
          <p:cNvPr id="14" name="타원 13"/>
          <p:cNvSpPr/>
          <p:nvPr userDrawn="1"/>
        </p:nvSpPr>
        <p:spPr>
          <a:xfrm>
            <a:off x="766280" y="2049116"/>
            <a:ext cx="54228" cy="5536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mpd="sng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/>
            <a:endParaRPr lang="ko-KR" altLang="en-US" sz="900" dirty="0">
              <a:latin typeface="산돌고딕B" pitchFamily="18" charset="-127"/>
              <a:ea typeface="산돌고딕B" pitchFamily="18" charset="-127"/>
            </a:endParaRPr>
          </a:p>
        </p:txBody>
      </p:sp>
      <p:sp>
        <p:nvSpPr>
          <p:cNvPr id="15" name="타원 14"/>
          <p:cNvSpPr/>
          <p:nvPr userDrawn="1"/>
        </p:nvSpPr>
        <p:spPr>
          <a:xfrm>
            <a:off x="766280" y="3012541"/>
            <a:ext cx="54228" cy="5536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mpd="sng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/>
            <a:endParaRPr lang="ko-KR" altLang="en-US" sz="900" dirty="0">
              <a:latin typeface="산돌고딕B" pitchFamily="18" charset="-127"/>
              <a:ea typeface="산돌고딕B" pitchFamily="18" charset="-127"/>
            </a:endParaRPr>
          </a:p>
        </p:txBody>
      </p:sp>
      <p:grpSp>
        <p:nvGrpSpPr>
          <p:cNvPr id="16" name="그룹 33"/>
          <p:cNvGrpSpPr/>
          <p:nvPr userDrawn="1"/>
        </p:nvGrpSpPr>
        <p:grpSpPr>
          <a:xfrm>
            <a:off x="326" y="-8933"/>
            <a:ext cx="9361488" cy="45718"/>
            <a:chOff x="0" y="-3810"/>
            <a:chExt cx="10261600" cy="45719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0" y="-3810"/>
              <a:ext cx="10261600" cy="45719"/>
            </a:xfrm>
            <a:prstGeom prst="rect">
              <a:avLst/>
            </a:prstGeom>
            <a:solidFill>
              <a:srgbClr val="7CA228"/>
            </a:solidFill>
            <a:ln w="12700" cmpd="sng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algn="ctr" latinLnBrk="0"/>
              <a:endParaRPr lang="ko-KR" altLang="en-US" sz="1000" dirty="0">
                <a:latin typeface="산돌고딕B" pitchFamily="18" charset="-127"/>
                <a:ea typeface="산돌고딕B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1727002" y="-3810"/>
              <a:ext cx="1800000" cy="45719"/>
            </a:xfrm>
            <a:prstGeom prst="rect">
              <a:avLst/>
            </a:prstGeom>
            <a:solidFill>
              <a:srgbClr val="092F19"/>
            </a:solidFill>
            <a:ln w="12700" cmpd="sng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algn="ctr" latinLnBrk="0"/>
              <a:endParaRPr lang="ko-KR" altLang="en-US" sz="1000" dirty="0">
                <a:latin typeface="산돌고딕B" pitchFamily="18" charset="-127"/>
                <a:ea typeface="산돌고딕B" pitchFamily="18" charset="-127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</p:sldLayoutIdLst>
  <p:txStyles>
    <p:titleStyle>
      <a:lvl1pPr algn="ctr" defTabSz="811474" rtl="0" eaLnBrk="1" latinLnBrk="1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303" indent="-304303" algn="l" defTabSz="811474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9322" indent="-253586" algn="l" defTabSz="811474" rtl="0" eaLnBrk="1" latinLnBrk="1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4343" indent="-202869" algn="l" defTabSz="811474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0080" indent="-202869" algn="l" defTabSz="811474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817" indent="-202869" algn="l" defTabSz="811474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31553" indent="-202869" algn="l" defTabSz="811474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290" indent="-202869" algn="l" defTabSz="811474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43027" indent="-202869" algn="l" defTabSz="811474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8764" indent="-202869" algn="l" defTabSz="811474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11474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736" algn="l" defTabSz="811474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1474" algn="l" defTabSz="811474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7210" algn="l" defTabSz="811474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2948" algn="l" defTabSz="811474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8684" algn="l" defTabSz="811474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4422" algn="l" defTabSz="811474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0158" algn="l" defTabSz="811474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5896" algn="l" defTabSz="811474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 userDrawn="1"/>
        </p:nvCxnSpPr>
        <p:spPr bwMode="auto">
          <a:xfrm>
            <a:off x="1659249" y="2243573"/>
            <a:ext cx="5915041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14" name="직선 연결선 13"/>
          <p:cNvCxnSpPr/>
          <p:nvPr userDrawn="1"/>
        </p:nvCxnSpPr>
        <p:spPr bwMode="auto">
          <a:xfrm>
            <a:off x="1882356" y="2425824"/>
            <a:ext cx="5681701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15" name="직선 연결선 14"/>
          <p:cNvCxnSpPr/>
          <p:nvPr userDrawn="1"/>
        </p:nvCxnSpPr>
        <p:spPr bwMode="auto">
          <a:xfrm>
            <a:off x="1659249" y="2904871"/>
            <a:ext cx="5915041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16" name="직선 연결선 15"/>
          <p:cNvCxnSpPr/>
          <p:nvPr userDrawn="1"/>
        </p:nvCxnSpPr>
        <p:spPr bwMode="auto">
          <a:xfrm>
            <a:off x="1882356" y="3087273"/>
            <a:ext cx="5681701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23" name="직선 연결선 22"/>
          <p:cNvCxnSpPr/>
          <p:nvPr userDrawn="1"/>
        </p:nvCxnSpPr>
        <p:spPr bwMode="auto">
          <a:xfrm>
            <a:off x="1882356" y="1763418"/>
            <a:ext cx="5681701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26" name="평행 사변형 25"/>
          <p:cNvSpPr/>
          <p:nvPr userDrawn="1"/>
        </p:nvSpPr>
        <p:spPr>
          <a:xfrm>
            <a:off x="1656385" y="1763420"/>
            <a:ext cx="749195" cy="488565"/>
          </a:xfrm>
          <a:prstGeom prst="parallelogram">
            <a:avLst>
              <a:gd name="adj" fmla="val 38554"/>
            </a:avLst>
          </a:prstGeom>
          <a:solidFill>
            <a:srgbClr val="093019"/>
          </a:solidFill>
          <a:ln w="12700" cmpd="sng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/>
            <a:endParaRPr lang="ko-KR" altLang="en-US" sz="1000" dirty="0">
              <a:latin typeface="산돌고딕B" pitchFamily="18" charset="-127"/>
              <a:ea typeface="산돌고딕B" pitchFamily="18" charset="-127"/>
            </a:endParaRPr>
          </a:p>
        </p:txBody>
      </p:sp>
      <p:sp>
        <p:nvSpPr>
          <p:cNvPr id="29" name="평행 사변형 28"/>
          <p:cNvSpPr/>
          <p:nvPr userDrawn="1"/>
        </p:nvSpPr>
        <p:spPr>
          <a:xfrm>
            <a:off x="1656385" y="2426539"/>
            <a:ext cx="749195" cy="488565"/>
          </a:xfrm>
          <a:prstGeom prst="parallelogram">
            <a:avLst>
              <a:gd name="adj" fmla="val 38554"/>
            </a:avLst>
          </a:prstGeom>
          <a:solidFill>
            <a:srgbClr val="093019"/>
          </a:solidFill>
          <a:ln w="12700" cmpd="sng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/>
            <a:endParaRPr lang="ko-KR" altLang="en-US" sz="1000" dirty="0">
              <a:latin typeface="산돌고딕B" pitchFamily="18" charset="-127"/>
              <a:ea typeface="산돌고딕B" pitchFamily="18" charset="-127"/>
            </a:endParaRPr>
          </a:p>
        </p:txBody>
      </p:sp>
      <p:sp>
        <p:nvSpPr>
          <p:cNvPr id="32" name="평행 사변형 31"/>
          <p:cNvSpPr/>
          <p:nvPr userDrawn="1"/>
        </p:nvSpPr>
        <p:spPr>
          <a:xfrm>
            <a:off x="1656385" y="3087275"/>
            <a:ext cx="749195" cy="488565"/>
          </a:xfrm>
          <a:prstGeom prst="parallelogram">
            <a:avLst>
              <a:gd name="adj" fmla="val 38554"/>
            </a:avLst>
          </a:prstGeom>
          <a:solidFill>
            <a:srgbClr val="093019"/>
          </a:solidFill>
          <a:ln w="12700" cmpd="sng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/>
            <a:endParaRPr lang="ko-KR" altLang="en-US" sz="1000" dirty="0">
              <a:latin typeface="산돌고딕B" pitchFamily="18" charset="-127"/>
              <a:ea typeface="산돌고딕B" pitchFamily="18" charset="-127"/>
            </a:endParaRPr>
          </a:p>
        </p:txBody>
      </p:sp>
      <p:sp>
        <p:nvSpPr>
          <p:cNvPr id="68" name="자유형 67"/>
          <p:cNvSpPr/>
          <p:nvPr userDrawn="1"/>
        </p:nvSpPr>
        <p:spPr bwMode="auto">
          <a:xfrm rot="16381230" flipH="1">
            <a:off x="6257183" y="-2528220"/>
            <a:ext cx="363246" cy="5845273"/>
          </a:xfrm>
          <a:custGeom>
            <a:avLst/>
            <a:gdLst>
              <a:gd name="connsiteX0" fmla="*/ 0 w 1694121"/>
              <a:gd name="connsiteY0" fmla="*/ 0 h 6794204"/>
              <a:gd name="connsiteX1" fmla="*/ 1520456 w 1694121"/>
              <a:gd name="connsiteY1" fmla="*/ 3838353 h 6794204"/>
              <a:gd name="connsiteX2" fmla="*/ 1041991 w 1694121"/>
              <a:gd name="connsiteY2" fmla="*/ 6794204 h 679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4121" h="6794204">
                <a:moveTo>
                  <a:pt x="0" y="0"/>
                </a:moveTo>
                <a:cubicBezTo>
                  <a:pt x="673395" y="1352993"/>
                  <a:pt x="1346791" y="2705986"/>
                  <a:pt x="1520456" y="3838353"/>
                </a:cubicBezTo>
                <a:cubicBezTo>
                  <a:pt x="1694121" y="4970720"/>
                  <a:pt x="1368056" y="5882462"/>
                  <a:pt x="1041991" y="6794204"/>
                </a:cubicBezTo>
              </a:path>
            </a:pathLst>
          </a:custGeom>
          <a:noFill/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86609" tIns="43304" rIns="86609" bIns="43304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44"/>
          <p:cNvGrpSpPr/>
          <p:nvPr userDrawn="1"/>
        </p:nvGrpSpPr>
        <p:grpSpPr>
          <a:xfrm>
            <a:off x="6666269" y="518377"/>
            <a:ext cx="2482180" cy="118890"/>
            <a:chOff x="5125292" y="6075371"/>
            <a:chExt cx="1490281" cy="118890"/>
          </a:xfrm>
          <a:solidFill>
            <a:schemeClr val="bg2">
              <a:lumMod val="75000"/>
            </a:schemeClr>
          </a:solidFill>
        </p:grpSpPr>
        <p:sp>
          <p:nvSpPr>
            <p:cNvPr id="54" name="타원 53"/>
            <p:cNvSpPr/>
            <p:nvPr userDrawn="1"/>
          </p:nvSpPr>
          <p:spPr>
            <a:xfrm>
              <a:off x="5125292" y="6075371"/>
              <a:ext cx="36000" cy="65726"/>
            </a:xfrm>
            <a:prstGeom prst="ellipse">
              <a:avLst/>
            </a:prstGeom>
            <a:grpFill/>
            <a:ln w="12700" cmpd="sng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algn="ctr" latinLnBrk="0"/>
              <a:endParaRPr lang="ko-KR" altLang="en-US" sz="1000" dirty="0">
                <a:latin typeface="산돌고딕B" pitchFamily="18" charset="-127"/>
                <a:ea typeface="산돌고딕B" pitchFamily="18" charset="-127"/>
              </a:endParaRPr>
            </a:p>
          </p:txBody>
        </p:sp>
        <p:sp>
          <p:nvSpPr>
            <p:cNvPr id="51" name="타원 50"/>
            <p:cNvSpPr/>
            <p:nvPr userDrawn="1"/>
          </p:nvSpPr>
          <p:spPr>
            <a:xfrm>
              <a:off x="6579573" y="6128535"/>
              <a:ext cx="36000" cy="65726"/>
            </a:xfrm>
            <a:prstGeom prst="ellipse">
              <a:avLst/>
            </a:prstGeom>
            <a:grpFill/>
            <a:ln w="12700" cmpd="sng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algn="ctr" latinLnBrk="0"/>
              <a:endParaRPr lang="ko-KR" altLang="en-US" sz="1000" dirty="0">
                <a:latin typeface="산돌고딕B" pitchFamily="18" charset="-127"/>
                <a:ea typeface="산돌고딕B" pitchFamily="18" charset="-127"/>
              </a:endParaRPr>
            </a:p>
          </p:txBody>
        </p:sp>
      </p:grpSp>
      <p:grpSp>
        <p:nvGrpSpPr>
          <p:cNvPr id="41" name="그룹 33"/>
          <p:cNvGrpSpPr/>
          <p:nvPr userDrawn="1"/>
        </p:nvGrpSpPr>
        <p:grpSpPr>
          <a:xfrm>
            <a:off x="326" y="-8933"/>
            <a:ext cx="9361488" cy="45718"/>
            <a:chOff x="0" y="-3810"/>
            <a:chExt cx="10261600" cy="45719"/>
          </a:xfrm>
        </p:grpSpPr>
        <p:sp>
          <p:nvSpPr>
            <p:cNvPr id="42" name="직사각형 41"/>
            <p:cNvSpPr/>
            <p:nvPr userDrawn="1"/>
          </p:nvSpPr>
          <p:spPr>
            <a:xfrm>
              <a:off x="0" y="-3810"/>
              <a:ext cx="10261600" cy="45719"/>
            </a:xfrm>
            <a:prstGeom prst="rect">
              <a:avLst/>
            </a:prstGeom>
            <a:solidFill>
              <a:srgbClr val="7CA228"/>
            </a:solidFill>
            <a:ln w="12700" cmpd="sng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algn="ctr" latinLnBrk="0"/>
              <a:endParaRPr lang="ko-KR" altLang="en-US" sz="1000" dirty="0">
                <a:latin typeface="산돌고딕B" pitchFamily="18" charset="-127"/>
                <a:ea typeface="산돌고딕B" pitchFamily="18" charset="-127"/>
              </a:endParaRPr>
            </a:p>
          </p:txBody>
        </p:sp>
        <p:sp>
          <p:nvSpPr>
            <p:cNvPr id="43" name="직사각형 42"/>
            <p:cNvSpPr/>
            <p:nvPr userDrawn="1"/>
          </p:nvSpPr>
          <p:spPr>
            <a:xfrm>
              <a:off x="1727002" y="-3810"/>
              <a:ext cx="1800000" cy="45719"/>
            </a:xfrm>
            <a:prstGeom prst="rect">
              <a:avLst/>
            </a:prstGeom>
            <a:solidFill>
              <a:srgbClr val="092F19"/>
            </a:solidFill>
            <a:ln w="12700" cmpd="sng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algn="ctr" latinLnBrk="0"/>
              <a:endParaRPr lang="ko-KR" altLang="en-US" sz="1000" dirty="0">
                <a:latin typeface="산돌고딕B" pitchFamily="18" charset="-127"/>
                <a:ea typeface="산돌고딕B" pitchFamily="18" charset="-127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p:txStyles>
    <p:titleStyle>
      <a:lvl1pPr algn="ctr" defTabSz="866087" rtl="0" eaLnBrk="1" latinLnBrk="1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782" indent="-324782" algn="l" defTabSz="866087" rtl="0" eaLnBrk="1" latinLnBrk="1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3695" indent="-270652" algn="l" defTabSz="866087" rtl="0" eaLnBrk="1" latinLnBrk="1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08" indent="-216522" algn="l" defTabSz="866087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15650" indent="-216522" algn="l" defTabSz="866087" rtl="0" eaLnBrk="1" latinLnBrk="1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8693" indent="-216522" algn="l" defTabSz="866087" rtl="0" eaLnBrk="1" latinLnBrk="1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81737" indent="-216522" algn="l" defTabSz="866087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14779" indent="-216522" algn="l" defTabSz="866087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47823" indent="-216522" algn="l" defTabSz="866087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80865" indent="-216522" algn="l" defTabSz="866087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6608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3043" algn="l" defTabSz="86608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6087" algn="l" defTabSz="86608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9129" algn="l" defTabSz="86608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2172" algn="l" defTabSz="86608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5215" algn="l" defTabSz="86608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8259" algn="l" defTabSz="86608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31301" algn="l" defTabSz="86608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64343" algn="l" defTabSz="86608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현 23"/>
          <p:cNvSpPr/>
          <p:nvPr/>
        </p:nvSpPr>
        <p:spPr>
          <a:xfrm>
            <a:off x="4431505" y="6553279"/>
            <a:ext cx="486032" cy="509626"/>
          </a:xfrm>
          <a:prstGeom prst="chord">
            <a:avLst>
              <a:gd name="adj1" fmla="val 10841070"/>
              <a:gd name="adj2" fmla="val 21465664"/>
            </a:avLst>
          </a:prstGeom>
          <a:solidFill>
            <a:srgbClr val="93A4AE"/>
          </a:solidFill>
          <a:ln>
            <a:noFill/>
          </a:ln>
        </p:spPr>
        <p:txBody>
          <a:bodyPr wrap="none" lIns="84482" tIns="42241" rIns="84482" bIns="42241" anchor="ctr"/>
          <a:lstStyle/>
          <a:p>
            <a:pPr lvl="0" defTabSz="881494"/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직사각형 16"/>
          <p:cNvSpPr>
            <a:spLocks noChangeArrowheads="1"/>
          </p:cNvSpPr>
          <p:nvPr userDrawn="1"/>
        </p:nvSpPr>
        <p:spPr bwMode="auto">
          <a:xfrm flipV="1">
            <a:off x="3846" y="6797931"/>
            <a:ext cx="9360548" cy="43431"/>
          </a:xfrm>
          <a:prstGeom prst="rect">
            <a:avLst/>
          </a:prstGeom>
          <a:solidFill>
            <a:srgbClr val="93A4AE"/>
          </a:solidFill>
          <a:ln>
            <a:noFill/>
          </a:ln>
        </p:spPr>
        <p:txBody>
          <a:bodyPr wrap="none" lIns="84482" tIns="42241" rIns="84482" bIns="42241" anchor="ctr"/>
          <a:lstStyle/>
          <a:p>
            <a:pPr lvl="0" defTabSz="881494"/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8" name="슬라이드 번호 개체 틀 5"/>
          <p:cNvSpPr txBox="1">
            <a:spLocks/>
          </p:cNvSpPr>
          <p:nvPr/>
        </p:nvSpPr>
        <p:spPr bwMode="auto">
          <a:xfrm>
            <a:off x="4437064" y="6589470"/>
            <a:ext cx="463112" cy="336297"/>
          </a:xfrm>
          <a:prstGeom prst="rect">
            <a:avLst/>
          </a:prstGeom>
        </p:spPr>
        <p:txBody>
          <a:bodyPr lIns="84482" tIns="42241" rIns="84482" bIns="42241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5613" indent="1588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2813" indent="1588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0013" indent="1588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7213" indent="1588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>
              <a:defRPr/>
            </a:pPr>
            <a:fld id="{C6715237-8B43-4C19-9B7F-38EDDE966BED}" type="slidenum">
              <a:rPr kumimoji="1" lang="ko-KR" altLang="en-US" sz="900" b="1" kern="1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  <a:cs typeface="+mn-cs"/>
              </a:rPr>
              <a:pPr>
                <a:defRPr/>
              </a:pPr>
              <a:t>‹#›</a:t>
            </a:fld>
            <a:endParaRPr kumimoji="1" lang="ko-KR" altLang="en-US" sz="900" b="1" kern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" y="615688"/>
            <a:ext cx="9361488" cy="0"/>
          </a:xfrm>
          <a:prstGeom prst="line">
            <a:avLst/>
          </a:prstGeom>
          <a:ln w="19050">
            <a:solidFill>
              <a:srgbClr val="0930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제목 23"/>
          <p:cNvSpPr txBox="1">
            <a:spLocks/>
          </p:cNvSpPr>
          <p:nvPr userDrawn="1"/>
        </p:nvSpPr>
        <p:spPr>
          <a:xfrm>
            <a:off x="-16357" y="205261"/>
            <a:ext cx="5767332" cy="403729"/>
          </a:xfrm>
          <a:prstGeom prst="rect">
            <a:avLst/>
          </a:prstGeom>
        </p:spPr>
        <p:txBody>
          <a:bodyPr wrap="none" lIns="166305" tIns="42241" rIns="84482" bIns="42241" anchor="ctr"/>
          <a:lstStyle/>
          <a:p>
            <a:pPr marL="0" marR="0" lvl="0" indent="0" defTabSz="1063366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 Bold" pitchFamily="50" charset="-127"/>
                <a:ea typeface="나눔고딕 Bold" pitchFamily="50" charset="-127"/>
                <a:cs typeface="+mj-cs"/>
              </a:rPr>
              <a:t> </a:t>
            </a:r>
            <a:r>
              <a:rPr kumimoji="0" lang="en-US" altLang="ko-KR" sz="15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 Bold" pitchFamily="50" charset="-127"/>
                <a:ea typeface="나눔고딕 Bold" pitchFamily="50" charset="-127"/>
                <a:cs typeface="+mj-cs"/>
              </a:rPr>
              <a:t>1. </a:t>
            </a:r>
            <a:r>
              <a:rPr kumimoji="0" lang="ko-KR" altLang="en-US" sz="15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 Bold" pitchFamily="50" charset="-127"/>
                <a:ea typeface="나눔고딕 Bold" pitchFamily="50" charset="-127"/>
                <a:cs typeface="+mj-cs"/>
              </a:rPr>
              <a:t>개요</a:t>
            </a:r>
            <a:endParaRPr kumimoji="0" lang="en-US" altLang="ko-KR" sz="1300" b="0" i="0" u="none" strike="noStrike" kern="1200" cap="all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나눔고딕 Bold" pitchFamily="50" charset="-127"/>
              <a:ea typeface="나눔고딕 Bold" pitchFamily="50" charset="-127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72" r:id="rId2"/>
    <p:sldLayoutId id="2147483749" r:id="rId3"/>
  </p:sldLayoutIdLst>
  <p:hf hdr="0" ftr="0" dt="0"/>
  <p:txStyles>
    <p:titleStyle>
      <a:lvl1pPr algn="l" defTabSz="925675" rtl="0" eaLnBrk="1" latinLnBrk="1" hangingPunct="1">
        <a:spcBef>
          <a:spcPct val="0"/>
        </a:spcBef>
        <a:buNone/>
        <a:defRPr lang="ko-KR" altLang="en-US" sz="1700" kern="1200" dirty="0">
          <a:ln>
            <a:solidFill>
              <a:schemeClr val="bg1">
                <a:alpha val="0"/>
              </a:schemeClr>
            </a:solidFill>
          </a:ln>
          <a:solidFill>
            <a:srgbClr val="262626"/>
          </a:solidFill>
          <a:latin typeface="나눔바른고딕" pitchFamily="50" charset="-127"/>
          <a:ea typeface="나눔바른고딕" pitchFamily="50" charset="-127"/>
          <a:cs typeface="+mj-cs"/>
        </a:defRPr>
      </a:lvl1pPr>
    </p:titleStyle>
    <p:bodyStyle>
      <a:lvl1pPr marL="347129" indent="-347129" algn="l" defTabSz="925675" rtl="0" eaLnBrk="1" latinLnBrk="0" hangingPunct="1">
        <a:spcBef>
          <a:spcPts val="22"/>
        </a:spcBef>
        <a:buFont typeface="Arial" pitchFamily="34" charset="0"/>
        <a:buChar char="•"/>
        <a:defRPr lang="ko-KR" altLang="en-US" sz="1000" kern="1200" dirty="0" smtClean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나눔바른고딕" pitchFamily="50" charset="-127"/>
          <a:ea typeface="나눔바른고딕" pitchFamily="50" charset="-127"/>
          <a:cs typeface="Arial" charset="0"/>
        </a:defRPr>
      </a:lvl1pPr>
      <a:lvl2pPr marL="752110" indent="-289272" algn="l" defTabSz="925675" rtl="0" eaLnBrk="1" latinLnBrk="1" hangingPunct="1">
        <a:spcBef>
          <a:spcPct val="20000"/>
        </a:spcBef>
        <a:buFont typeface="Arial" pitchFamily="34" charset="0"/>
        <a:buChar char="–"/>
        <a:defRPr lang="ko-KR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57094" indent="-231419" algn="l" defTabSz="925675" rtl="0" eaLnBrk="1" latinLnBrk="1" hangingPunct="1">
        <a:spcBef>
          <a:spcPct val="20000"/>
        </a:spcBef>
        <a:buFont typeface="Arial" pitchFamily="34" charset="0"/>
        <a:buChar char="•"/>
        <a:defRPr lang="ko-KR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19931" indent="-231419" algn="l" defTabSz="925675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82768" indent="-231419" algn="l" defTabSz="925675" rtl="0" eaLnBrk="1" latinLnBrk="1" hangingPunct="1">
        <a:spcBef>
          <a:spcPct val="20000"/>
        </a:spcBef>
        <a:buFont typeface="Arial" pitchFamily="34" charset="0"/>
        <a:buChar char="»"/>
        <a:defRPr lang="ko-KR" alt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45607" indent="-231419" algn="l" defTabSz="92567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8445" indent="-231419" algn="l" defTabSz="92567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1281" indent="-231419" algn="l" defTabSz="92567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4119" indent="-231419" algn="l" defTabSz="92567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62837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25675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88513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351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14188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7025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862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2700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현 23"/>
          <p:cNvSpPr/>
          <p:nvPr/>
        </p:nvSpPr>
        <p:spPr>
          <a:xfrm>
            <a:off x="4431505" y="6553279"/>
            <a:ext cx="486032" cy="509626"/>
          </a:xfrm>
          <a:prstGeom prst="chord">
            <a:avLst>
              <a:gd name="adj1" fmla="val 10841070"/>
              <a:gd name="adj2" fmla="val 21465664"/>
            </a:avLst>
          </a:prstGeom>
          <a:solidFill>
            <a:srgbClr val="93A4AE"/>
          </a:solidFill>
          <a:ln>
            <a:noFill/>
          </a:ln>
        </p:spPr>
        <p:txBody>
          <a:bodyPr wrap="none" lIns="84482" tIns="42241" rIns="84482" bIns="42241" anchor="ctr"/>
          <a:lstStyle/>
          <a:p>
            <a:pPr lvl="0" defTabSz="881494"/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직사각형 16"/>
          <p:cNvSpPr>
            <a:spLocks noChangeArrowheads="1"/>
          </p:cNvSpPr>
          <p:nvPr userDrawn="1"/>
        </p:nvSpPr>
        <p:spPr bwMode="auto">
          <a:xfrm flipV="1">
            <a:off x="3846" y="6797931"/>
            <a:ext cx="9360548" cy="43431"/>
          </a:xfrm>
          <a:prstGeom prst="rect">
            <a:avLst/>
          </a:prstGeom>
          <a:solidFill>
            <a:srgbClr val="93A4AE"/>
          </a:solidFill>
          <a:ln>
            <a:noFill/>
          </a:ln>
        </p:spPr>
        <p:txBody>
          <a:bodyPr wrap="none" lIns="84482" tIns="42241" rIns="84482" bIns="42241" anchor="ctr"/>
          <a:lstStyle/>
          <a:p>
            <a:pPr lvl="0" defTabSz="881494"/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8" name="슬라이드 번호 개체 틀 5"/>
          <p:cNvSpPr txBox="1">
            <a:spLocks/>
          </p:cNvSpPr>
          <p:nvPr/>
        </p:nvSpPr>
        <p:spPr bwMode="auto">
          <a:xfrm>
            <a:off x="4437064" y="6589470"/>
            <a:ext cx="463112" cy="336297"/>
          </a:xfrm>
          <a:prstGeom prst="rect">
            <a:avLst/>
          </a:prstGeom>
        </p:spPr>
        <p:txBody>
          <a:bodyPr lIns="84482" tIns="42241" rIns="84482" bIns="42241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5613" indent="1588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2813" indent="1588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0013" indent="1588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7213" indent="1588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>
              <a:defRPr/>
            </a:pPr>
            <a:fld id="{C6715237-8B43-4C19-9B7F-38EDDE966BED}" type="slidenum">
              <a:rPr kumimoji="1" lang="ko-KR" altLang="en-US" sz="900" b="1" kern="1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  <a:cs typeface="+mn-cs"/>
              </a:rPr>
              <a:pPr>
                <a:defRPr/>
              </a:pPr>
              <a:t>‹#›</a:t>
            </a:fld>
            <a:endParaRPr kumimoji="1" lang="ko-KR" altLang="en-US" sz="900" b="1" kern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" y="615688"/>
            <a:ext cx="9361488" cy="0"/>
          </a:xfrm>
          <a:prstGeom prst="line">
            <a:avLst/>
          </a:prstGeom>
          <a:ln w="19050">
            <a:solidFill>
              <a:srgbClr val="0930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제목 23"/>
          <p:cNvSpPr txBox="1">
            <a:spLocks/>
          </p:cNvSpPr>
          <p:nvPr userDrawn="1"/>
        </p:nvSpPr>
        <p:spPr>
          <a:xfrm>
            <a:off x="-16357" y="205261"/>
            <a:ext cx="5767332" cy="403729"/>
          </a:xfrm>
          <a:prstGeom prst="rect">
            <a:avLst/>
          </a:prstGeom>
        </p:spPr>
        <p:txBody>
          <a:bodyPr wrap="none" lIns="166305" tIns="42241" rIns="84482" bIns="42241" anchor="ctr"/>
          <a:lstStyle/>
          <a:p>
            <a:pPr marL="0" marR="0" lvl="0" indent="0" defTabSz="1063366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 Bold" pitchFamily="50" charset="-127"/>
                <a:ea typeface="나눔고딕 Bold" pitchFamily="50" charset="-127"/>
                <a:cs typeface="+mj-cs"/>
              </a:rPr>
              <a:t> </a:t>
            </a:r>
            <a:r>
              <a:rPr kumimoji="0" lang="en-US" altLang="ko-KR" sz="15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 Bold" pitchFamily="50" charset="-127"/>
                <a:ea typeface="나눔고딕 Bold" pitchFamily="50" charset="-127"/>
                <a:cs typeface="+mj-cs"/>
              </a:rPr>
              <a:t>2. </a:t>
            </a:r>
            <a:r>
              <a:rPr kumimoji="0" lang="ko-KR" altLang="en-US" sz="15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 Bold" pitchFamily="50" charset="-127"/>
                <a:ea typeface="나눔고딕 Bold" pitchFamily="50" charset="-127"/>
                <a:cs typeface="+mj-cs"/>
              </a:rPr>
              <a:t>개발 환경</a:t>
            </a:r>
            <a:endParaRPr kumimoji="0" lang="en-US" altLang="ko-KR" sz="1300" b="0" i="0" u="none" strike="noStrike" kern="1200" cap="all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나눔고딕 Bold" pitchFamily="50" charset="-127"/>
              <a:ea typeface="나눔고딕 Bold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4032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15" r:id="rId3"/>
    <p:sldLayoutId id="2147483802" r:id="rId4"/>
  </p:sldLayoutIdLst>
  <p:hf hdr="0" ftr="0" dt="0"/>
  <p:txStyles>
    <p:titleStyle>
      <a:lvl1pPr algn="l" defTabSz="925675" rtl="0" eaLnBrk="1" latinLnBrk="1" hangingPunct="1">
        <a:spcBef>
          <a:spcPct val="0"/>
        </a:spcBef>
        <a:buNone/>
        <a:defRPr lang="ko-KR" altLang="en-US" sz="1700" kern="1200" dirty="0">
          <a:ln>
            <a:solidFill>
              <a:schemeClr val="bg1">
                <a:alpha val="0"/>
              </a:schemeClr>
            </a:solidFill>
          </a:ln>
          <a:solidFill>
            <a:srgbClr val="262626"/>
          </a:solidFill>
          <a:latin typeface="나눔바른고딕" pitchFamily="50" charset="-127"/>
          <a:ea typeface="나눔바른고딕" pitchFamily="50" charset="-127"/>
          <a:cs typeface="+mj-cs"/>
        </a:defRPr>
      </a:lvl1pPr>
    </p:titleStyle>
    <p:bodyStyle>
      <a:lvl1pPr marL="347129" indent="-347129" algn="l" defTabSz="925675" rtl="0" eaLnBrk="1" latinLnBrk="0" hangingPunct="1">
        <a:spcBef>
          <a:spcPts val="22"/>
        </a:spcBef>
        <a:buFont typeface="Arial" pitchFamily="34" charset="0"/>
        <a:buChar char="•"/>
        <a:defRPr lang="ko-KR" altLang="en-US" sz="1000" kern="1200" dirty="0" smtClean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나눔바른고딕" pitchFamily="50" charset="-127"/>
          <a:ea typeface="나눔바른고딕" pitchFamily="50" charset="-127"/>
          <a:cs typeface="Arial" charset="0"/>
        </a:defRPr>
      </a:lvl1pPr>
      <a:lvl2pPr marL="752110" indent="-289272" algn="l" defTabSz="925675" rtl="0" eaLnBrk="1" latinLnBrk="1" hangingPunct="1">
        <a:spcBef>
          <a:spcPct val="20000"/>
        </a:spcBef>
        <a:buFont typeface="Arial" pitchFamily="34" charset="0"/>
        <a:buChar char="–"/>
        <a:defRPr lang="ko-KR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57094" indent="-231419" algn="l" defTabSz="925675" rtl="0" eaLnBrk="1" latinLnBrk="1" hangingPunct="1">
        <a:spcBef>
          <a:spcPct val="20000"/>
        </a:spcBef>
        <a:buFont typeface="Arial" pitchFamily="34" charset="0"/>
        <a:buChar char="•"/>
        <a:defRPr lang="ko-KR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19931" indent="-231419" algn="l" defTabSz="925675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82768" indent="-231419" algn="l" defTabSz="925675" rtl="0" eaLnBrk="1" latinLnBrk="1" hangingPunct="1">
        <a:spcBef>
          <a:spcPct val="20000"/>
        </a:spcBef>
        <a:buFont typeface="Arial" pitchFamily="34" charset="0"/>
        <a:buChar char="»"/>
        <a:defRPr lang="ko-KR" alt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45607" indent="-231419" algn="l" defTabSz="92567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8445" indent="-231419" algn="l" defTabSz="92567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1281" indent="-231419" algn="l" defTabSz="92567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4119" indent="-231419" algn="l" defTabSz="92567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62837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25675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88513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351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14188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7025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862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2700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현 23"/>
          <p:cNvSpPr/>
          <p:nvPr/>
        </p:nvSpPr>
        <p:spPr>
          <a:xfrm>
            <a:off x="4431505" y="6553279"/>
            <a:ext cx="486032" cy="509626"/>
          </a:xfrm>
          <a:prstGeom prst="chord">
            <a:avLst>
              <a:gd name="adj1" fmla="val 10841070"/>
              <a:gd name="adj2" fmla="val 21465664"/>
            </a:avLst>
          </a:prstGeom>
          <a:solidFill>
            <a:srgbClr val="93A4AE"/>
          </a:solidFill>
          <a:ln>
            <a:noFill/>
          </a:ln>
        </p:spPr>
        <p:txBody>
          <a:bodyPr wrap="none" lIns="84482" tIns="42241" rIns="84482" bIns="42241" anchor="ctr"/>
          <a:lstStyle/>
          <a:p>
            <a:pPr lvl="0" defTabSz="881494"/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직사각형 16"/>
          <p:cNvSpPr>
            <a:spLocks noChangeArrowheads="1"/>
          </p:cNvSpPr>
          <p:nvPr userDrawn="1"/>
        </p:nvSpPr>
        <p:spPr bwMode="auto">
          <a:xfrm flipV="1">
            <a:off x="3846" y="6797931"/>
            <a:ext cx="9360548" cy="43431"/>
          </a:xfrm>
          <a:prstGeom prst="rect">
            <a:avLst/>
          </a:prstGeom>
          <a:solidFill>
            <a:srgbClr val="93A4AE"/>
          </a:solidFill>
          <a:ln>
            <a:noFill/>
          </a:ln>
        </p:spPr>
        <p:txBody>
          <a:bodyPr wrap="none" lIns="84482" tIns="42241" rIns="84482" bIns="42241" anchor="ctr"/>
          <a:lstStyle/>
          <a:p>
            <a:pPr lvl="0" defTabSz="881494"/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8" name="슬라이드 번호 개체 틀 5"/>
          <p:cNvSpPr txBox="1">
            <a:spLocks/>
          </p:cNvSpPr>
          <p:nvPr/>
        </p:nvSpPr>
        <p:spPr bwMode="auto">
          <a:xfrm>
            <a:off x="4437064" y="6589470"/>
            <a:ext cx="463112" cy="336297"/>
          </a:xfrm>
          <a:prstGeom prst="rect">
            <a:avLst/>
          </a:prstGeom>
        </p:spPr>
        <p:txBody>
          <a:bodyPr lIns="84482" tIns="42241" rIns="84482" bIns="42241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5613" indent="1588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2813" indent="1588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0013" indent="1588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7213" indent="1588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>
              <a:defRPr/>
            </a:pPr>
            <a:fld id="{C6715237-8B43-4C19-9B7F-38EDDE966BED}" type="slidenum">
              <a:rPr kumimoji="1" lang="ko-KR" altLang="en-US" sz="900" b="1" kern="1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  <a:cs typeface="+mn-cs"/>
              </a:rPr>
              <a:pPr>
                <a:defRPr/>
              </a:pPr>
              <a:t>‹#›</a:t>
            </a:fld>
            <a:endParaRPr kumimoji="1" lang="ko-KR" altLang="en-US" sz="900" b="1" kern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" y="615688"/>
            <a:ext cx="9361488" cy="0"/>
          </a:xfrm>
          <a:prstGeom prst="line">
            <a:avLst/>
          </a:prstGeom>
          <a:ln w="19050">
            <a:solidFill>
              <a:srgbClr val="0930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제목 23"/>
          <p:cNvSpPr txBox="1">
            <a:spLocks/>
          </p:cNvSpPr>
          <p:nvPr userDrawn="1"/>
        </p:nvSpPr>
        <p:spPr>
          <a:xfrm>
            <a:off x="-16357" y="205261"/>
            <a:ext cx="5767332" cy="403729"/>
          </a:xfrm>
          <a:prstGeom prst="rect">
            <a:avLst/>
          </a:prstGeom>
        </p:spPr>
        <p:txBody>
          <a:bodyPr wrap="none" lIns="166305" tIns="42241" rIns="84482" bIns="42241" anchor="ctr"/>
          <a:lstStyle/>
          <a:p>
            <a:pPr marL="0" marR="0" lvl="0" indent="0" defTabSz="1063366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 Bold" pitchFamily="50" charset="-127"/>
                <a:ea typeface="나눔고딕 Bold" pitchFamily="50" charset="-127"/>
                <a:cs typeface="+mj-cs"/>
              </a:rPr>
              <a:t> </a:t>
            </a:r>
            <a:r>
              <a:rPr kumimoji="0" lang="en-US" altLang="ko-KR" sz="15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 Bold" pitchFamily="50" charset="-127"/>
                <a:ea typeface="나눔고딕 Bold" pitchFamily="50" charset="-127"/>
                <a:cs typeface="+mj-cs"/>
              </a:rPr>
              <a:t>3. </a:t>
            </a:r>
            <a:r>
              <a:rPr kumimoji="0" lang="ko-KR" altLang="en-US" sz="15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 Bold" pitchFamily="50" charset="-127"/>
                <a:ea typeface="나눔고딕 Bold" pitchFamily="50" charset="-127"/>
                <a:cs typeface="+mj-cs"/>
              </a:rPr>
              <a:t>업무 계획서</a:t>
            </a:r>
            <a:endParaRPr kumimoji="0" lang="en-US" altLang="ko-KR" sz="1300" b="0" i="0" u="none" strike="noStrike" kern="1200" cap="all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나눔고딕 Bold" pitchFamily="50" charset="-127"/>
              <a:ea typeface="나눔고딕 Bold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8951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</p:sldLayoutIdLst>
  <p:hf hdr="0" ftr="0" dt="0"/>
  <p:txStyles>
    <p:titleStyle>
      <a:lvl1pPr algn="l" defTabSz="925675" rtl="0" eaLnBrk="1" latinLnBrk="1" hangingPunct="1">
        <a:spcBef>
          <a:spcPct val="0"/>
        </a:spcBef>
        <a:buNone/>
        <a:defRPr lang="ko-KR" altLang="en-US" sz="1700" kern="1200" dirty="0">
          <a:ln>
            <a:solidFill>
              <a:schemeClr val="bg1">
                <a:alpha val="0"/>
              </a:schemeClr>
            </a:solidFill>
          </a:ln>
          <a:solidFill>
            <a:srgbClr val="262626"/>
          </a:solidFill>
          <a:latin typeface="나눔바른고딕" pitchFamily="50" charset="-127"/>
          <a:ea typeface="나눔바른고딕" pitchFamily="50" charset="-127"/>
          <a:cs typeface="+mj-cs"/>
        </a:defRPr>
      </a:lvl1pPr>
    </p:titleStyle>
    <p:bodyStyle>
      <a:lvl1pPr marL="347129" indent="-347129" algn="l" defTabSz="925675" rtl="0" eaLnBrk="1" latinLnBrk="0" hangingPunct="1">
        <a:spcBef>
          <a:spcPts val="22"/>
        </a:spcBef>
        <a:buFont typeface="Arial" pitchFamily="34" charset="0"/>
        <a:buChar char="•"/>
        <a:defRPr lang="ko-KR" altLang="en-US" sz="1000" kern="1200" dirty="0" smtClean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나눔바른고딕" pitchFamily="50" charset="-127"/>
          <a:ea typeface="나눔바른고딕" pitchFamily="50" charset="-127"/>
          <a:cs typeface="Arial" charset="0"/>
        </a:defRPr>
      </a:lvl1pPr>
      <a:lvl2pPr marL="752110" indent="-289272" algn="l" defTabSz="925675" rtl="0" eaLnBrk="1" latinLnBrk="1" hangingPunct="1">
        <a:spcBef>
          <a:spcPct val="20000"/>
        </a:spcBef>
        <a:buFont typeface="Arial" pitchFamily="34" charset="0"/>
        <a:buChar char="–"/>
        <a:defRPr lang="ko-KR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57094" indent="-231419" algn="l" defTabSz="925675" rtl="0" eaLnBrk="1" latinLnBrk="1" hangingPunct="1">
        <a:spcBef>
          <a:spcPct val="20000"/>
        </a:spcBef>
        <a:buFont typeface="Arial" pitchFamily="34" charset="0"/>
        <a:buChar char="•"/>
        <a:defRPr lang="ko-KR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19931" indent="-231419" algn="l" defTabSz="925675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82768" indent="-231419" algn="l" defTabSz="925675" rtl="0" eaLnBrk="1" latinLnBrk="1" hangingPunct="1">
        <a:spcBef>
          <a:spcPct val="20000"/>
        </a:spcBef>
        <a:buFont typeface="Arial" pitchFamily="34" charset="0"/>
        <a:buChar char="»"/>
        <a:defRPr lang="ko-KR" alt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45607" indent="-231419" algn="l" defTabSz="92567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8445" indent="-231419" algn="l" defTabSz="92567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1281" indent="-231419" algn="l" defTabSz="92567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4119" indent="-231419" algn="l" defTabSz="92567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62837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25675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88513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351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14188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7025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862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2700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현 23"/>
          <p:cNvSpPr/>
          <p:nvPr/>
        </p:nvSpPr>
        <p:spPr>
          <a:xfrm>
            <a:off x="4431505" y="6553279"/>
            <a:ext cx="486032" cy="509626"/>
          </a:xfrm>
          <a:prstGeom prst="chord">
            <a:avLst>
              <a:gd name="adj1" fmla="val 10841070"/>
              <a:gd name="adj2" fmla="val 21465664"/>
            </a:avLst>
          </a:prstGeom>
          <a:solidFill>
            <a:srgbClr val="93A4AE"/>
          </a:solidFill>
          <a:ln>
            <a:noFill/>
          </a:ln>
        </p:spPr>
        <p:txBody>
          <a:bodyPr wrap="none" lIns="84482" tIns="42241" rIns="84482" bIns="42241" anchor="ctr"/>
          <a:lstStyle/>
          <a:p>
            <a:pPr lvl="0" defTabSz="881494"/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 userDrawn="1"/>
        </p:nvSpPr>
        <p:spPr bwMode="auto">
          <a:xfrm>
            <a:off x="114117" y="6609937"/>
            <a:ext cx="2388929" cy="160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7560" tIns="38780" rIns="77560" bIns="3878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bevelB w="1270" h="127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l" defTabSz="92556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ko-KR" sz="500" b="0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n-cs"/>
              </a:rPr>
              <a:t>Copyright </a:t>
            </a:r>
            <a:r>
              <a:rPr kumimoji="1" lang="ko-KR" altLang="en-US" sz="500" b="0" kern="1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n-cs"/>
              </a:rPr>
              <a:t>ⓒ </a:t>
            </a:r>
            <a:r>
              <a:rPr kumimoji="1" lang="en-US" altLang="ko-KR" sz="500" b="0" kern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n-cs"/>
              </a:rPr>
              <a:t>Sol@Biz</a:t>
            </a:r>
            <a:r>
              <a:rPr kumimoji="1" lang="en-US" altLang="ko-KR" sz="500" b="0" kern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n-cs"/>
              </a:rPr>
              <a:t>   </a:t>
            </a:r>
            <a:r>
              <a:rPr kumimoji="1" lang="en-US" altLang="ko-KR" sz="500" b="0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n-cs"/>
              </a:rPr>
              <a:t>All rights </a:t>
            </a:r>
            <a:r>
              <a:rPr kumimoji="1" lang="en-US" altLang="ko-KR" sz="500" b="0" kern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n-cs"/>
              </a:rPr>
              <a:t>reserved.</a:t>
            </a:r>
            <a:endParaRPr kumimoji="1" lang="en-US" altLang="ko-KR" sz="500" b="0" kern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itchFamily="50" charset="-127"/>
              <a:ea typeface="나눔고딕 ExtraBold" pitchFamily="50" charset="-127"/>
              <a:cs typeface="+mn-cs"/>
            </a:endParaRPr>
          </a:p>
        </p:txBody>
      </p:sp>
      <p:sp>
        <p:nvSpPr>
          <p:cNvPr id="27" name="직사각형 16"/>
          <p:cNvSpPr>
            <a:spLocks noChangeArrowheads="1"/>
          </p:cNvSpPr>
          <p:nvPr userDrawn="1"/>
        </p:nvSpPr>
        <p:spPr bwMode="auto">
          <a:xfrm flipV="1">
            <a:off x="3846" y="6797931"/>
            <a:ext cx="9360548" cy="43431"/>
          </a:xfrm>
          <a:prstGeom prst="rect">
            <a:avLst/>
          </a:prstGeom>
          <a:solidFill>
            <a:srgbClr val="93A4AE"/>
          </a:solidFill>
          <a:ln>
            <a:noFill/>
          </a:ln>
        </p:spPr>
        <p:txBody>
          <a:bodyPr wrap="none" lIns="84482" tIns="42241" rIns="84482" bIns="42241" anchor="ctr"/>
          <a:lstStyle/>
          <a:p>
            <a:pPr lvl="0" defTabSz="881494"/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8" name="슬라이드 번호 개체 틀 5"/>
          <p:cNvSpPr txBox="1">
            <a:spLocks/>
          </p:cNvSpPr>
          <p:nvPr/>
        </p:nvSpPr>
        <p:spPr bwMode="auto">
          <a:xfrm>
            <a:off x="4437064" y="6589470"/>
            <a:ext cx="463112" cy="336297"/>
          </a:xfrm>
          <a:prstGeom prst="rect">
            <a:avLst/>
          </a:prstGeom>
        </p:spPr>
        <p:txBody>
          <a:bodyPr lIns="84482" tIns="42241" rIns="84482" bIns="42241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5613" indent="1588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2813" indent="1588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0013" indent="1588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7213" indent="1588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>
              <a:defRPr/>
            </a:pPr>
            <a:fld id="{C6715237-8B43-4C19-9B7F-38EDDE966BED}" type="slidenum">
              <a:rPr kumimoji="1" lang="ko-KR" altLang="en-US" sz="900" b="1" kern="1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  <a:cs typeface="+mn-cs"/>
              </a:rPr>
              <a:pPr>
                <a:defRPr/>
              </a:pPr>
              <a:t>‹#›</a:t>
            </a:fld>
            <a:endParaRPr kumimoji="1" lang="ko-KR" altLang="en-US" sz="900" b="1" kern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" y="615688"/>
            <a:ext cx="9361488" cy="0"/>
          </a:xfrm>
          <a:prstGeom prst="line">
            <a:avLst/>
          </a:prstGeom>
          <a:ln w="19050">
            <a:solidFill>
              <a:srgbClr val="0930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576183-9DC1-4201-B9B6-A596AA17DB4E}"/>
              </a:ext>
            </a:extLst>
          </p:cNvPr>
          <p:cNvSpPr txBox="1"/>
          <p:nvPr userDrawn="1"/>
        </p:nvSpPr>
        <p:spPr>
          <a:xfrm>
            <a:off x="6833585" y="408408"/>
            <a:ext cx="2380971" cy="208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84482" tIns="42241" rIns="84482" bIns="42241" rtlCol="0">
            <a:spAutoFit/>
          </a:bodyPr>
          <a:lstStyle/>
          <a:p>
            <a:pPr algn="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건국대학교 </a:t>
            </a:r>
            <a:r>
              <a:rPr lang="ko-KR" altLang="en-US" sz="800" b="1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산학협력단</a:t>
            </a:r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홈페이지 </a:t>
            </a:r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</a:t>
            </a:r>
            <a:r>
              <a:rPr lang="ko-KR" altLang="en-US" sz="800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제안서</a:t>
            </a:r>
            <a:endParaRPr lang="ko-KR" altLang="en-US" sz="800" kern="12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n-ea"/>
              <a:cs typeface="+mn-cs"/>
            </a:endParaRPr>
          </a:p>
        </p:txBody>
      </p:sp>
      <p:sp>
        <p:nvSpPr>
          <p:cNvPr id="14" name="제목 23"/>
          <p:cNvSpPr txBox="1">
            <a:spLocks/>
          </p:cNvSpPr>
          <p:nvPr userDrawn="1"/>
        </p:nvSpPr>
        <p:spPr>
          <a:xfrm>
            <a:off x="-16357" y="205261"/>
            <a:ext cx="5767332" cy="403729"/>
          </a:xfrm>
          <a:prstGeom prst="rect">
            <a:avLst/>
          </a:prstGeom>
        </p:spPr>
        <p:txBody>
          <a:bodyPr wrap="none" lIns="166305" tIns="42241" rIns="84482" bIns="42241" anchor="ctr"/>
          <a:lstStyle/>
          <a:p>
            <a:pPr marL="0" marR="0" lvl="0" indent="0" defTabSz="1063366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 Bold" pitchFamily="50" charset="-127"/>
                <a:ea typeface="나눔고딕 Bold" pitchFamily="50" charset="-127"/>
                <a:cs typeface="+mj-cs"/>
              </a:rPr>
              <a:t> </a:t>
            </a:r>
            <a:r>
              <a:rPr kumimoji="0" lang="en-US" altLang="ko-KR" sz="15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 Bold" pitchFamily="50" charset="-127"/>
                <a:ea typeface="나눔고딕 Bold" pitchFamily="50" charset="-127"/>
                <a:cs typeface="+mj-cs"/>
              </a:rPr>
              <a:t>4. </a:t>
            </a:r>
            <a:r>
              <a:rPr kumimoji="0" lang="ko-KR" altLang="en-US" sz="1500" b="0" i="0" u="none" strike="noStrike" kern="1200" cap="all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 Bold" pitchFamily="50" charset="-127"/>
                <a:ea typeface="나눔고딕 Bold" pitchFamily="50" charset="-127"/>
                <a:cs typeface="+mj-cs"/>
              </a:rPr>
              <a:t>사업관리 부문</a:t>
            </a:r>
            <a:endParaRPr kumimoji="0" lang="en-US" altLang="ko-KR" sz="1300" b="0" i="0" u="none" strike="noStrike" kern="1200" cap="all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나눔고딕 Bold" pitchFamily="50" charset="-127"/>
              <a:ea typeface="나눔고딕 Bold" pitchFamily="50" charset="-127"/>
              <a:cs typeface="+mj-cs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81143" y="106800"/>
            <a:ext cx="852457" cy="296063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8485829" y="6577955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 err="1" smtClean="0">
                <a:solidFill>
                  <a:srgbClr val="293B9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솔앤비즈</a:t>
            </a:r>
            <a:r>
              <a:rPr lang="ko-KR" altLang="en-US" sz="900" b="1" dirty="0" smtClean="0">
                <a:solidFill>
                  <a:srgbClr val="293B9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00" b="1" dirty="0" err="1" smtClean="0">
                <a:solidFill>
                  <a:srgbClr val="293B9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Sol&amp;Biz</a:t>
            </a:r>
            <a:endParaRPr lang="ko-KR" altLang="en-US" sz="400" b="1">
              <a:solidFill>
                <a:srgbClr val="293B9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51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</p:sldLayoutIdLst>
  <p:hf hdr="0" ftr="0" dt="0"/>
  <p:txStyles>
    <p:titleStyle>
      <a:lvl1pPr algn="l" defTabSz="925675" rtl="0" eaLnBrk="1" latinLnBrk="1" hangingPunct="1">
        <a:spcBef>
          <a:spcPct val="0"/>
        </a:spcBef>
        <a:buNone/>
        <a:defRPr lang="ko-KR" altLang="en-US" sz="1700" kern="1200" dirty="0">
          <a:ln>
            <a:solidFill>
              <a:schemeClr val="bg1">
                <a:alpha val="0"/>
              </a:schemeClr>
            </a:solidFill>
          </a:ln>
          <a:solidFill>
            <a:srgbClr val="262626"/>
          </a:solidFill>
          <a:latin typeface="나눔바른고딕" pitchFamily="50" charset="-127"/>
          <a:ea typeface="나눔바른고딕" pitchFamily="50" charset="-127"/>
          <a:cs typeface="+mj-cs"/>
        </a:defRPr>
      </a:lvl1pPr>
    </p:titleStyle>
    <p:bodyStyle>
      <a:lvl1pPr marL="347129" indent="-347129" algn="l" defTabSz="925675" rtl="0" eaLnBrk="1" latinLnBrk="0" hangingPunct="1">
        <a:spcBef>
          <a:spcPts val="22"/>
        </a:spcBef>
        <a:buFont typeface="Arial" pitchFamily="34" charset="0"/>
        <a:buChar char="•"/>
        <a:defRPr lang="ko-KR" altLang="en-US" sz="1000" kern="1200" dirty="0" smtClean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나눔바른고딕" pitchFamily="50" charset="-127"/>
          <a:ea typeface="나눔바른고딕" pitchFamily="50" charset="-127"/>
          <a:cs typeface="Arial" charset="0"/>
        </a:defRPr>
      </a:lvl1pPr>
      <a:lvl2pPr marL="752110" indent="-289272" algn="l" defTabSz="925675" rtl="0" eaLnBrk="1" latinLnBrk="1" hangingPunct="1">
        <a:spcBef>
          <a:spcPct val="20000"/>
        </a:spcBef>
        <a:buFont typeface="Arial" pitchFamily="34" charset="0"/>
        <a:buChar char="–"/>
        <a:defRPr lang="ko-KR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57094" indent="-231419" algn="l" defTabSz="925675" rtl="0" eaLnBrk="1" latinLnBrk="1" hangingPunct="1">
        <a:spcBef>
          <a:spcPct val="20000"/>
        </a:spcBef>
        <a:buFont typeface="Arial" pitchFamily="34" charset="0"/>
        <a:buChar char="•"/>
        <a:defRPr lang="ko-KR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19931" indent="-231419" algn="l" defTabSz="925675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82768" indent="-231419" algn="l" defTabSz="925675" rtl="0" eaLnBrk="1" latinLnBrk="1" hangingPunct="1">
        <a:spcBef>
          <a:spcPct val="20000"/>
        </a:spcBef>
        <a:buFont typeface="Arial" pitchFamily="34" charset="0"/>
        <a:buChar char="»"/>
        <a:defRPr lang="ko-KR" alt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45607" indent="-231419" algn="l" defTabSz="92567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8445" indent="-231419" algn="l" defTabSz="92567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1281" indent="-231419" algn="l" defTabSz="92567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4119" indent="-231419" algn="l" defTabSz="92567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62837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25675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88513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351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14188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7025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862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2700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현 23"/>
          <p:cNvSpPr/>
          <p:nvPr/>
        </p:nvSpPr>
        <p:spPr>
          <a:xfrm>
            <a:off x="4431505" y="6553279"/>
            <a:ext cx="486032" cy="509626"/>
          </a:xfrm>
          <a:prstGeom prst="chord">
            <a:avLst>
              <a:gd name="adj1" fmla="val 10841070"/>
              <a:gd name="adj2" fmla="val 21465664"/>
            </a:avLst>
          </a:prstGeom>
          <a:solidFill>
            <a:srgbClr val="93A4AE"/>
          </a:solidFill>
          <a:ln>
            <a:noFill/>
          </a:ln>
        </p:spPr>
        <p:txBody>
          <a:bodyPr wrap="none" lIns="84482" tIns="42241" rIns="84482" bIns="42241" anchor="ctr"/>
          <a:lstStyle/>
          <a:p>
            <a:pPr lvl="0" defTabSz="881494"/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 userDrawn="1"/>
        </p:nvSpPr>
        <p:spPr bwMode="auto">
          <a:xfrm>
            <a:off x="114117" y="6609937"/>
            <a:ext cx="2388929" cy="160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7560" tIns="38780" rIns="77560" bIns="3878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bevelB w="1270" h="127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l" defTabSz="92556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ko-KR" sz="500" b="0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n-cs"/>
              </a:rPr>
              <a:t>Copyright </a:t>
            </a:r>
            <a:r>
              <a:rPr kumimoji="1" lang="ko-KR" altLang="en-US" sz="500" b="0" kern="1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n-cs"/>
              </a:rPr>
              <a:t>ⓒ </a:t>
            </a:r>
            <a:r>
              <a:rPr kumimoji="1" lang="en-US" altLang="ko-KR" sz="500" b="0" kern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n-cs"/>
              </a:rPr>
              <a:t>Sol@Biz</a:t>
            </a:r>
            <a:r>
              <a:rPr kumimoji="1" lang="en-US" altLang="ko-KR" sz="500" b="0" kern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n-cs"/>
              </a:rPr>
              <a:t>   </a:t>
            </a:r>
            <a:r>
              <a:rPr kumimoji="1" lang="en-US" altLang="ko-KR" sz="500" b="0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n-cs"/>
              </a:rPr>
              <a:t>All rights </a:t>
            </a:r>
            <a:r>
              <a:rPr kumimoji="1" lang="en-US" altLang="ko-KR" sz="500" b="0" kern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n-cs"/>
              </a:rPr>
              <a:t>reserved.</a:t>
            </a:r>
            <a:endParaRPr kumimoji="1" lang="en-US" altLang="ko-KR" sz="500" b="0" kern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itchFamily="50" charset="-127"/>
              <a:ea typeface="나눔고딕 ExtraBold" pitchFamily="50" charset="-127"/>
              <a:cs typeface="+mn-cs"/>
            </a:endParaRPr>
          </a:p>
        </p:txBody>
      </p:sp>
      <p:sp>
        <p:nvSpPr>
          <p:cNvPr id="27" name="직사각형 16"/>
          <p:cNvSpPr>
            <a:spLocks noChangeArrowheads="1"/>
          </p:cNvSpPr>
          <p:nvPr userDrawn="1"/>
        </p:nvSpPr>
        <p:spPr bwMode="auto">
          <a:xfrm flipV="1">
            <a:off x="3846" y="6797931"/>
            <a:ext cx="9360548" cy="43431"/>
          </a:xfrm>
          <a:prstGeom prst="rect">
            <a:avLst/>
          </a:prstGeom>
          <a:solidFill>
            <a:srgbClr val="93A4AE"/>
          </a:solidFill>
          <a:ln>
            <a:noFill/>
          </a:ln>
        </p:spPr>
        <p:txBody>
          <a:bodyPr wrap="none" lIns="84482" tIns="42241" rIns="84482" bIns="42241" anchor="ctr"/>
          <a:lstStyle/>
          <a:p>
            <a:pPr lvl="0" defTabSz="881494"/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8" name="슬라이드 번호 개체 틀 5"/>
          <p:cNvSpPr txBox="1">
            <a:spLocks/>
          </p:cNvSpPr>
          <p:nvPr/>
        </p:nvSpPr>
        <p:spPr bwMode="auto">
          <a:xfrm>
            <a:off x="4437064" y="6589470"/>
            <a:ext cx="463112" cy="336297"/>
          </a:xfrm>
          <a:prstGeom prst="rect">
            <a:avLst/>
          </a:prstGeom>
        </p:spPr>
        <p:txBody>
          <a:bodyPr lIns="84482" tIns="42241" rIns="84482" bIns="42241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5613" indent="1588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2813" indent="1588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0013" indent="1588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7213" indent="1588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>
              <a:defRPr/>
            </a:pPr>
            <a:fld id="{C6715237-8B43-4C19-9B7F-38EDDE966BED}" type="slidenum">
              <a:rPr kumimoji="1" lang="ko-KR" altLang="en-US" sz="900" b="1" kern="1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  <a:cs typeface="+mn-cs"/>
              </a:rPr>
              <a:pPr>
                <a:defRPr/>
              </a:pPr>
              <a:t>‹#›</a:t>
            </a:fld>
            <a:endParaRPr kumimoji="1" lang="ko-KR" altLang="en-US" sz="900" b="1" kern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" y="615688"/>
            <a:ext cx="9361488" cy="0"/>
          </a:xfrm>
          <a:prstGeom prst="line">
            <a:avLst/>
          </a:prstGeom>
          <a:ln w="19050">
            <a:solidFill>
              <a:srgbClr val="0930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576183-9DC1-4201-B9B6-A596AA17DB4E}"/>
              </a:ext>
            </a:extLst>
          </p:cNvPr>
          <p:cNvSpPr txBox="1"/>
          <p:nvPr userDrawn="1"/>
        </p:nvSpPr>
        <p:spPr>
          <a:xfrm>
            <a:off x="6833585" y="408408"/>
            <a:ext cx="2380971" cy="208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84482" tIns="42241" rIns="84482" bIns="42241" rtlCol="0">
            <a:spAutoFit/>
          </a:bodyPr>
          <a:lstStyle/>
          <a:p>
            <a:pPr algn="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건국대학교 </a:t>
            </a:r>
            <a:r>
              <a:rPr lang="ko-KR" altLang="en-US" sz="800" b="1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산학협력단</a:t>
            </a:r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홈페이지 </a:t>
            </a:r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</a:t>
            </a:r>
            <a:r>
              <a:rPr lang="ko-KR" altLang="en-US" sz="800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제안서</a:t>
            </a:r>
            <a:endParaRPr lang="ko-KR" altLang="en-US" sz="800" kern="12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n-ea"/>
              <a:cs typeface="+mn-cs"/>
            </a:endParaRPr>
          </a:p>
        </p:txBody>
      </p:sp>
      <p:sp>
        <p:nvSpPr>
          <p:cNvPr id="14" name="제목 23"/>
          <p:cNvSpPr txBox="1">
            <a:spLocks/>
          </p:cNvSpPr>
          <p:nvPr userDrawn="1"/>
        </p:nvSpPr>
        <p:spPr>
          <a:xfrm>
            <a:off x="-16357" y="205261"/>
            <a:ext cx="5767332" cy="403729"/>
          </a:xfrm>
          <a:prstGeom prst="rect">
            <a:avLst/>
          </a:prstGeom>
        </p:spPr>
        <p:txBody>
          <a:bodyPr wrap="none" lIns="166305" tIns="42241" rIns="84482" bIns="42241" anchor="ctr"/>
          <a:lstStyle/>
          <a:p>
            <a:pPr marL="0" marR="0" lvl="0" indent="0" defTabSz="1063366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 Bold" pitchFamily="50" charset="-127"/>
                <a:ea typeface="나눔고딕 Bold" pitchFamily="50" charset="-127"/>
                <a:cs typeface="+mj-cs"/>
              </a:rPr>
              <a:t> </a:t>
            </a:r>
            <a:r>
              <a:rPr kumimoji="0" lang="en-US" altLang="ko-KR" sz="15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 Bold" pitchFamily="50" charset="-127"/>
                <a:ea typeface="나눔고딕 Bold" pitchFamily="50" charset="-127"/>
                <a:cs typeface="+mj-cs"/>
              </a:rPr>
              <a:t>5. </a:t>
            </a:r>
            <a:r>
              <a:rPr kumimoji="0" lang="ko-KR" altLang="en-US" sz="1500" b="0" i="0" u="none" strike="noStrike" kern="1200" cap="all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 Bold" pitchFamily="50" charset="-127"/>
                <a:ea typeface="나눔고딕 Bold" pitchFamily="50" charset="-127"/>
                <a:cs typeface="+mj-cs"/>
              </a:rPr>
              <a:t>지원 부문</a:t>
            </a:r>
            <a:endParaRPr kumimoji="0" lang="en-US" altLang="ko-KR" sz="1300" b="0" i="0" u="none" strike="noStrike" kern="1200" cap="all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나눔고딕 Bold" pitchFamily="50" charset="-127"/>
              <a:ea typeface="나눔고딕 Bold" pitchFamily="50" charset="-127"/>
              <a:cs typeface="+mj-cs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81143" y="106800"/>
            <a:ext cx="852457" cy="296063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8485829" y="6577955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 err="1" smtClean="0">
                <a:solidFill>
                  <a:srgbClr val="293B9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솔앤비즈</a:t>
            </a:r>
            <a:r>
              <a:rPr lang="ko-KR" altLang="en-US" sz="900" b="1" dirty="0" smtClean="0">
                <a:solidFill>
                  <a:srgbClr val="293B9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00" b="1" dirty="0" err="1" smtClean="0">
                <a:solidFill>
                  <a:srgbClr val="293B9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Sol&amp;Biz</a:t>
            </a:r>
            <a:endParaRPr lang="ko-KR" altLang="en-US" sz="400" b="1">
              <a:solidFill>
                <a:srgbClr val="293B9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919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</p:sldLayoutIdLst>
  <p:hf hdr="0" ftr="0" dt="0"/>
  <p:txStyles>
    <p:titleStyle>
      <a:lvl1pPr algn="l" defTabSz="925675" rtl="0" eaLnBrk="1" latinLnBrk="1" hangingPunct="1">
        <a:spcBef>
          <a:spcPct val="0"/>
        </a:spcBef>
        <a:buNone/>
        <a:defRPr lang="ko-KR" altLang="en-US" sz="1700" kern="1200" dirty="0">
          <a:ln>
            <a:solidFill>
              <a:schemeClr val="bg1">
                <a:alpha val="0"/>
              </a:schemeClr>
            </a:solidFill>
          </a:ln>
          <a:solidFill>
            <a:srgbClr val="262626"/>
          </a:solidFill>
          <a:latin typeface="나눔바른고딕" pitchFamily="50" charset="-127"/>
          <a:ea typeface="나눔바른고딕" pitchFamily="50" charset="-127"/>
          <a:cs typeface="+mj-cs"/>
        </a:defRPr>
      </a:lvl1pPr>
    </p:titleStyle>
    <p:bodyStyle>
      <a:lvl1pPr marL="347129" indent="-347129" algn="l" defTabSz="925675" rtl="0" eaLnBrk="1" latinLnBrk="0" hangingPunct="1">
        <a:spcBef>
          <a:spcPts val="22"/>
        </a:spcBef>
        <a:buFont typeface="Arial" pitchFamily="34" charset="0"/>
        <a:buChar char="•"/>
        <a:defRPr lang="ko-KR" altLang="en-US" sz="1000" kern="1200" dirty="0" smtClean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나눔바른고딕" pitchFamily="50" charset="-127"/>
          <a:ea typeface="나눔바른고딕" pitchFamily="50" charset="-127"/>
          <a:cs typeface="Arial" charset="0"/>
        </a:defRPr>
      </a:lvl1pPr>
      <a:lvl2pPr marL="752110" indent="-289272" algn="l" defTabSz="925675" rtl="0" eaLnBrk="1" latinLnBrk="1" hangingPunct="1">
        <a:spcBef>
          <a:spcPct val="20000"/>
        </a:spcBef>
        <a:buFont typeface="Arial" pitchFamily="34" charset="0"/>
        <a:buChar char="–"/>
        <a:defRPr lang="ko-KR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57094" indent="-231419" algn="l" defTabSz="925675" rtl="0" eaLnBrk="1" latinLnBrk="1" hangingPunct="1">
        <a:spcBef>
          <a:spcPct val="20000"/>
        </a:spcBef>
        <a:buFont typeface="Arial" pitchFamily="34" charset="0"/>
        <a:buChar char="•"/>
        <a:defRPr lang="ko-KR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19931" indent="-231419" algn="l" defTabSz="925675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82768" indent="-231419" algn="l" defTabSz="925675" rtl="0" eaLnBrk="1" latinLnBrk="1" hangingPunct="1">
        <a:spcBef>
          <a:spcPct val="20000"/>
        </a:spcBef>
        <a:buFont typeface="Arial" pitchFamily="34" charset="0"/>
        <a:buChar char="»"/>
        <a:defRPr lang="ko-KR" alt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45607" indent="-231419" algn="l" defTabSz="92567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8445" indent="-231419" algn="l" defTabSz="92567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1281" indent="-231419" algn="l" defTabSz="92567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4119" indent="-231419" algn="l" defTabSz="92567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62837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25675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88513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351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14188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7025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862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2700" algn="l" defTabSz="92567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244077" y="1399129"/>
            <a:ext cx="1396021" cy="484846"/>
          </a:xfrm>
          <a:prstGeom prst="rect">
            <a:avLst/>
          </a:prstGeom>
        </p:spPr>
      </p:pic>
      <p:sp>
        <p:nvSpPr>
          <p:cNvPr id="82" name="자유형 81"/>
          <p:cNvSpPr/>
          <p:nvPr userDrawn="1"/>
        </p:nvSpPr>
        <p:spPr bwMode="auto">
          <a:xfrm>
            <a:off x="2" y="1"/>
            <a:ext cx="1920582" cy="6847367"/>
          </a:xfrm>
          <a:custGeom>
            <a:avLst/>
            <a:gdLst>
              <a:gd name="connsiteX0" fmla="*/ 0 w 1694121"/>
              <a:gd name="connsiteY0" fmla="*/ 0 h 6794204"/>
              <a:gd name="connsiteX1" fmla="*/ 1520456 w 1694121"/>
              <a:gd name="connsiteY1" fmla="*/ 3838353 h 6794204"/>
              <a:gd name="connsiteX2" fmla="*/ 1041991 w 1694121"/>
              <a:gd name="connsiteY2" fmla="*/ 6794204 h 679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4121" h="6794204">
                <a:moveTo>
                  <a:pt x="0" y="0"/>
                </a:moveTo>
                <a:cubicBezTo>
                  <a:pt x="673395" y="1352993"/>
                  <a:pt x="1346791" y="2705986"/>
                  <a:pt x="1520456" y="3838353"/>
                </a:cubicBezTo>
                <a:cubicBezTo>
                  <a:pt x="1694121" y="4970720"/>
                  <a:pt x="1368056" y="5882462"/>
                  <a:pt x="1041991" y="6794204"/>
                </a:cubicBezTo>
              </a:path>
            </a:pathLst>
          </a:cu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86609" tIns="43304" rIns="86609" bIns="43304" rtlCol="0" anchor="ctr"/>
          <a:lstStyle/>
          <a:p>
            <a:pPr algn="ctr"/>
            <a:endParaRPr lang="ko-KR" altLang="en-US"/>
          </a:p>
        </p:txBody>
      </p:sp>
      <p:sp>
        <p:nvSpPr>
          <p:cNvPr id="83" name="자유형 82"/>
          <p:cNvSpPr/>
          <p:nvPr userDrawn="1"/>
        </p:nvSpPr>
        <p:spPr bwMode="auto">
          <a:xfrm>
            <a:off x="9702" y="1906551"/>
            <a:ext cx="9360409" cy="65124"/>
          </a:xfrm>
          <a:custGeom>
            <a:avLst/>
            <a:gdLst>
              <a:gd name="connsiteX0" fmla="*/ 0 w 10260418"/>
              <a:gd name="connsiteY0" fmla="*/ 108097 h 193158"/>
              <a:gd name="connsiteX1" fmla="*/ 2243469 w 10260418"/>
              <a:gd name="connsiteY1" fmla="*/ 54935 h 193158"/>
              <a:gd name="connsiteX2" fmla="*/ 6337004 w 10260418"/>
              <a:gd name="connsiteY2" fmla="*/ 23037 h 193158"/>
              <a:gd name="connsiteX3" fmla="*/ 10260418 w 10260418"/>
              <a:gd name="connsiteY3" fmla="*/ 193158 h 193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0418" h="193158">
                <a:moveTo>
                  <a:pt x="0" y="108097"/>
                </a:moveTo>
                <a:lnTo>
                  <a:pt x="2243469" y="54935"/>
                </a:lnTo>
                <a:cubicBezTo>
                  <a:pt x="3299636" y="40758"/>
                  <a:pt x="5000846" y="0"/>
                  <a:pt x="6337004" y="23037"/>
                </a:cubicBezTo>
                <a:cubicBezTo>
                  <a:pt x="7673162" y="46074"/>
                  <a:pt x="8966790" y="119616"/>
                  <a:pt x="10260418" y="193158"/>
                </a:cubicBezTo>
              </a:path>
            </a:pathLst>
          </a:cu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86609" tIns="43304" rIns="86609" bIns="43304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8"/>
          <p:cNvGrpSpPr/>
          <p:nvPr userDrawn="1"/>
        </p:nvGrpSpPr>
        <p:grpSpPr>
          <a:xfrm>
            <a:off x="1009836" y="1914165"/>
            <a:ext cx="432066" cy="933232"/>
            <a:chOff x="6254634" y="2877293"/>
            <a:chExt cx="282099" cy="555880"/>
          </a:xfrm>
          <a:solidFill>
            <a:schemeClr val="bg1">
              <a:lumMod val="75000"/>
            </a:schemeClr>
          </a:solidFill>
        </p:grpSpPr>
        <p:sp>
          <p:nvSpPr>
            <p:cNvPr id="19" name="타원 18"/>
            <p:cNvSpPr/>
            <p:nvPr userDrawn="1"/>
          </p:nvSpPr>
          <p:spPr>
            <a:xfrm>
              <a:off x="6254634" y="2877293"/>
              <a:ext cx="36000" cy="36001"/>
            </a:xfrm>
            <a:prstGeom prst="ellipse">
              <a:avLst/>
            </a:prstGeom>
            <a:grpFill/>
            <a:ln w="12700" cmpd="sng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algn="ctr" latinLnBrk="0"/>
              <a:endParaRPr lang="ko-KR" altLang="en-US" sz="1000" dirty="0">
                <a:latin typeface="산돌고딕B" pitchFamily="18" charset="-127"/>
                <a:ea typeface="산돌고딕B" pitchFamily="18" charset="-127"/>
              </a:endParaRPr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6500733" y="3397172"/>
              <a:ext cx="36000" cy="36001"/>
            </a:xfrm>
            <a:prstGeom prst="ellipse">
              <a:avLst/>
            </a:prstGeom>
            <a:grpFill/>
            <a:ln w="12700" cmpd="sng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algn="ctr" latinLnBrk="0"/>
              <a:endParaRPr lang="ko-KR" altLang="en-US" sz="1000" dirty="0">
                <a:latin typeface="산돌고딕B" pitchFamily="18" charset="-127"/>
                <a:ea typeface="산돌고딕B" pitchFamily="18" charset="-127"/>
              </a:endParaRPr>
            </a:p>
          </p:txBody>
        </p:sp>
      </p:grpSp>
      <p:sp>
        <p:nvSpPr>
          <p:cNvPr id="58" name="막힌 원호 57"/>
          <p:cNvSpPr/>
          <p:nvPr userDrawn="1"/>
        </p:nvSpPr>
        <p:spPr>
          <a:xfrm rot="5400000">
            <a:off x="-1533493" y="2773228"/>
            <a:ext cx="3066986" cy="2827259"/>
          </a:xfrm>
          <a:prstGeom prst="blockArc">
            <a:avLst/>
          </a:prstGeom>
          <a:gradFill flip="none" rotWithShape="1">
            <a:gsLst>
              <a:gs pos="29000">
                <a:srgbClr val="093019">
                  <a:lumMod val="89000"/>
                  <a:lumOff val="11000"/>
                </a:srgbClr>
              </a:gs>
              <a:gs pos="100000">
                <a:srgbClr val="7CA228">
                  <a:lumMod val="36000"/>
                  <a:lumOff val="64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38100" cmpd="sng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/>
            <a:endParaRPr lang="ko-KR" altLang="en-US" sz="1000" dirty="0">
              <a:latin typeface="산돌고딕B" pitchFamily="18" charset="-127"/>
              <a:ea typeface="산돌고딕B" pitchFamily="18" charset="-127"/>
            </a:endParaRPr>
          </a:p>
        </p:txBody>
      </p:sp>
      <p:sp>
        <p:nvSpPr>
          <p:cNvPr id="59" name="막힌 원호 58"/>
          <p:cNvSpPr/>
          <p:nvPr userDrawn="1"/>
        </p:nvSpPr>
        <p:spPr>
          <a:xfrm rot="5400000">
            <a:off x="-1015410" y="3269165"/>
            <a:ext cx="2030819" cy="1872082"/>
          </a:xfrm>
          <a:prstGeom prst="blockArc">
            <a:avLst/>
          </a:prstGeom>
          <a:gradFill flip="none" rotWithShape="1">
            <a:gsLst>
              <a:gs pos="0">
                <a:srgbClr val="7CA228"/>
              </a:gs>
              <a:gs pos="100000">
                <a:schemeClr val="accent3">
                  <a:lumMod val="40000"/>
                  <a:lumOff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8100" cmpd="sng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/>
            <a:endParaRPr lang="ko-KR" altLang="en-US" sz="1000" dirty="0">
              <a:latin typeface="산돌고딕B" pitchFamily="18" charset="-127"/>
              <a:ea typeface="산돌고딕B" pitchFamily="18" charset="-127"/>
            </a:endParaRPr>
          </a:p>
        </p:txBody>
      </p:sp>
      <p:cxnSp>
        <p:nvCxnSpPr>
          <p:cNvPr id="85" name="직선 연결선 84"/>
          <p:cNvCxnSpPr/>
          <p:nvPr userDrawn="1"/>
        </p:nvCxnSpPr>
        <p:spPr bwMode="auto">
          <a:xfrm>
            <a:off x="1416187" y="2806995"/>
            <a:ext cx="7945302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graphicFrame>
        <p:nvGraphicFramePr>
          <p:cNvPr id="34" name="다이어그램 33"/>
          <p:cNvGraphicFramePr/>
          <p:nvPr userDrawn="1">
            <p:extLst>
              <p:ext uri="{D42A27DB-BD31-4B8C-83A1-F6EECF244321}">
                <p14:modId xmlns:p14="http://schemas.microsoft.com/office/powerpoint/2010/main" val="1248093365"/>
              </p:ext>
            </p:extLst>
          </p:nvPr>
        </p:nvGraphicFramePr>
        <p:xfrm>
          <a:off x="825503" y="1530439"/>
          <a:ext cx="4266545" cy="4560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4" name="그룹 20"/>
          <p:cNvGrpSpPr/>
          <p:nvPr userDrawn="1"/>
        </p:nvGrpSpPr>
        <p:grpSpPr>
          <a:xfrm>
            <a:off x="1477217" y="1613516"/>
            <a:ext cx="243306" cy="224810"/>
            <a:chOff x="4162425" y="3429000"/>
            <a:chExt cx="1819275" cy="1533525"/>
          </a:xfrm>
        </p:grpSpPr>
        <p:sp>
          <p:nvSpPr>
            <p:cNvPr id="53" name="직사각형 52"/>
            <p:cNvSpPr/>
            <p:nvPr userDrawn="1"/>
          </p:nvSpPr>
          <p:spPr>
            <a:xfrm>
              <a:off x="4162425" y="3429000"/>
              <a:ext cx="209550" cy="1533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mpd="sng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algn="ctr" latinLnBrk="0"/>
              <a:endParaRPr lang="ko-KR" altLang="en-US" sz="1000" dirty="0">
                <a:latin typeface="산돌고딕B" pitchFamily="18" charset="-127"/>
                <a:ea typeface="산돌고딕B" pitchFamily="18" charset="-127"/>
              </a:endParaRPr>
            </a:p>
          </p:txBody>
        </p:sp>
        <p:sp>
          <p:nvSpPr>
            <p:cNvPr id="54" name="직사각형 53"/>
            <p:cNvSpPr/>
            <p:nvPr userDrawn="1"/>
          </p:nvSpPr>
          <p:spPr>
            <a:xfrm>
              <a:off x="4446724" y="3429000"/>
              <a:ext cx="49076" cy="1533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mpd="sng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algn="ctr" latinLnBrk="0"/>
              <a:endParaRPr lang="ko-KR" altLang="en-US" sz="1000" dirty="0">
                <a:latin typeface="산돌고딕B" pitchFamily="18" charset="-127"/>
                <a:ea typeface="산돌고딕B" pitchFamily="18" charset="-127"/>
              </a:endParaRPr>
            </a:p>
          </p:txBody>
        </p:sp>
        <p:sp>
          <p:nvSpPr>
            <p:cNvPr id="55" name="직사각형 54"/>
            <p:cNvSpPr/>
            <p:nvPr userDrawn="1"/>
          </p:nvSpPr>
          <p:spPr>
            <a:xfrm>
              <a:off x="4545211" y="3429000"/>
              <a:ext cx="25200" cy="1533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mpd="sng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algn="ctr" latinLnBrk="0"/>
              <a:endParaRPr lang="ko-KR" altLang="en-US" sz="1000" dirty="0">
                <a:latin typeface="산돌고딕B" pitchFamily="18" charset="-127"/>
                <a:ea typeface="산돌고딕B" pitchFamily="18" charset="-127"/>
              </a:endParaRPr>
            </a:p>
          </p:txBody>
        </p:sp>
        <p:sp>
          <p:nvSpPr>
            <p:cNvPr id="60" name="직사각형 59"/>
            <p:cNvSpPr/>
            <p:nvPr userDrawn="1"/>
          </p:nvSpPr>
          <p:spPr>
            <a:xfrm>
              <a:off x="4734756" y="3429000"/>
              <a:ext cx="25200" cy="1533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mpd="sng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algn="ctr" latinLnBrk="0"/>
              <a:endParaRPr lang="ko-KR" altLang="en-US" sz="1000" dirty="0">
                <a:latin typeface="산돌고딕B" pitchFamily="18" charset="-127"/>
                <a:ea typeface="산돌고딕B" pitchFamily="18" charset="-127"/>
              </a:endParaRPr>
            </a:p>
          </p:txBody>
        </p:sp>
        <p:sp>
          <p:nvSpPr>
            <p:cNvPr id="61" name="직사각형 60"/>
            <p:cNvSpPr/>
            <p:nvPr userDrawn="1"/>
          </p:nvSpPr>
          <p:spPr>
            <a:xfrm>
              <a:off x="4806764" y="3429000"/>
              <a:ext cx="117661" cy="1533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mpd="sng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algn="ctr" latinLnBrk="0"/>
              <a:endParaRPr lang="ko-KR" altLang="en-US" sz="1000" dirty="0">
                <a:latin typeface="산돌고딕B" pitchFamily="18" charset="-127"/>
                <a:ea typeface="산돌고딕B" pitchFamily="18" charset="-127"/>
              </a:endParaRPr>
            </a:p>
          </p:txBody>
        </p:sp>
        <p:sp>
          <p:nvSpPr>
            <p:cNvPr id="62" name="직사각형 61"/>
            <p:cNvSpPr/>
            <p:nvPr userDrawn="1"/>
          </p:nvSpPr>
          <p:spPr>
            <a:xfrm>
              <a:off x="4960305" y="3429000"/>
              <a:ext cx="49076" cy="1533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mpd="sng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algn="ctr" latinLnBrk="0"/>
              <a:endParaRPr lang="ko-KR" altLang="en-US" sz="1000" dirty="0">
                <a:latin typeface="산돌고딕B" pitchFamily="18" charset="-127"/>
                <a:ea typeface="산돌고딕B" pitchFamily="18" charset="-127"/>
              </a:endParaRPr>
            </a:p>
          </p:txBody>
        </p:sp>
        <p:sp>
          <p:nvSpPr>
            <p:cNvPr id="63" name="직사각형 62"/>
            <p:cNvSpPr/>
            <p:nvPr userDrawn="1"/>
          </p:nvSpPr>
          <p:spPr>
            <a:xfrm>
              <a:off x="5058792" y="3429000"/>
              <a:ext cx="25200" cy="1533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mpd="sng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algn="ctr" latinLnBrk="0"/>
              <a:endParaRPr lang="ko-KR" altLang="en-US" sz="1000" dirty="0">
                <a:latin typeface="산돌고딕B" pitchFamily="18" charset="-127"/>
                <a:ea typeface="산돌고딕B" pitchFamily="18" charset="-127"/>
              </a:endParaRPr>
            </a:p>
          </p:txBody>
        </p:sp>
        <p:sp>
          <p:nvSpPr>
            <p:cNvPr id="64" name="직사각형 63"/>
            <p:cNvSpPr/>
            <p:nvPr userDrawn="1"/>
          </p:nvSpPr>
          <p:spPr>
            <a:xfrm>
              <a:off x="5320345" y="3429000"/>
              <a:ext cx="90000" cy="1533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mpd="sng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algn="ctr" latinLnBrk="0"/>
              <a:endParaRPr lang="ko-KR" altLang="en-US" sz="1000" dirty="0">
                <a:latin typeface="산돌고딕B" pitchFamily="18" charset="-127"/>
                <a:ea typeface="산돌고딕B" pitchFamily="18" charset="-127"/>
              </a:endParaRPr>
            </a:p>
          </p:txBody>
        </p:sp>
        <p:sp>
          <p:nvSpPr>
            <p:cNvPr id="65" name="직사각형 64"/>
            <p:cNvSpPr/>
            <p:nvPr userDrawn="1"/>
          </p:nvSpPr>
          <p:spPr>
            <a:xfrm>
              <a:off x="5166804" y="3429000"/>
              <a:ext cx="25200" cy="1533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mpd="sng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algn="ctr" latinLnBrk="0"/>
              <a:endParaRPr lang="ko-KR" altLang="en-US" sz="1000" dirty="0">
                <a:latin typeface="산돌고딕B" pitchFamily="18" charset="-127"/>
                <a:ea typeface="산돌고딕B" pitchFamily="18" charset="-127"/>
              </a:endParaRPr>
            </a:p>
          </p:txBody>
        </p:sp>
        <p:sp>
          <p:nvSpPr>
            <p:cNvPr id="66" name="직사각형 65"/>
            <p:cNvSpPr/>
            <p:nvPr userDrawn="1"/>
          </p:nvSpPr>
          <p:spPr>
            <a:xfrm>
              <a:off x="5490840" y="3429000"/>
              <a:ext cx="25200" cy="1533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mpd="sng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algn="ctr" latinLnBrk="0"/>
              <a:endParaRPr lang="ko-KR" altLang="en-US" sz="1000" dirty="0">
                <a:latin typeface="산돌고딕B" pitchFamily="18" charset="-127"/>
                <a:ea typeface="산돌고딕B" pitchFamily="18" charset="-127"/>
              </a:endParaRPr>
            </a:p>
          </p:txBody>
        </p:sp>
        <p:sp>
          <p:nvSpPr>
            <p:cNvPr id="67" name="직사각형 66"/>
            <p:cNvSpPr/>
            <p:nvPr userDrawn="1"/>
          </p:nvSpPr>
          <p:spPr>
            <a:xfrm>
              <a:off x="5747060" y="3429000"/>
              <a:ext cx="49076" cy="1533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mpd="sng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algn="ctr" latinLnBrk="0"/>
              <a:endParaRPr lang="ko-KR" altLang="en-US" sz="1000" dirty="0">
                <a:latin typeface="산돌고딕B" pitchFamily="18" charset="-127"/>
                <a:ea typeface="산돌고딕B" pitchFamily="18" charset="-127"/>
              </a:endParaRPr>
            </a:p>
          </p:txBody>
        </p:sp>
        <p:sp>
          <p:nvSpPr>
            <p:cNvPr id="69" name="직사각형 68"/>
            <p:cNvSpPr/>
            <p:nvPr userDrawn="1"/>
          </p:nvSpPr>
          <p:spPr>
            <a:xfrm>
              <a:off x="5850880" y="3429000"/>
              <a:ext cx="130820" cy="1533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mpd="sng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algn="ctr" latinLnBrk="0"/>
              <a:endParaRPr lang="ko-KR" altLang="en-US" sz="1000" dirty="0">
                <a:latin typeface="산돌고딕B" pitchFamily="18" charset="-127"/>
                <a:ea typeface="산돌고딕B" pitchFamily="18" charset="-127"/>
              </a:endParaRPr>
            </a:p>
          </p:txBody>
        </p:sp>
      </p:grpSp>
      <p:sp>
        <p:nvSpPr>
          <p:cNvPr id="70" name="TextBox 69"/>
          <p:cNvSpPr txBox="1"/>
          <p:nvPr userDrawn="1"/>
        </p:nvSpPr>
        <p:spPr>
          <a:xfrm>
            <a:off x="1694454" y="1600199"/>
            <a:ext cx="2266210" cy="241342"/>
          </a:xfrm>
          <a:prstGeom prst="rect">
            <a:avLst/>
          </a:prstGeom>
          <a:noFill/>
        </p:spPr>
        <p:txBody>
          <a:bodyPr wrap="square" lIns="86609" tIns="43304" rIns="86609" bIns="43304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국내 대학 최소 수준의 연구인프라 구축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576183-9DC1-4201-B9B6-A596AA17DB4E}"/>
              </a:ext>
            </a:extLst>
          </p:cNvPr>
          <p:cNvSpPr txBox="1"/>
          <p:nvPr userDrawn="1"/>
        </p:nvSpPr>
        <p:spPr>
          <a:xfrm>
            <a:off x="5400824" y="2840518"/>
            <a:ext cx="3741181" cy="269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84482" tIns="42241" rIns="84482" bIns="42241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건국대학교 </a:t>
            </a:r>
            <a:r>
              <a:rPr lang="ko-KR" altLang="en-US" sz="1200" b="1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산학협력단</a:t>
            </a:r>
            <a:r>
              <a:rPr lang="ko-KR" alt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홈페이지 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</a:t>
            </a:r>
            <a:r>
              <a:rPr lang="ko-KR" altLang="en-US" sz="1200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제안서</a:t>
            </a:r>
            <a:endParaRPr lang="ko-KR" altLang="en-US" sz="1200" kern="12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3821477" y="6266739"/>
            <a:ext cx="1704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 err="1" smtClean="0">
                <a:solidFill>
                  <a:srgbClr val="293B9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솔앤비즈</a:t>
            </a:r>
            <a:r>
              <a:rPr lang="ko-KR" altLang="en-US" sz="2000" b="1" dirty="0" smtClean="0">
                <a:solidFill>
                  <a:srgbClr val="293B9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err="1" smtClean="0">
                <a:solidFill>
                  <a:srgbClr val="293B9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Sol&amp;Biz</a:t>
            </a:r>
            <a:endParaRPr lang="ko-KR" altLang="en-US" sz="1100" b="1">
              <a:solidFill>
                <a:srgbClr val="293B9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9" name="그룹 33"/>
          <p:cNvGrpSpPr/>
          <p:nvPr userDrawn="1"/>
        </p:nvGrpSpPr>
        <p:grpSpPr>
          <a:xfrm>
            <a:off x="326" y="-8933"/>
            <a:ext cx="9361488" cy="45718"/>
            <a:chOff x="0" y="-3810"/>
            <a:chExt cx="10261600" cy="45719"/>
          </a:xfrm>
        </p:grpSpPr>
        <p:sp>
          <p:nvSpPr>
            <p:cNvPr id="40" name="직사각형 39"/>
            <p:cNvSpPr/>
            <p:nvPr userDrawn="1"/>
          </p:nvSpPr>
          <p:spPr>
            <a:xfrm>
              <a:off x="0" y="-3810"/>
              <a:ext cx="10261600" cy="45719"/>
            </a:xfrm>
            <a:prstGeom prst="rect">
              <a:avLst/>
            </a:prstGeom>
            <a:solidFill>
              <a:srgbClr val="7CA228"/>
            </a:solidFill>
            <a:ln w="12700" cmpd="sng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algn="ctr" latinLnBrk="0"/>
              <a:endParaRPr lang="ko-KR" altLang="en-US" sz="1000" dirty="0">
                <a:latin typeface="산돌고딕B" pitchFamily="18" charset="-127"/>
                <a:ea typeface="산돌고딕B" pitchFamily="18" charset="-127"/>
              </a:endParaRPr>
            </a:p>
          </p:txBody>
        </p:sp>
        <p:sp>
          <p:nvSpPr>
            <p:cNvPr id="41" name="직사각형 40"/>
            <p:cNvSpPr/>
            <p:nvPr userDrawn="1"/>
          </p:nvSpPr>
          <p:spPr>
            <a:xfrm>
              <a:off x="1727002" y="-3810"/>
              <a:ext cx="1800000" cy="45719"/>
            </a:xfrm>
            <a:prstGeom prst="rect">
              <a:avLst/>
            </a:prstGeom>
            <a:solidFill>
              <a:srgbClr val="092F19"/>
            </a:solidFill>
            <a:ln w="12700" cmpd="sng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algn="ctr" latinLnBrk="0"/>
              <a:endParaRPr lang="ko-KR" altLang="en-US" sz="1000" dirty="0">
                <a:latin typeface="산돌고딕B" pitchFamily="18" charset="-127"/>
                <a:ea typeface="산돌고딕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202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</p:sldLayoutIdLst>
  <p:timing>
    <p:tnLst>
      <p:par>
        <p:cTn id="1" dur="indefinite" restart="never" nodeType="tmRoot"/>
      </p:par>
    </p:tnLst>
  </p:timing>
  <p:txStyles>
    <p:titleStyle>
      <a:lvl1pPr algn="ctr" defTabSz="884130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84130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굴림" charset="-127"/>
          <a:ea typeface="굴림" charset="-127"/>
        </a:defRPr>
      </a:lvl2pPr>
      <a:lvl3pPr algn="ctr" defTabSz="884130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굴림" charset="-127"/>
          <a:ea typeface="굴림" charset="-127"/>
        </a:defRPr>
      </a:lvl3pPr>
      <a:lvl4pPr algn="ctr" defTabSz="884130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굴림" charset="-127"/>
          <a:ea typeface="굴림" charset="-127"/>
        </a:defRPr>
      </a:lvl4pPr>
      <a:lvl5pPr algn="ctr" defTabSz="884130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굴림" charset="-127"/>
          <a:ea typeface="굴림" charset="-127"/>
        </a:defRPr>
      </a:lvl5pPr>
      <a:lvl6pPr marL="433043" algn="ctr" defTabSz="884130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굴림" charset="-127"/>
          <a:ea typeface="굴림" charset="-127"/>
        </a:defRPr>
      </a:lvl6pPr>
      <a:lvl7pPr marL="866087" algn="ctr" defTabSz="884130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굴림" charset="-127"/>
          <a:ea typeface="굴림" charset="-127"/>
        </a:defRPr>
      </a:lvl7pPr>
      <a:lvl8pPr marL="1299129" algn="ctr" defTabSz="884130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굴림" charset="-127"/>
          <a:ea typeface="굴림" charset="-127"/>
        </a:defRPr>
      </a:lvl8pPr>
      <a:lvl9pPr marL="1732172" algn="ctr" defTabSz="884130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4782" indent="-324782" algn="just" defTabSz="884130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나눔고딕OTF ExtraBold" pitchFamily="34" charset="-127"/>
          <a:ea typeface="나눔고딕OTF ExtraBold" pitchFamily="34" charset="-127"/>
          <a:cs typeface="+mn-cs"/>
        </a:defRPr>
      </a:lvl1pPr>
      <a:lvl2pPr marL="336812" indent="-166902" algn="just" defTabSz="884130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defRPr kumimoji="1" sz="2700">
          <a:solidFill>
            <a:schemeClr val="tx1"/>
          </a:solidFill>
          <a:latin typeface="나눔고딕OTF ExtraBold" pitchFamily="34" charset="-127"/>
          <a:ea typeface="나눔고딕OTF ExtraBold" pitchFamily="34" charset="-127"/>
        </a:defRPr>
      </a:lvl2pPr>
      <a:lvl3pPr marL="845034" indent="-221032" algn="just" defTabSz="884130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defRPr kumimoji="1" sz="1300">
          <a:solidFill>
            <a:schemeClr val="tx1"/>
          </a:solidFill>
          <a:latin typeface="나눔고딕OTF ExtraBold" pitchFamily="34" charset="-127"/>
          <a:ea typeface="나눔고딕OTF ExtraBold" pitchFamily="34" charset="-127"/>
        </a:defRPr>
      </a:lvl3pPr>
      <a:lvl4pPr marL="1235976" indent="-221032" algn="just" defTabSz="884130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defRPr kumimoji="1" sz="1200">
          <a:solidFill>
            <a:schemeClr val="tx1"/>
          </a:solidFill>
          <a:latin typeface="나눔고딕OTF ExtraBold" pitchFamily="34" charset="-127"/>
          <a:ea typeface="나눔고딕OTF ExtraBold" pitchFamily="34" charset="-127"/>
        </a:defRPr>
      </a:lvl4pPr>
      <a:lvl5pPr marL="1626919" indent="-221032" algn="just" defTabSz="884130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defRPr kumimoji="1" sz="1200">
          <a:solidFill>
            <a:schemeClr val="tx1"/>
          </a:solidFill>
          <a:latin typeface="나눔고딕OTF ExtraBold" pitchFamily="34" charset="-127"/>
          <a:ea typeface="나눔고딕OTF ExtraBold" pitchFamily="34" charset="-127"/>
        </a:defRPr>
      </a:lvl5pPr>
      <a:lvl6pPr marL="2059961" indent="-221032" algn="just" defTabSz="884130" rtl="0" fontAlgn="base" latinLnBrk="1">
        <a:lnSpc>
          <a:spcPct val="120000"/>
        </a:lnSpc>
        <a:spcBef>
          <a:spcPct val="20000"/>
        </a:spcBef>
        <a:spcAft>
          <a:spcPct val="0"/>
        </a:spcAft>
        <a:defRPr kumimoji="1" sz="1200">
          <a:solidFill>
            <a:schemeClr val="tx1"/>
          </a:solidFill>
          <a:latin typeface="+mn-lt"/>
          <a:ea typeface="+mn-ea"/>
        </a:defRPr>
      </a:lvl6pPr>
      <a:lvl7pPr marL="2493005" indent="-221032" algn="just" defTabSz="884130" rtl="0" fontAlgn="base" latinLnBrk="1">
        <a:lnSpc>
          <a:spcPct val="120000"/>
        </a:lnSpc>
        <a:spcBef>
          <a:spcPct val="20000"/>
        </a:spcBef>
        <a:spcAft>
          <a:spcPct val="0"/>
        </a:spcAft>
        <a:defRPr kumimoji="1" sz="1200">
          <a:solidFill>
            <a:schemeClr val="tx1"/>
          </a:solidFill>
          <a:latin typeface="+mn-lt"/>
          <a:ea typeface="+mn-ea"/>
        </a:defRPr>
      </a:lvl7pPr>
      <a:lvl8pPr marL="2926047" indent="-221032" algn="just" defTabSz="884130" rtl="0" fontAlgn="base" latinLnBrk="1">
        <a:lnSpc>
          <a:spcPct val="120000"/>
        </a:lnSpc>
        <a:spcBef>
          <a:spcPct val="20000"/>
        </a:spcBef>
        <a:spcAft>
          <a:spcPct val="0"/>
        </a:spcAft>
        <a:defRPr kumimoji="1" sz="1200">
          <a:solidFill>
            <a:schemeClr val="tx1"/>
          </a:solidFill>
          <a:latin typeface="+mn-lt"/>
          <a:ea typeface="+mn-ea"/>
        </a:defRPr>
      </a:lvl8pPr>
      <a:lvl9pPr marL="3359090" indent="-221032" algn="just" defTabSz="884130" rtl="0" fontAlgn="base" latinLnBrk="1">
        <a:lnSpc>
          <a:spcPct val="120000"/>
        </a:lnSpc>
        <a:spcBef>
          <a:spcPct val="20000"/>
        </a:spcBef>
        <a:spcAft>
          <a:spcPct val="0"/>
        </a:spcAft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6608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3043" algn="l" defTabSz="86608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6087" algn="l" defTabSz="86608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9129" algn="l" defTabSz="86608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2172" algn="l" defTabSz="86608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5215" algn="l" defTabSz="86608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8259" algn="l" defTabSz="86608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31301" algn="l" defTabSz="86608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64343" algn="l" defTabSz="86608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4" userDrawn="1">
          <p15:clr>
            <a:srgbClr val="F26B43"/>
          </p15:clr>
        </p15:guide>
        <p15:guide id="2" pos="2948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"/>
          <p:cNvGrpSpPr/>
          <p:nvPr userDrawn="1"/>
        </p:nvGrpSpPr>
        <p:grpSpPr>
          <a:xfrm>
            <a:off x="0" y="3771901"/>
            <a:ext cx="9271118" cy="2943387"/>
            <a:chOff x="3790950" y="3171824"/>
            <a:chExt cx="10162540" cy="2943387"/>
          </a:xfrm>
        </p:grpSpPr>
        <p:sp>
          <p:nvSpPr>
            <p:cNvPr id="6" name="육각형 5"/>
            <p:cNvSpPr/>
            <p:nvPr userDrawn="1"/>
          </p:nvSpPr>
          <p:spPr>
            <a:xfrm>
              <a:off x="3790950" y="3171824"/>
              <a:ext cx="1999868" cy="1724025"/>
            </a:xfrm>
            <a:prstGeom prst="hexagon">
              <a:avLst/>
            </a:prstGeom>
            <a:noFill/>
            <a:ln w="12700" cmpd="sng">
              <a:solidFill>
                <a:schemeClr val="bg1">
                  <a:lumMod val="85000"/>
                  <a:alpha val="49804"/>
                </a:schemeClr>
              </a:solidFill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algn="ctr" latinLnBrk="0"/>
              <a:endParaRPr lang="ko-KR" altLang="en-US" sz="1000" dirty="0">
                <a:latin typeface="산돌고딕B" pitchFamily="18" charset="-127"/>
                <a:ea typeface="산돌고딕B" pitchFamily="18" charset="-127"/>
              </a:endParaRPr>
            </a:p>
          </p:txBody>
        </p:sp>
        <p:sp>
          <p:nvSpPr>
            <p:cNvPr id="7" name="육각형 6"/>
            <p:cNvSpPr/>
            <p:nvPr userDrawn="1"/>
          </p:nvSpPr>
          <p:spPr>
            <a:xfrm>
              <a:off x="3938340" y="3513237"/>
              <a:ext cx="1537537" cy="1325463"/>
            </a:xfrm>
            <a:prstGeom prst="hexagon">
              <a:avLst/>
            </a:prstGeom>
            <a:noFill/>
            <a:ln w="12700" cmpd="sng">
              <a:solidFill>
                <a:schemeClr val="bg1">
                  <a:lumMod val="85000"/>
                  <a:alpha val="49804"/>
                </a:schemeClr>
              </a:solidFill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algn="ctr" latinLnBrk="0"/>
              <a:endParaRPr lang="ko-KR" altLang="en-US" sz="1000" dirty="0">
                <a:latin typeface="산돌고딕B" pitchFamily="18" charset="-127"/>
                <a:ea typeface="산돌고딕B" pitchFamily="18" charset="-127"/>
              </a:endParaRPr>
            </a:p>
          </p:txBody>
        </p:sp>
        <p:sp>
          <p:nvSpPr>
            <p:cNvPr id="8" name="육각형 7"/>
            <p:cNvSpPr/>
            <p:nvPr userDrawn="1"/>
          </p:nvSpPr>
          <p:spPr>
            <a:xfrm>
              <a:off x="5143054" y="4081872"/>
              <a:ext cx="1210121" cy="1043208"/>
            </a:xfrm>
            <a:prstGeom prst="hexagon">
              <a:avLst/>
            </a:prstGeom>
            <a:noFill/>
            <a:ln w="12700" cmpd="sng">
              <a:solidFill>
                <a:schemeClr val="bg1">
                  <a:lumMod val="85000"/>
                  <a:alpha val="49804"/>
                </a:schemeClr>
              </a:solidFill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algn="ctr" latinLnBrk="0"/>
              <a:endParaRPr lang="ko-KR" altLang="en-US" sz="1000" dirty="0">
                <a:latin typeface="산돌고딕B" pitchFamily="18" charset="-127"/>
                <a:ea typeface="산돌고딕B" pitchFamily="18" charset="-127"/>
              </a:endParaRPr>
            </a:p>
          </p:txBody>
        </p:sp>
        <p:sp>
          <p:nvSpPr>
            <p:cNvPr id="9" name="육각형 8"/>
            <p:cNvSpPr/>
            <p:nvPr userDrawn="1"/>
          </p:nvSpPr>
          <p:spPr>
            <a:xfrm>
              <a:off x="5334000" y="3853807"/>
              <a:ext cx="1771650" cy="1527285"/>
            </a:xfrm>
            <a:prstGeom prst="hexagon">
              <a:avLst/>
            </a:prstGeom>
            <a:noFill/>
            <a:ln w="12700" cmpd="sng">
              <a:solidFill>
                <a:schemeClr val="bg1">
                  <a:lumMod val="85000"/>
                  <a:alpha val="49804"/>
                </a:schemeClr>
              </a:solidFill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algn="ctr" latinLnBrk="0"/>
              <a:endParaRPr lang="ko-KR" altLang="en-US" sz="1000" dirty="0">
                <a:latin typeface="산돌고딕B" pitchFamily="18" charset="-127"/>
                <a:ea typeface="산돌고딕B" pitchFamily="18" charset="-127"/>
              </a:endParaRPr>
            </a:p>
          </p:txBody>
        </p:sp>
        <p:sp>
          <p:nvSpPr>
            <p:cNvPr id="10" name="육각형 9"/>
            <p:cNvSpPr/>
            <p:nvPr userDrawn="1"/>
          </p:nvSpPr>
          <p:spPr>
            <a:xfrm>
              <a:off x="5098988" y="3986622"/>
              <a:ext cx="1425637" cy="1228998"/>
            </a:xfrm>
            <a:prstGeom prst="hexagon">
              <a:avLst/>
            </a:prstGeom>
            <a:noFill/>
            <a:ln w="12700" cmpd="sng">
              <a:solidFill>
                <a:schemeClr val="bg1">
                  <a:lumMod val="85000"/>
                  <a:alpha val="49804"/>
                </a:schemeClr>
              </a:solidFill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algn="ctr" latinLnBrk="0"/>
              <a:endParaRPr lang="ko-KR" altLang="en-US" sz="1000" dirty="0">
                <a:latin typeface="산돌고딕B" pitchFamily="18" charset="-127"/>
                <a:ea typeface="산돌고딕B" pitchFamily="18" charset="-127"/>
              </a:endParaRPr>
            </a:p>
          </p:txBody>
        </p:sp>
        <p:sp>
          <p:nvSpPr>
            <p:cNvPr id="11" name="육각형 10"/>
            <p:cNvSpPr/>
            <p:nvPr userDrawn="1"/>
          </p:nvSpPr>
          <p:spPr>
            <a:xfrm>
              <a:off x="6201395" y="3204246"/>
              <a:ext cx="1597644" cy="1377280"/>
            </a:xfrm>
            <a:prstGeom prst="hexagon">
              <a:avLst/>
            </a:prstGeom>
            <a:noFill/>
            <a:ln w="12700" cmpd="sng">
              <a:solidFill>
                <a:schemeClr val="bg1">
                  <a:lumMod val="85000"/>
                  <a:alpha val="49804"/>
                </a:schemeClr>
              </a:solidFill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algn="ctr" latinLnBrk="0"/>
              <a:endParaRPr lang="ko-KR" altLang="en-US" sz="1000" dirty="0">
                <a:latin typeface="산돌고딕B" pitchFamily="18" charset="-127"/>
                <a:ea typeface="산돌고딕B" pitchFamily="18" charset="-127"/>
              </a:endParaRPr>
            </a:p>
          </p:txBody>
        </p:sp>
        <p:sp>
          <p:nvSpPr>
            <p:cNvPr id="12" name="육각형 11"/>
            <p:cNvSpPr/>
            <p:nvPr userDrawn="1"/>
          </p:nvSpPr>
          <p:spPr>
            <a:xfrm>
              <a:off x="6492528" y="4630105"/>
              <a:ext cx="1210121" cy="1043208"/>
            </a:xfrm>
            <a:prstGeom prst="hexagon">
              <a:avLst/>
            </a:prstGeom>
            <a:solidFill>
              <a:srgbClr val="F2F2F2">
                <a:alpha val="20000"/>
              </a:srgbClr>
            </a:solidFill>
            <a:ln w="12700" cmpd="sng">
              <a:solidFill>
                <a:schemeClr val="bg1">
                  <a:lumMod val="85000"/>
                  <a:alpha val="49804"/>
                </a:schemeClr>
              </a:solidFill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algn="ctr" latinLnBrk="0"/>
              <a:endParaRPr lang="ko-KR" altLang="en-US" sz="1000" dirty="0">
                <a:latin typeface="산돌고딕B" pitchFamily="18" charset="-127"/>
                <a:ea typeface="산돌고딕B" pitchFamily="18" charset="-127"/>
              </a:endParaRPr>
            </a:p>
          </p:txBody>
        </p:sp>
        <p:sp>
          <p:nvSpPr>
            <p:cNvPr id="13" name="육각형 12"/>
            <p:cNvSpPr/>
            <p:nvPr userDrawn="1"/>
          </p:nvSpPr>
          <p:spPr>
            <a:xfrm>
              <a:off x="13080433" y="5362575"/>
              <a:ext cx="873057" cy="752636"/>
            </a:xfrm>
            <a:prstGeom prst="hexagon">
              <a:avLst/>
            </a:prstGeom>
            <a:noFill/>
            <a:ln w="12700" cmpd="sng">
              <a:solidFill>
                <a:schemeClr val="bg1">
                  <a:lumMod val="85000"/>
                  <a:alpha val="49804"/>
                </a:schemeClr>
              </a:solidFill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algn="ctr" latinLnBrk="0"/>
              <a:endParaRPr lang="ko-KR" altLang="en-US" sz="1000" dirty="0">
                <a:latin typeface="산돌고딕B" pitchFamily="18" charset="-127"/>
                <a:ea typeface="산돌고딕B" pitchFamily="18" charset="-127"/>
              </a:endParaRPr>
            </a:p>
          </p:txBody>
        </p:sp>
        <p:sp>
          <p:nvSpPr>
            <p:cNvPr id="14" name="육각형 13"/>
            <p:cNvSpPr/>
            <p:nvPr userDrawn="1"/>
          </p:nvSpPr>
          <p:spPr>
            <a:xfrm>
              <a:off x="12921431" y="5065302"/>
              <a:ext cx="543688" cy="468697"/>
            </a:xfrm>
            <a:prstGeom prst="hexagon">
              <a:avLst/>
            </a:prstGeom>
            <a:solidFill>
              <a:srgbClr val="F2F2F2">
                <a:alpha val="50196"/>
              </a:srgbClr>
            </a:solidFill>
            <a:ln w="12700" cmpd="sng">
              <a:solidFill>
                <a:schemeClr val="bg1">
                  <a:lumMod val="85000"/>
                  <a:alpha val="49804"/>
                </a:schemeClr>
              </a:solidFill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algn="ctr" latinLnBrk="0"/>
              <a:endParaRPr lang="ko-KR" altLang="en-US" sz="1000" dirty="0">
                <a:latin typeface="산돌고딕B" pitchFamily="18" charset="-127"/>
                <a:ea typeface="산돌고딕B" pitchFamily="18" charset="-127"/>
              </a:endParaRPr>
            </a:p>
          </p:txBody>
        </p:sp>
        <p:sp>
          <p:nvSpPr>
            <p:cNvPr id="15" name="육각형 14"/>
            <p:cNvSpPr/>
            <p:nvPr userDrawn="1"/>
          </p:nvSpPr>
          <p:spPr>
            <a:xfrm>
              <a:off x="12937671" y="4905375"/>
              <a:ext cx="669827" cy="577437"/>
            </a:xfrm>
            <a:prstGeom prst="hexagon">
              <a:avLst/>
            </a:prstGeom>
            <a:noFill/>
            <a:ln w="12700" cmpd="sng">
              <a:solidFill>
                <a:schemeClr val="bg1">
                  <a:lumMod val="85000"/>
                  <a:alpha val="49804"/>
                </a:schemeClr>
              </a:solidFill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algn="ctr" latinLnBrk="0"/>
              <a:endParaRPr lang="ko-KR" altLang="en-US" sz="1000" dirty="0">
                <a:latin typeface="산돌고딕B" pitchFamily="18" charset="-127"/>
                <a:ea typeface="산돌고딕B" pitchFamily="18" charset="-127"/>
              </a:endParaRPr>
            </a:p>
          </p:txBody>
        </p:sp>
      </p:grpSp>
      <p:cxnSp>
        <p:nvCxnSpPr>
          <p:cNvPr id="37" name="직선 연결선 36"/>
          <p:cNvCxnSpPr/>
          <p:nvPr userDrawn="1"/>
        </p:nvCxnSpPr>
        <p:spPr bwMode="auto">
          <a:xfrm>
            <a:off x="2998544" y="2488900"/>
            <a:ext cx="3384377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47" name="직선 연결선 46"/>
          <p:cNvCxnSpPr/>
          <p:nvPr userDrawn="1"/>
        </p:nvCxnSpPr>
        <p:spPr bwMode="auto">
          <a:xfrm>
            <a:off x="3108107" y="2412157"/>
            <a:ext cx="0" cy="54000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48" name="타원 47"/>
          <p:cNvSpPr/>
          <p:nvPr userDrawn="1"/>
        </p:nvSpPr>
        <p:spPr>
          <a:xfrm>
            <a:off x="3081597" y="2460429"/>
            <a:ext cx="71974" cy="6572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/>
            <a:endParaRPr lang="ko-KR" altLang="en-US" sz="1000" dirty="0">
              <a:latin typeface="산돌고딕B" pitchFamily="18" charset="-127"/>
              <a:ea typeface="산돌고딕B" pitchFamily="18" charset="-127"/>
            </a:endParaRPr>
          </a:p>
        </p:txBody>
      </p:sp>
      <p:sp>
        <p:nvSpPr>
          <p:cNvPr id="49" name="타원 48"/>
          <p:cNvSpPr/>
          <p:nvPr userDrawn="1"/>
        </p:nvSpPr>
        <p:spPr>
          <a:xfrm>
            <a:off x="3081597" y="2829215"/>
            <a:ext cx="71974" cy="6572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 latinLnBrk="0"/>
            <a:endParaRPr lang="ko-KR" altLang="en-US" sz="1000" dirty="0">
              <a:latin typeface="산돌고딕B" pitchFamily="18" charset="-127"/>
              <a:ea typeface="산돌고딕B" pitchFamily="18" charset="-127"/>
            </a:endParaRPr>
          </a:p>
        </p:txBody>
      </p:sp>
      <p:cxnSp>
        <p:nvCxnSpPr>
          <p:cNvPr id="61" name="직선 연결선 60"/>
          <p:cNvCxnSpPr/>
          <p:nvPr userDrawn="1"/>
        </p:nvCxnSpPr>
        <p:spPr bwMode="auto">
          <a:xfrm>
            <a:off x="6225484" y="2412157"/>
            <a:ext cx="0" cy="54000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grpSp>
        <p:nvGrpSpPr>
          <p:cNvPr id="5" name="그룹 39"/>
          <p:cNvGrpSpPr/>
          <p:nvPr userDrawn="1"/>
        </p:nvGrpSpPr>
        <p:grpSpPr>
          <a:xfrm>
            <a:off x="6195151" y="2460429"/>
            <a:ext cx="72216" cy="434511"/>
            <a:chOff x="6091080" y="2858235"/>
            <a:chExt cx="36121" cy="237994"/>
          </a:xfrm>
        </p:grpSpPr>
        <p:sp>
          <p:nvSpPr>
            <p:cNvPr id="44" name="타원 43"/>
            <p:cNvSpPr/>
            <p:nvPr userDrawn="1"/>
          </p:nvSpPr>
          <p:spPr>
            <a:xfrm>
              <a:off x="6091080" y="2858235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mpd="sng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algn="ctr" latinLnBrk="0"/>
              <a:endParaRPr lang="ko-KR" altLang="en-US" sz="1000" dirty="0">
                <a:latin typeface="산돌고딕B" pitchFamily="18" charset="-127"/>
                <a:ea typeface="산돌고딕B" pitchFamily="18" charset="-127"/>
              </a:endParaRPr>
            </a:p>
          </p:txBody>
        </p:sp>
        <p:sp>
          <p:nvSpPr>
            <p:cNvPr id="45" name="타원 44"/>
            <p:cNvSpPr/>
            <p:nvPr userDrawn="1"/>
          </p:nvSpPr>
          <p:spPr>
            <a:xfrm>
              <a:off x="6091201" y="3060229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mpd="sng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algn="ctr" latinLnBrk="0"/>
              <a:endParaRPr lang="ko-KR" altLang="en-US" sz="1000" dirty="0">
                <a:latin typeface="산돌고딕B" pitchFamily="18" charset="-127"/>
                <a:ea typeface="산돌고딕B" pitchFamily="18" charset="-127"/>
              </a:endParaRPr>
            </a:p>
          </p:txBody>
        </p:sp>
      </p:grpSp>
      <p:cxnSp>
        <p:nvCxnSpPr>
          <p:cNvPr id="40" name="직선 연결선 39"/>
          <p:cNvCxnSpPr/>
          <p:nvPr userDrawn="1"/>
        </p:nvCxnSpPr>
        <p:spPr bwMode="auto">
          <a:xfrm>
            <a:off x="2998544" y="2863524"/>
            <a:ext cx="338437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38" name="자유형 37"/>
          <p:cNvSpPr/>
          <p:nvPr userDrawn="1"/>
        </p:nvSpPr>
        <p:spPr bwMode="auto">
          <a:xfrm>
            <a:off x="2" y="1"/>
            <a:ext cx="1920582" cy="6847367"/>
          </a:xfrm>
          <a:custGeom>
            <a:avLst/>
            <a:gdLst>
              <a:gd name="connsiteX0" fmla="*/ 0 w 1694121"/>
              <a:gd name="connsiteY0" fmla="*/ 0 h 6794204"/>
              <a:gd name="connsiteX1" fmla="*/ 1520456 w 1694121"/>
              <a:gd name="connsiteY1" fmla="*/ 3838353 h 6794204"/>
              <a:gd name="connsiteX2" fmla="*/ 1041991 w 1694121"/>
              <a:gd name="connsiteY2" fmla="*/ 6794204 h 679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4121" h="6794204">
                <a:moveTo>
                  <a:pt x="0" y="0"/>
                </a:moveTo>
                <a:cubicBezTo>
                  <a:pt x="673395" y="1352993"/>
                  <a:pt x="1346791" y="2705986"/>
                  <a:pt x="1520456" y="3838353"/>
                </a:cubicBezTo>
                <a:cubicBezTo>
                  <a:pt x="1694121" y="4970720"/>
                  <a:pt x="1368056" y="5882462"/>
                  <a:pt x="1041991" y="6794204"/>
                </a:cubicBezTo>
              </a:path>
            </a:pathLst>
          </a:custGeom>
          <a:noFill/>
          <a:ln w="63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86609" tIns="43304" rIns="86609" bIns="43304"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 userDrawn="1"/>
        </p:nvSpPr>
        <p:spPr bwMode="auto">
          <a:xfrm>
            <a:off x="9702" y="1858926"/>
            <a:ext cx="9360409" cy="193158"/>
          </a:xfrm>
          <a:custGeom>
            <a:avLst/>
            <a:gdLst>
              <a:gd name="connsiteX0" fmla="*/ 0 w 10260418"/>
              <a:gd name="connsiteY0" fmla="*/ 108097 h 193158"/>
              <a:gd name="connsiteX1" fmla="*/ 2243469 w 10260418"/>
              <a:gd name="connsiteY1" fmla="*/ 54935 h 193158"/>
              <a:gd name="connsiteX2" fmla="*/ 6337004 w 10260418"/>
              <a:gd name="connsiteY2" fmla="*/ 23037 h 193158"/>
              <a:gd name="connsiteX3" fmla="*/ 10260418 w 10260418"/>
              <a:gd name="connsiteY3" fmla="*/ 193158 h 193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0418" h="193158">
                <a:moveTo>
                  <a:pt x="0" y="108097"/>
                </a:moveTo>
                <a:lnTo>
                  <a:pt x="2243469" y="54935"/>
                </a:lnTo>
                <a:cubicBezTo>
                  <a:pt x="3299636" y="40758"/>
                  <a:pt x="5000846" y="0"/>
                  <a:pt x="6337004" y="23037"/>
                </a:cubicBezTo>
                <a:cubicBezTo>
                  <a:pt x="7673162" y="46074"/>
                  <a:pt x="8966790" y="119616"/>
                  <a:pt x="10260418" y="193158"/>
                </a:cubicBezTo>
              </a:path>
            </a:pathLst>
          </a:custGeom>
          <a:noFill/>
          <a:ln w="63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86609" tIns="43304" rIns="86609" bIns="43304"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 descr="untitled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823513" y="1896818"/>
            <a:ext cx="1345687" cy="32538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C576183-9DC1-4201-B9B6-A596AA17DB4E}"/>
              </a:ext>
            </a:extLst>
          </p:cNvPr>
          <p:cNvSpPr txBox="1"/>
          <p:nvPr userDrawn="1"/>
        </p:nvSpPr>
        <p:spPr>
          <a:xfrm>
            <a:off x="3113752" y="2564374"/>
            <a:ext cx="3107735" cy="269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84482" tIns="42241" rIns="84482" bIns="42241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건국대학교 </a:t>
            </a:r>
            <a:r>
              <a:rPr lang="ko-KR" altLang="en-US" sz="1200" b="1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산학협력단</a:t>
            </a:r>
            <a:r>
              <a:rPr lang="ko-KR" alt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홈페이지 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</a:t>
            </a:r>
            <a:r>
              <a:rPr lang="ko-KR" altLang="en-US" sz="1200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제안서</a:t>
            </a:r>
            <a:endParaRPr lang="ko-KR" altLang="en-US" sz="1200" kern="12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3821477" y="6266739"/>
            <a:ext cx="1704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 err="1" smtClean="0">
                <a:solidFill>
                  <a:srgbClr val="293B9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솔앤비즈</a:t>
            </a:r>
            <a:r>
              <a:rPr lang="ko-KR" altLang="en-US" sz="2000" b="1" dirty="0" smtClean="0">
                <a:solidFill>
                  <a:srgbClr val="293B9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err="1" smtClean="0">
                <a:solidFill>
                  <a:srgbClr val="293B9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Sol&amp;Biz</a:t>
            </a:r>
            <a:endParaRPr lang="ko-KR" altLang="en-US" sz="1100" b="1">
              <a:solidFill>
                <a:srgbClr val="293B9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3374788" y="1204956"/>
            <a:ext cx="2587242" cy="484846"/>
            <a:chOff x="3023946" y="1204956"/>
            <a:chExt cx="2587242" cy="484846"/>
          </a:xfrm>
        </p:grpSpPr>
        <p:pic>
          <p:nvPicPr>
            <p:cNvPr id="32" name="그림 3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023946" y="1204956"/>
              <a:ext cx="1396021" cy="484846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 userDrawn="1"/>
          </p:nvSpPr>
          <p:spPr>
            <a:xfrm>
              <a:off x="4464720" y="1279079"/>
              <a:ext cx="11464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600" b="1" smtClean="0">
                  <a:solidFill>
                    <a:srgbClr val="09301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산학협력단</a:t>
              </a:r>
              <a:endParaRPr lang="ko-KR" altLang="en-US" sz="1000" b="1" dirty="0">
                <a:solidFill>
                  <a:srgbClr val="093019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6" name="그룹 33"/>
          <p:cNvGrpSpPr/>
          <p:nvPr userDrawn="1"/>
        </p:nvGrpSpPr>
        <p:grpSpPr>
          <a:xfrm>
            <a:off x="326" y="-8933"/>
            <a:ext cx="9361488" cy="45718"/>
            <a:chOff x="0" y="-3810"/>
            <a:chExt cx="10261600" cy="45719"/>
          </a:xfrm>
        </p:grpSpPr>
        <p:sp>
          <p:nvSpPr>
            <p:cNvPr id="46" name="직사각형 45"/>
            <p:cNvSpPr/>
            <p:nvPr userDrawn="1"/>
          </p:nvSpPr>
          <p:spPr>
            <a:xfrm>
              <a:off x="0" y="-3810"/>
              <a:ext cx="10261600" cy="45719"/>
            </a:xfrm>
            <a:prstGeom prst="rect">
              <a:avLst/>
            </a:prstGeom>
            <a:solidFill>
              <a:srgbClr val="7CA228"/>
            </a:solidFill>
            <a:ln w="12700" cmpd="sng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algn="ctr" latinLnBrk="0"/>
              <a:endParaRPr lang="ko-KR" altLang="en-US" sz="1000" dirty="0">
                <a:latin typeface="산돌고딕B" pitchFamily="18" charset="-127"/>
                <a:ea typeface="산돌고딕B" pitchFamily="18" charset="-127"/>
              </a:endParaRPr>
            </a:p>
          </p:txBody>
        </p:sp>
        <p:sp>
          <p:nvSpPr>
            <p:cNvPr id="50" name="직사각형 49"/>
            <p:cNvSpPr/>
            <p:nvPr userDrawn="1"/>
          </p:nvSpPr>
          <p:spPr>
            <a:xfrm>
              <a:off x="1727002" y="-3810"/>
              <a:ext cx="1800000" cy="45719"/>
            </a:xfrm>
            <a:prstGeom prst="rect">
              <a:avLst/>
            </a:prstGeom>
            <a:solidFill>
              <a:srgbClr val="092F19"/>
            </a:solidFill>
            <a:ln w="12700" cmpd="sng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algn="ctr" latinLnBrk="0"/>
              <a:endParaRPr lang="ko-KR" altLang="en-US" sz="1000" dirty="0">
                <a:latin typeface="산돌고딕B" pitchFamily="18" charset="-127"/>
                <a:ea typeface="산돌고딕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535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timing>
    <p:tnLst>
      <p:par>
        <p:cTn id="1" dur="indefinite" restart="never" nodeType="tmRoot"/>
      </p:par>
    </p:tnLst>
  </p:timing>
  <p:txStyles>
    <p:titleStyle>
      <a:lvl1pPr algn="ctr" defTabSz="884130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84130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굴림" charset="-127"/>
          <a:ea typeface="굴림" charset="-127"/>
        </a:defRPr>
      </a:lvl2pPr>
      <a:lvl3pPr algn="ctr" defTabSz="884130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굴림" charset="-127"/>
          <a:ea typeface="굴림" charset="-127"/>
        </a:defRPr>
      </a:lvl3pPr>
      <a:lvl4pPr algn="ctr" defTabSz="884130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굴림" charset="-127"/>
          <a:ea typeface="굴림" charset="-127"/>
        </a:defRPr>
      </a:lvl4pPr>
      <a:lvl5pPr algn="ctr" defTabSz="884130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굴림" charset="-127"/>
          <a:ea typeface="굴림" charset="-127"/>
        </a:defRPr>
      </a:lvl5pPr>
      <a:lvl6pPr marL="433043" algn="ctr" defTabSz="884130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굴림" charset="-127"/>
          <a:ea typeface="굴림" charset="-127"/>
        </a:defRPr>
      </a:lvl6pPr>
      <a:lvl7pPr marL="866087" algn="ctr" defTabSz="884130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굴림" charset="-127"/>
          <a:ea typeface="굴림" charset="-127"/>
        </a:defRPr>
      </a:lvl7pPr>
      <a:lvl8pPr marL="1299129" algn="ctr" defTabSz="884130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굴림" charset="-127"/>
          <a:ea typeface="굴림" charset="-127"/>
        </a:defRPr>
      </a:lvl8pPr>
      <a:lvl9pPr marL="1732172" algn="ctr" defTabSz="884130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4782" indent="-324782" algn="just" defTabSz="884130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나눔고딕OTF ExtraBold" pitchFamily="34" charset="-127"/>
          <a:ea typeface="나눔고딕OTF ExtraBold" pitchFamily="34" charset="-127"/>
          <a:cs typeface="+mn-cs"/>
        </a:defRPr>
      </a:lvl1pPr>
      <a:lvl2pPr marL="336812" indent="-166902" algn="just" defTabSz="884130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defRPr kumimoji="1" sz="2700">
          <a:solidFill>
            <a:schemeClr val="tx1"/>
          </a:solidFill>
          <a:latin typeface="나눔고딕OTF ExtraBold" pitchFamily="34" charset="-127"/>
          <a:ea typeface="나눔고딕OTF ExtraBold" pitchFamily="34" charset="-127"/>
        </a:defRPr>
      </a:lvl2pPr>
      <a:lvl3pPr marL="845034" indent="-221032" algn="just" defTabSz="884130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defRPr kumimoji="1" sz="1300">
          <a:solidFill>
            <a:schemeClr val="tx1"/>
          </a:solidFill>
          <a:latin typeface="나눔고딕OTF ExtraBold" pitchFamily="34" charset="-127"/>
          <a:ea typeface="나눔고딕OTF ExtraBold" pitchFamily="34" charset="-127"/>
        </a:defRPr>
      </a:lvl3pPr>
      <a:lvl4pPr marL="1235976" indent="-221032" algn="just" defTabSz="884130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defRPr kumimoji="1" sz="1200">
          <a:solidFill>
            <a:schemeClr val="tx1"/>
          </a:solidFill>
          <a:latin typeface="나눔고딕OTF ExtraBold" pitchFamily="34" charset="-127"/>
          <a:ea typeface="나눔고딕OTF ExtraBold" pitchFamily="34" charset="-127"/>
        </a:defRPr>
      </a:lvl4pPr>
      <a:lvl5pPr marL="1626919" indent="-221032" algn="just" defTabSz="884130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defRPr kumimoji="1" sz="1200">
          <a:solidFill>
            <a:schemeClr val="tx1"/>
          </a:solidFill>
          <a:latin typeface="나눔고딕OTF ExtraBold" pitchFamily="34" charset="-127"/>
          <a:ea typeface="나눔고딕OTF ExtraBold" pitchFamily="34" charset="-127"/>
        </a:defRPr>
      </a:lvl5pPr>
      <a:lvl6pPr marL="2059961" indent="-221032" algn="just" defTabSz="884130" rtl="0" fontAlgn="base" latinLnBrk="1">
        <a:lnSpc>
          <a:spcPct val="120000"/>
        </a:lnSpc>
        <a:spcBef>
          <a:spcPct val="20000"/>
        </a:spcBef>
        <a:spcAft>
          <a:spcPct val="0"/>
        </a:spcAft>
        <a:defRPr kumimoji="1" sz="1200">
          <a:solidFill>
            <a:schemeClr val="tx1"/>
          </a:solidFill>
          <a:latin typeface="+mn-lt"/>
          <a:ea typeface="+mn-ea"/>
        </a:defRPr>
      </a:lvl6pPr>
      <a:lvl7pPr marL="2493005" indent="-221032" algn="just" defTabSz="884130" rtl="0" fontAlgn="base" latinLnBrk="1">
        <a:lnSpc>
          <a:spcPct val="120000"/>
        </a:lnSpc>
        <a:spcBef>
          <a:spcPct val="20000"/>
        </a:spcBef>
        <a:spcAft>
          <a:spcPct val="0"/>
        </a:spcAft>
        <a:defRPr kumimoji="1" sz="1200">
          <a:solidFill>
            <a:schemeClr val="tx1"/>
          </a:solidFill>
          <a:latin typeface="+mn-lt"/>
          <a:ea typeface="+mn-ea"/>
        </a:defRPr>
      </a:lvl7pPr>
      <a:lvl8pPr marL="2926047" indent="-221032" algn="just" defTabSz="884130" rtl="0" fontAlgn="base" latinLnBrk="1">
        <a:lnSpc>
          <a:spcPct val="120000"/>
        </a:lnSpc>
        <a:spcBef>
          <a:spcPct val="20000"/>
        </a:spcBef>
        <a:spcAft>
          <a:spcPct val="0"/>
        </a:spcAft>
        <a:defRPr kumimoji="1" sz="1200">
          <a:solidFill>
            <a:schemeClr val="tx1"/>
          </a:solidFill>
          <a:latin typeface="+mn-lt"/>
          <a:ea typeface="+mn-ea"/>
        </a:defRPr>
      </a:lvl8pPr>
      <a:lvl9pPr marL="3359090" indent="-221032" algn="just" defTabSz="884130" rtl="0" fontAlgn="base" latinLnBrk="1">
        <a:lnSpc>
          <a:spcPct val="120000"/>
        </a:lnSpc>
        <a:spcBef>
          <a:spcPct val="20000"/>
        </a:spcBef>
        <a:spcAft>
          <a:spcPct val="0"/>
        </a:spcAft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6608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3043" algn="l" defTabSz="86608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6087" algn="l" defTabSz="86608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9129" algn="l" defTabSz="86608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2172" algn="l" defTabSz="86608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5215" algn="l" defTabSz="86608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8259" algn="l" defTabSz="86608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31301" algn="l" defTabSz="86608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64343" algn="l" defTabSz="86608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54" userDrawn="1">
          <p15:clr>
            <a:srgbClr val="F26B43"/>
          </p15:clr>
        </p15:guide>
        <p15:guide id="2" pos="29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4918" y="2268141"/>
            <a:ext cx="9361486" cy="584748"/>
          </a:xfrm>
          <a:prstGeom prst="rect">
            <a:avLst/>
          </a:prstGeom>
          <a:noFill/>
        </p:spPr>
        <p:txBody>
          <a:bodyPr wrap="square" lIns="84482" tIns="42241" rIns="84482" bIns="42241" rtlCol="0">
            <a:spAutoFit/>
          </a:bodyPr>
          <a:lstStyle/>
          <a:p>
            <a:pPr marL="159514" indent="-159514" algn="ctr"/>
            <a:r>
              <a:rPr lang="en-US" altLang="ko-KR" sz="3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ERP </a:t>
            </a:r>
            <a:r>
              <a:rPr lang="ko-KR" altLang="en-US" sz="3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</a:t>
            </a:r>
            <a:r>
              <a:rPr lang="en-US" altLang="ko-KR" sz="3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3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전사적 통합 관리 시스템 구축</a:t>
            </a:r>
            <a:endParaRPr lang="ko-KR" altLang="en-US" sz="31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8513" y="5839966"/>
            <a:ext cx="1403892" cy="285368"/>
          </a:xfrm>
          <a:prstGeom prst="rect">
            <a:avLst/>
          </a:prstGeom>
          <a:noFill/>
        </p:spPr>
        <p:txBody>
          <a:bodyPr wrap="square" lIns="84482" tIns="42241" rIns="84482" bIns="42241" rtlCol="0">
            <a:spAutoFit/>
          </a:bodyPr>
          <a:lstStyle/>
          <a:p>
            <a:pPr marL="159514" indent="-159514" algn="r"/>
            <a:r>
              <a:rPr lang="en-US" altLang="ko-KR" sz="13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2024.06.13</a:t>
            </a:r>
            <a:endParaRPr lang="ko-KR" altLang="en-US" sz="13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250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6410" y="752497"/>
            <a:ext cx="8741607" cy="20005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개발 스택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583204" y="1075073"/>
            <a:ext cx="8468232" cy="2805026"/>
          </a:xfrm>
        </p:spPr>
        <p:txBody>
          <a:bodyPr/>
          <a:lstStyle/>
          <a:p>
            <a:pPr marL="228600" indent="-228600">
              <a:buAutoNum type="arabicPeriod"/>
            </a:pPr>
            <a:r>
              <a:rPr lang="en-US" altLang="ko-KR" b="1" dirty="0" smtClean="0"/>
              <a:t>Front – End</a:t>
            </a:r>
          </a:p>
          <a:p>
            <a:r>
              <a:rPr lang="en-US" altLang="ko-KR" dirty="0" smtClean="0"/>
              <a:t>   - Spring-boot 3.2.0</a:t>
            </a:r>
          </a:p>
          <a:p>
            <a:r>
              <a:rPr lang="en-US" altLang="ko-KR" dirty="0" smtClean="0"/>
              <a:t>   - JAVA 17</a:t>
            </a:r>
          </a:p>
          <a:p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en-US" altLang="ko-KR" b="1" dirty="0" err="1" smtClean="0"/>
              <a:t>DataBase</a:t>
            </a:r>
            <a:endParaRPr lang="en-US" altLang="ko-KR" b="1" dirty="0" smtClean="0"/>
          </a:p>
          <a:p>
            <a:r>
              <a:rPr lang="en-US" altLang="ko-KR" dirty="0" smtClean="0"/>
              <a:t>   - 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 11.4.0</a:t>
            </a:r>
          </a:p>
          <a:p>
            <a:endParaRPr lang="en-US" altLang="ko-KR" dirty="0"/>
          </a:p>
          <a:p>
            <a:pPr marL="228600" indent="-228600">
              <a:buAutoNum type="arabicPeriod" startAt="3"/>
            </a:pPr>
            <a:r>
              <a:rPr lang="en-US" altLang="ko-KR" b="1" dirty="0" smtClean="0"/>
              <a:t>Infra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 Ubuntu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 Docker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 Nginx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009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6410" y="752497"/>
            <a:ext cx="8741607" cy="200055"/>
          </a:xfrm>
        </p:spPr>
        <p:txBody>
          <a:bodyPr/>
          <a:lstStyle/>
          <a:p>
            <a:r>
              <a:rPr lang="ko-KR" altLang="en-US" dirty="0" smtClean="0"/>
              <a:t>일정 계획서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10356" y="1080082"/>
            <a:ext cx="8246852" cy="2031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algn="just" latinLnBrk="0">
              <a:lnSpc>
                <a:spcPct val="120000"/>
              </a:lnSpc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Ebrima" pitchFamily="2" charset="0"/>
              </a:rPr>
              <a:t>프로젝트의 성공을 위하여 프로젝트의 작업을 파악하고 예측된 기간을 각 작업에 분배하며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Ebrima" pitchFamily="2" charset="0"/>
              </a:rPr>
              <a:t>,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Ebrima" pitchFamily="2" charset="0"/>
              </a:rPr>
              <a:t>작업의 순서와 일정을 정합니다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Ebrima" pitchFamily="2" charset="0"/>
              </a:rPr>
              <a:t>.</a:t>
            </a:r>
          </a:p>
        </p:txBody>
      </p:sp>
      <p:sp>
        <p:nvSpPr>
          <p:cNvPr id="182" name="텍스트 개체 틀 2"/>
          <p:cNvSpPr txBox="1">
            <a:spLocks/>
          </p:cNvSpPr>
          <p:nvPr/>
        </p:nvSpPr>
        <p:spPr>
          <a:xfrm>
            <a:off x="583204" y="1332038"/>
            <a:ext cx="8468232" cy="504056"/>
          </a:xfrm>
          <a:prstGeom prst="rect">
            <a:avLst/>
          </a:prstGeom>
        </p:spPr>
        <p:txBody>
          <a:bodyPr lIns="91434" tIns="45716" rIns="91434" bIns="45716"/>
          <a:lstStyle/>
          <a:p>
            <a:pPr algn="just" latinLnBrk="0">
              <a:lnSpc>
                <a:spcPct val="120000"/>
              </a:lnSpc>
              <a:spcBef>
                <a:spcPts val="0"/>
              </a:spcBef>
              <a:defRPr/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Ebrima" pitchFamily="2" charset="0"/>
            </a:endParaRPr>
          </a:p>
        </p:txBody>
      </p:sp>
      <p:graphicFrame>
        <p:nvGraphicFramePr>
          <p:cNvPr id="5" name="Group 6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415775"/>
              </p:ext>
            </p:extLst>
          </p:nvPr>
        </p:nvGraphicFramePr>
        <p:xfrm>
          <a:off x="606412" y="1476051"/>
          <a:ext cx="8250796" cy="4931794"/>
        </p:xfrm>
        <a:graphic>
          <a:graphicData uri="http://schemas.openxmlformats.org/drawingml/2006/table">
            <a:tbl>
              <a:tblPr/>
              <a:tblGrid>
                <a:gridCol w="2195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2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28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28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28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28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28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5676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000" b="1" kern="1200" dirty="0" smtClean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0" marR="0" marT="50389" marB="50389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분석 설계</a:t>
                      </a:r>
                      <a:endParaRPr lang="en-US" altLang="ko-KR" sz="1000" b="1" kern="1200" dirty="0" smtClean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0" marR="0" marT="50389" marB="50389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 smtClean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0" marR="0" marT="50389" marB="50389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개발</a:t>
                      </a:r>
                      <a:r>
                        <a:rPr lang="en-US" altLang="ko-KR" sz="1000" b="1" kern="1200" baseline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kern="1200" baseline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및 구현</a:t>
                      </a:r>
                      <a:endParaRPr lang="en-US" altLang="ko-KR" sz="1000" b="1" kern="1200" dirty="0" smtClean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0" marR="0" marT="50389" marB="50389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 smtClean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0" marR="0" marT="50389" marB="50389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 smtClean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0" marR="0" marT="50389" marB="50389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 smtClean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0" marR="0" marT="50389" marB="50389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 smtClean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0" marR="0" marT="50389" marB="50389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테스트</a:t>
                      </a:r>
                      <a:endParaRPr lang="en-US" altLang="ko-KR" sz="1000" b="1" kern="1200" dirty="0" smtClean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0" marR="0" marT="50389" marB="50389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 smtClean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0" marR="0" marT="50389" marB="50389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76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구축기간 </a:t>
                      </a:r>
                      <a:r>
                        <a:rPr lang="en-US" altLang="ko-KR" sz="1000" b="1" kern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2024</a:t>
                      </a:r>
                      <a:r>
                        <a:rPr lang="ko-KR" altLang="en-US" sz="1000" b="1" kern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년 </a:t>
                      </a:r>
                      <a:r>
                        <a:rPr lang="en-US" altLang="ko-KR" sz="1000" b="1" kern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6</a:t>
                      </a:r>
                      <a:r>
                        <a:rPr lang="ko-KR" altLang="en-US" sz="1000" b="1" kern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월 </a:t>
                      </a:r>
                      <a:r>
                        <a:rPr lang="en-US" altLang="ko-KR" sz="1000" b="1" kern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~ 7</a:t>
                      </a:r>
                      <a:r>
                        <a:rPr lang="ko-KR" altLang="en-US" sz="1000" b="1" kern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월</a:t>
                      </a:r>
                      <a:endParaRPr lang="ko-KR" altLang="ko-KR" sz="1000" b="1" kern="1200" dirty="0" smtClean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0" marR="0" marT="50389" marB="50389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M+1</a:t>
                      </a:r>
                    </a:p>
                  </a:txBody>
                  <a:tcPr marL="0" marR="0" marT="50389" marB="50389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M+2</a:t>
                      </a:r>
                    </a:p>
                  </a:txBody>
                  <a:tcPr marL="0" marR="0" marT="50389" marB="50389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3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정의</a:t>
                      </a:r>
                    </a:p>
                  </a:txBody>
                  <a:tcPr marL="180000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3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업무 분석</a:t>
                      </a:r>
                    </a:p>
                  </a:txBody>
                  <a:tcPr marL="180000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3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 환경 구성</a:t>
                      </a:r>
                    </a:p>
                  </a:txBody>
                  <a:tcPr marL="180000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3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서버 및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환경 설계</a:t>
                      </a:r>
                    </a:p>
                  </a:txBody>
                  <a:tcPr marL="180000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3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디자인 시안 제작</a:t>
                      </a:r>
                    </a:p>
                  </a:txBody>
                  <a:tcPr marL="180000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3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 설계</a:t>
                      </a:r>
                    </a:p>
                  </a:txBody>
                  <a:tcPr marL="180000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51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설계</a:t>
                      </a:r>
                    </a:p>
                  </a:txBody>
                  <a:tcPr marL="180000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51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디자인 확정</a:t>
                      </a:r>
                    </a:p>
                  </a:txBody>
                  <a:tcPr marL="180000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51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 디자인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0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51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 </a:t>
                      </a:r>
                      <a:r>
                        <a:rPr lang="ko-KR" alt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퍼블리싱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0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51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</a:t>
                      </a:r>
                    </a:p>
                  </a:txBody>
                  <a:tcPr marL="180000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51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MOU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DB 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디자인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0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51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MOU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DB 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퍼블리싱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0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51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MOU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DB 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</a:t>
                      </a:r>
                    </a:p>
                  </a:txBody>
                  <a:tcPr marL="180000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251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통합 관리자 개발</a:t>
                      </a:r>
                    </a:p>
                  </a:txBody>
                  <a:tcPr marL="180000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51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개발팀 테스트 및 디버깅</a:t>
                      </a:r>
                    </a:p>
                  </a:txBody>
                  <a:tcPr marL="180000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2F1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2F1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2F1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51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테스트 및 리뷰</a:t>
                      </a:r>
                    </a:p>
                  </a:txBody>
                  <a:tcPr marL="180000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2F1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2F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51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 검수 확인</a:t>
                      </a:r>
                    </a:p>
                  </a:txBody>
                  <a:tcPr marL="180000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6789" marR="17996" marT="53989" marB="53989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2F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94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71419" y="1531083"/>
            <a:ext cx="1104980" cy="2082488"/>
          </a:xfrm>
          <a:prstGeom prst="rect">
            <a:avLst/>
          </a:prstGeom>
          <a:noFill/>
        </p:spPr>
        <p:txBody>
          <a:bodyPr wrap="square" lIns="81148" tIns="40574" rIns="81148" bIns="40574" rtlCol="0">
            <a:spAutoFit/>
          </a:bodyPr>
          <a:lstStyle/>
          <a:p>
            <a:pPr marL="152152" indent="-31948" algn="r" defTabSz="766746">
              <a:lnSpc>
                <a:spcPts val="5200"/>
              </a:lnSpc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  <a:p>
            <a:pPr marL="152152" indent="-31948" algn="r" defTabSz="766746">
              <a:lnSpc>
                <a:spcPts val="52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52152" indent="-31948" algn="r" defTabSz="766746">
              <a:lnSpc>
                <a:spcPts val="5200"/>
              </a:lnSpc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51316" y="1586980"/>
            <a:ext cx="928014" cy="2082488"/>
          </a:xfrm>
          <a:prstGeom prst="rect">
            <a:avLst/>
          </a:prstGeom>
          <a:noFill/>
        </p:spPr>
        <p:txBody>
          <a:bodyPr wrap="square" lIns="81148" tIns="40574" rIns="81148" bIns="40574" rtlCol="0">
            <a:spAutoFit/>
          </a:bodyPr>
          <a:lstStyle/>
          <a:p>
            <a:pPr marL="152152" indent="-31948" defTabSz="766746">
              <a:lnSpc>
                <a:spcPts val="5200"/>
              </a:lnSpc>
            </a:pPr>
            <a:r>
              <a:rPr lang="en-US" altLang="ko-KR" sz="2100" b="1" spc="-293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  <a:p>
            <a:pPr marL="152152" indent="-31948" defTabSz="766746">
              <a:lnSpc>
                <a:spcPts val="5200"/>
              </a:lnSpc>
            </a:pPr>
            <a:r>
              <a:rPr lang="en-US" altLang="ko-KR" sz="2100" b="1" spc="-293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pPr marL="152152" indent="-31948" defTabSz="766746">
              <a:lnSpc>
                <a:spcPts val="5200"/>
              </a:lnSpc>
            </a:pPr>
            <a:r>
              <a:rPr lang="en-US" altLang="ko-KR" sz="2100" b="1" spc="-293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37416" y="1566326"/>
            <a:ext cx="2836758" cy="2082488"/>
          </a:xfrm>
          <a:prstGeom prst="rect">
            <a:avLst/>
          </a:prstGeom>
          <a:noFill/>
        </p:spPr>
        <p:txBody>
          <a:bodyPr wrap="square" lIns="81148" tIns="40574" rIns="81148" bIns="40574" rtlCol="0">
            <a:spAutoFit/>
          </a:bodyPr>
          <a:lstStyle/>
          <a:p>
            <a:pPr marL="152152" indent="-31948" algn="just" defTabSz="766746">
              <a:lnSpc>
                <a:spcPts val="5200"/>
              </a:lnSpc>
            </a:pPr>
            <a:r>
              <a:rPr lang="ko-KR" alt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개요</a:t>
            </a:r>
            <a:endParaRPr lang="en-US" altLang="ko-KR" sz="21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52152" indent="-31948" algn="just" defTabSz="766746">
              <a:lnSpc>
                <a:spcPts val="5200"/>
              </a:lnSpc>
            </a:pPr>
            <a:r>
              <a:rPr lang="ko-KR" alt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개발 환경</a:t>
            </a:r>
            <a:endParaRPr lang="en-US" altLang="ko-KR" sz="21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52152" indent="-31948" algn="just" defTabSz="766746">
              <a:lnSpc>
                <a:spcPts val="5200"/>
              </a:lnSpc>
            </a:pPr>
            <a:r>
              <a:rPr lang="ko-KR" alt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업무 계획서</a:t>
            </a:r>
            <a:endParaRPr lang="en-US" altLang="ko-KR" sz="21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250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6410" y="752498"/>
            <a:ext cx="8741607" cy="200055"/>
          </a:xfrm>
        </p:spPr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0"/>
          </p:nvPr>
        </p:nvSpPr>
        <p:spPr>
          <a:xfrm>
            <a:off x="583204" y="1075073"/>
            <a:ext cx="8468232" cy="271512"/>
          </a:xfrm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회사 </a:t>
            </a:r>
            <a:r>
              <a:rPr lang="ko-KR" altLang="en-US" dirty="0"/>
              <a:t>운영에 필요한 인적</a:t>
            </a:r>
            <a:r>
              <a:rPr lang="en-US" altLang="ko-KR" dirty="0"/>
              <a:t>, </a:t>
            </a:r>
            <a:r>
              <a:rPr lang="ko-KR" altLang="en-US" dirty="0"/>
              <a:t>물적 자원을 효율적으로 관리 가능한 통합 관리 시스템</a:t>
            </a:r>
            <a:r>
              <a:rPr lang="en-US" altLang="ko-KR" dirty="0"/>
              <a:t>(ERP) </a:t>
            </a:r>
            <a:r>
              <a:rPr lang="ko-KR" altLang="en-US" dirty="0" smtClean="0"/>
              <a:t>구축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8101"/>
            <a:ext cx="9361488" cy="34362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6410" y="752498"/>
            <a:ext cx="8741607" cy="200055"/>
          </a:xfrm>
        </p:spPr>
        <p:txBody>
          <a:bodyPr/>
          <a:lstStyle/>
          <a:p>
            <a:r>
              <a:rPr lang="ko-KR" altLang="en-US" dirty="0" smtClean="0"/>
              <a:t>수행 배경 </a:t>
            </a:r>
            <a:r>
              <a:rPr lang="en-US" altLang="ko-KR" dirty="0" smtClean="0"/>
              <a:t>- 1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0"/>
          </p:nvPr>
        </p:nvSpPr>
        <p:spPr>
          <a:xfrm>
            <a:off x="583204" y="1075073"/>
            <a:ext cx="8468232" cy="949133"/>
          </a:xfrm>
        </p:spPr>
        <p:txBody>
          <a:bodyPr/>
          <a:lstStyle/>
          <a:p>
            <a:r>
              <a:rPr lang="en-US" altLang="ko-KR" dirty="0"/>
              <a:t>-   </a:t>
            </a:r>
            <a:r>
              <a:rPr lang="ko-KR" altLang="en-US" dirty="0"/>
              <a:t>회사 모든 자원 및 비지니스를 효율적으로 운영하는 데 필수적인 자동화와 통합</a:t>
            </a:r>
            <a:r>
              <a:rPr lang="en-US" altLang="ko-KR" dirty="0"/>
              <a:t>, </a:t>
            </a:r>
            <a:r>
              <a:rPr lang="ko-KR" altLang="en-US" dirty="0" err="1"/>
              <a:t>인텔리전스를</a:t>
            </a:r>
            <a:r>
              <a:rPr lang="ko-KR" altLang="en-US" dirty="0"/>
              <a:t> 제공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G2</a:t>
            </a:r>
            <a:r>
              <a:rPr lang="ko-KR" altLang="en-US" dirty="0"/>
              <a:t>에 따르면 </a:t>
            </a:r>
            <a:r>
              <a:rPr lang="en-US" altLang="ko-KR" dirty="0"/>
              <a:t>'</a:t>
            </a:r>
            <a:r>
              <a:rPr lang="ko-KR" altLang="en-US" dirty="0"/>
              <a:t>전 세계 </a:t>
            </a:r>
            <a:r>
              <a:rPr lang="en-US" altLang="ko-KR" dirty="0"/>
              <a:t>ERP </a:t>
            </a:r>
            <a:r>
              <a:rPr lang="ko-KR" altLang="en-US" dirty="0"/>
              <a:t>소프트웨어 시장은 </a:t>
            </a:r>
            <a:r>
              <a:rPr lang="en-US" altLang="ko-KR" dirty="0"/>
              <a:t>2019</a:t>
            </a:r>
            <a:r>
              <a:rPr lang="ko-KR" altLang="en-US" dirty="0"/>
              <a:t>년</a:t>
            </a:r>
            <a:r>
              <a:rPr lang="en-US" altLang="ko-KR" dirty="0"/>
              <a:t>~2026</a:t>
            </a:r>
            <a:r>
              <a:rPr lang="ko-KR" altLang="en-US" dirty="0"/>
              <a:t>년 사이에 연평균 </a:t>
            </a:r>
            <a:r>
              <a:rPr lang="en-US" altLang="ko-KR" dirty="0"/>
              <a:t>10.2%</a:t>
            </a:r>
            <a:r>
              <a:rPr lang="ko-KR" altLang="en-US" dirty="0"/>
              <a:t>씩 성장하여 </a:t>
            </a:r>
            <a:r>
              <a:rPr lang="en-US" altLang="ko-KR" dirty="0"/>
              <a:t>2026</a:t>
            </a:r>
            <a:r>
              <a:rPr lang="ko-KR" altLang="en-US" dirty="0" smtClean="0"/>
              <a:t>년에는</a:t>
            </a:r>
            <a:r>
              <a:rPr lang="en-US" altLang="ko-KR" dirty="0" smtClean="0"/>
              <a:t> </a:t>
            </a:r>
            <a:r>
              <a:rPr lang="en-US" altLang="ko-KR" dirty="0"/>
              <a:t>784</a:t>
            </a:r>
            <a:r>
              <a:rPr lang="ko-KR" altLang="en-US" dirty="0"/>
              <a:t>억 달러 규모에 이를 전망</a:t>
            </a:r>
            <a:r>
              <a:rPr lang="en-US" altLang="ko-KR" dirty="0"/>
              <a:t>' </a:t>
            </a:r>
            <a:r>
              <a:rPr lang="ko-KR" altLang="en-US" dirty="0"/>
              <a:t>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비지니스 전반에 단일 데이터 소스를 제공하려면 조직 데이터 중 전체 또는 대부분을 </a:t>
            </a:r>
            <a:r>
              <a:rPr lang="en-US" altLang="ko-KR" dirty="0"/>
              <a:t>ERP </a:t>
            </a:r>
            <a:r>
              <a:rPr lang="ko-KR" altLang="en-US" dirty="0"/>
              <a:t>시스템에 보관해야 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32" y="2146726"/>
            <a:ext cx="6768976" cy="409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1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6410" y="752497"/>
            <a:ext cx="8741607" cy="200055"/>
          </a:xfrm>
        </p:spPr>
        <p:txBody>
          <a:bodyPr/>
          <a:lstStyle/>
          <a:p>
            <a:r>
              <a:rPr lang="ko-KR" altLang="en-US" dirty="0" smtClean="0"/>
              <a:t>수행 배경 </a:t>
            </a:r>
            <a:r>
              <a:rPr lang="en-US" altLang="ko-KR" dirty="0" smtClean="0"/>
              <a:t>- 2</a:t>
            </a:r>
            <a:endParaRPr lang="ko-KR" altLang="en-US" dirty="0"/>
          </a:p>
        </p:txBody>
      </p:sp>
      <p:sp>
        <p:nvSpPr>
          <p:cNvPr id="43" name="텍스트 개체 틀 42"/>
          <p:cNvSpPr>
            <a:spLocks noGrp="1"/>
          </p:cNvSpPr>
          <p:nvPr>
            <p:ph type="body" sz="quarter" idx="10"/>
          </p:nvPr>
        </p:nvSpPr>
        <p:spPr>
          <a:xfrm>
            <a:off x="583204" y="1075073"/>
            <a:ext cx="8468232" cy="500292"/>
          </a:xfrm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대규모 </a:t>
            </a:r>
            <a:r>
              <a:rPr lang="ko-KR" altLang="en-US" dirty="0"/>
              <a:t>조직과 함께 중소기업도 운영 관리를 위한 </a:t>
            </a:r>
            <a:r>
              <a:rPr lang="en-US" altLang="ko-KR" dirty="0"/>
              <a:t>ERP </a:t>
            </a:r>
            <a:r>
              <a:rPr lang="ko-KR" altLang="en-US" dirty="0"/>
              <a:t>솔루션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Panorama Consulting Solution </a:t>
            </a:r>
            <a:r>
              <a:rPr lang="ko-KR" altLang="en-US" dirty="0" smtClean="0"/>
              <a:t>보고서의 데이터에 따르면 기업의 </a:t>
            </a:r>
            <a:r>
              <a:rPr lang="en-US" altLang="ko-KR" dirty="0" smtClean="0"/>
              <a:t>88%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ERP </a:t>
            </a:r>
            <a:r>
              <a:rPr lang="ko-KR" altLang="en-US" dirty="0" smtClean="0"/>
              <a:t>구현을 성공으로 간주한 반면</a:t>
            </a:r>
            <a:r>
              <a:rPr lang="en-US" altLang="ko-KR" dirty="0" smtClean="0"/>
              <a:t>, 12%</a:t>
            </a:r>
            <a:r>
              <a:rPr lang="ko-KR" altLang="en-US" dirty="0" smtClean="0"/>
              <a:t>는 실패로 간주함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88" y="2112868"/>
            <a:ext cx="4752528" cy="4115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6410" y="752498"/>
            <a:ext cx="8741607" cy="200055"/>
          </a:xfrm>
        </p:spPr>
        <p:txBody>
          <a:bodyPr/>
          <a:lstStyle/>
          <a:p>
            <a:r>
              <a:rPr lang="ko-KR" altLang="en-US" dirty="0" smtClean="0"/>
              <a:t>수행 배경 </a:t>
            </a:r>
            <a:r>
              <a:rPr lang="en-US" altLang="ko-KR" dirty="0" smtClean="0"/>
              <a:t>- 3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0"/>
          </p:nvPr>
        </p:nvSpPr>
        <p:spPr>
          <a:xfrm>
            <a:off x="583204" y="1075073"/>
            <a:ext cx="8468232" cy="273435"/>
          </a:xfrm>
        </p:spPr>
        <p:txBody>
          <a:bodyPr/>
          <a:lstStyle/>
          <a:p>
            <a:r>
              <a:rPr lang="en-US" altLang="ko-KR" dirty="0" smtClean="0"/>
              <a:t>- ERP</a:t>
            </a:r>
            <a:r>
              <a:rPr lang="ko-KR" altLang="en-US" dirty="0"/>
              <a:t>를 구현하는 가능 큰 이유는 효율성 향상</a:t>
            </a:r>
            <a:r>
              <a:rPr lang="en-US" altLang="ko-KR" dirty="0"/>
              <a:t>(35%)</a:t>
            </a:r>
            <a:r>
              <a:rPr lang="ko-KR" altLang="en-US" dirty="0"/>
              <a:t>과 비용 이점</a:t>
            </a:r>
            <a:r>
              <a:rPr lang="en-US" altLang="ko-KR" dirty="0"/>
              <a:t>(29%)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368" y="1692077"/>
            <a:ext cx="6695238" cy="4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8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양쪽 모서리가 둥근 사각형 53"/>
          <p:cNvSpPr/>
          <p:nvPr/>
        </p:nvSpPr>
        <p:spPr>
          <a:xfrm flipH="1">
            <a:off x="6660117" y="4079511"/>
            <a:ext cx="1838813" cy="1869035"/>
          </a:xfrm>
          <a:prstGeom prst="round2SameRect">
            <a:avLst>
              <a:gd name="adj1" fmla="val 5726"/>
              <a:gd name="adj2" fmla="val 0"/>
            </a:avLst>
          </a:prstGeom>
          <a:gradFill flip="none" rotWithShape="1">
            <a:gsLst>
              <a:gs pos="0">
                <a:srgbClr val="F7F7F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innerShdw dist="19050" dir="16200000">
              <a:srgbClr val="BFAC8F"/>
            </a:innerShdw>
          </a:effectLst>
        </p:spPr>
        <p:txBody>
          <a:bodyPr wrap="square" tIns="108000" bIns="0" anchor="t"/>
          <a:lstStyle/>
          <a:p>
            <a:pPr marL="101600" indent="-101600" latinLnBrk="0">
              <a:lnSpc>
                <a:spcPct val="120000"/>
              </a:lnSpc>
              <a:spcBef>
                <a:spcPts val="240"/>
              </a:spcBef>
              <a:buClr>
                <a:srgbClr val="BFAC8F"/>
              </a:buClr>
              <a:buSzPct val="70000"/>
              <a:buFont typeface="Wingdings" pitchFamily="2" charset="2"/>
              <a:buChar char="u"/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빅데이터 기반 수요 예측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651600" y="3700168"/>
            <a:ext cx="1855855" cy="285978"/>
          </a:xfrm>
          <a:prstGeom prst="roundRect">
            <a:avLst>
              <a:gd name="adj" fmla="val 50000"/>
            </a:avLst>
          </a:prstGeom>
          <a:solidFill>
            <a:srgbClr val="092F19"/>
          </a:solidFill>
          <a:ln w="15875">
            <a:solidFill>
              <a:schemeClr val="bg1"/>
            </a:solidFill>
          </a:ln>
          <a:effectLst>
            <a:innerShdw>
              <a:schemeClr val="bg1"/>
            </a:innerShdw>
          </a:effectLst>
        </p:spPr>
        <p:txBody>
          <a:bodyPr wrap="none" lIns="0" tIns="0" rIns="0" bIns="0" anchor="ctr"/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 </a:t>
            </a:r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경영 관리</a:t>
            </a:r>
            <a:endParaRPr lang="ko-KR" altLang="en-US" sz="1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양쪽 모서리가 둥근 사각형 55"/>
          <p:cNvSpPr/>
          <p:nvPr/>
        </p:nvSpPr>
        <p:spPr>
          <a:xfrm flipH="1">
            <a:off x="4689873" y="4079511"/>
            <a:ext cx="1838813" cy="1869035"/>
          </a:xfrm>
          <a:prstGeom prst="round2SameRect">
            <a:avLst>
              <a:gd name="adj1" fmla="val 5726"/>
              <a:gd name="adj2" fmla="val 0"/>
            </a:avLst>
          </a:prstGeom>
          <a:gradFill flip="none" rotWithShape="1">
            <a:gsLst>
              <a:gs pos="0">
                <a:srgbClr val="F7F7F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innerShdw dist="19050" dir="16200000">
              <a:srgbClr val="BFAC8F"/>
            </a:innerShdw>
          </a:effectLst>
        </p:spPr>
        <p:txBody>
          <a:bodyPr wrap="square" tIns="108000" bIns="0" anchor="t"/>
          <a:lstStyle/>
          <a:p>
            <a:pPr marL="92075" indent="-92075" latinLnBrk="0">
              <a:lnSpc>
                <a:spcPct val="120000"/>
              </a:lnSpc>
              <a:spcBef>
                <a:spcPct val="20000"/>
              </a:spcBef>
              <a:buClr>
                <a:srgbClr val="BFAC8F"/>
              </a:buClr>
              <a:buSzPct val="70000"/>
              <a:buFont typeface="Wingdings" pitchFamily="2" charset="2"/>
              <a:buChar char="u"/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회계 전표 및 결산 회계 처리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2075" indent="-92075" latinLnBrk="0">
              <a:lnSpc>
                <a:spcPct val="120000"/>
              </a:lnSpc>
              <a:spcBef>
                <a:spcPct val="20000"/>
              </a:spcBef>
              <a:buClr>
                <a:srgbClr val="BFAC8F"/>
              </a:buClr>
              <a:buSzPct val="70000"/>
              <a:buFont typeface="Wingdings" pitchFamily="2" charset="2"/>
              <a:buChar char="u"/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손익 비용 마감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681354" y="3700168"/>
            <a:ext cx="1855855" cy="285978"/>
          </a:xfrm>
          <a:prstGeom prst="roundRect">
            <a:avLst>
              <a:gd name="adj" fmla="val 50000"/>
            </a:avLst>
          </a:prstGeom>
          <a:solidFill>
            <a:srgbClr val="092F19"/>
          </a:solidFill>
          <a:ln w="15875">
            <a:solidFill>
              <a:schemeClr val="bg1"/>
            </a:solidFill>
          </a:ln>
          <a:effectLst/>
        </p:spPr>
        <p:txBody>
          <a:bodyPr wrap="none" lIns="0" tIns="0" rIns="0" bIns="0" anchor="ctr"/>
          <a:lstStyle/>
          <a:p>
            <a:pPr algn="ctr" latinLnBrk="0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회계 및 재무 관리</a:t>
            </a:r>
            <a:endParaRPr lang="ko-KR" altLang="en-US" sz="1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양쪽 모서리가 둥근 사각형 57"/>
          <p:cNvSpPr/>
          <p:nvPr/>
        </p:nvSpPr>
        <p:spPr>
          <a:xfrm flipH="1">
            <a:off x="2719628" y="4079511"/>
            <a:ext cx="1838813" cy="1869035"/>
          </a:xfrm>
          <a:prstGeom prst="round2SameRect">
            <a:avLst>
              <a:gd name="adj1" fmla="val 5726"/>
              <a:gd name="adj2" fmla="val 0"/>
            </a:avLst>
          </a:prstGeom>
          <a:gradFill flip="none" rotWithShape="1">
            <a:gsLst>
              <a:gs pos="0">
                <a:srgbClr val="F7F7F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innerShdw dist="19050" dir="16200000">
              <a:srgbClr val="BFAC8F"/>
            </a:innerShdw>
          </a:effectLst>
        </p:spPr>
        <p:txBody>
          <a:bodyPr wrap="square" tIns="108000" bIns="0" anchor="t"/>
          <a:lstStyle/>
          <a:p>
            <a:pPr marL="88900" indent="-88900" latinLnBrk="0">
              <a:lnSpc>
                <a:spcPct val="120000"/>
              </a:lnSpc>
              <a:spcBef>
                <a:spcPts val="240"/>
              </a:spcBef>
              <a:buClr>
                <a:srgbClr val="BFAC8F"/>
              </a:buClr>
              <a:buSzPct val="70000"/>
              <a:buFont typeface="Wingdings" pitchFamily="2" charset="2"/>
              <a:buChar char="u"/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기본급 및 기본 수당 등 자동 계산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8900" indent="-88900" latinLnBrk="0">
              <a:lnSpc>
                <a:spcPct val="120000"/>
              </a:lnSpc>
              <a:spcBef>
                <a:spcPts val="240"/>
              </a:spcBef>
              <a:buClr>
                <a:srgbClr val="BFAC8F"/>
              </a:buClr>
              <a:buSzPct val="70000"/>
              <a:buFont typeface="Wingdings" pitchFamily="2" charset="2"/>
              <a:buChar char="u"/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근태 관리 등을 통한 급여 계산 시 반영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8900" indent="-88900" latinLnBrk="0">
              <a:lnSpc>
                <a:spcPct val="120000"/>
              </a:lnSpc>
              <a:spcBef>
                <a:spcPts val="240"/>
              </a:spcBef>
              <a:buClr>
                <a:srgbClr val="BFAC8F"/>
              </a:buClr>
              <a:buSzPct val="70000"/>
              <a:buFont typeface="Wingdings" pitchFamily="2" charset="2"/>
              <a:buChar char="u"/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비용 처리 관리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711109" y="3700168"/>
            <a:ext cx="1855855" cy="285978"/>
          </a:xfrm>
          <a:prstGeom prst="roundRect">
            <a:avLst>
              <a:gd name="adj" fmla="val 50000"/>
            </a:avLst>
          </a:prstGeom>
          <a:solidFill>
            <a:srgbClr val="092F19"/>
          </a:solidFill>
          <a:ln w="15875" cmpd="sng">
            <a:solidFill>
              <a:schemeClr val="bg1"/>
            </a:solidFill>
          </a:ln>
          <a:effectLst/>
        </p:spPr>
        <p:txBody>
          <a:bodyPr wrap="none" lIns="0" tIns="0" rIns="0" bIns="0" anchor="ctr"/>
          <a:lstStyle/>
          <a:p>
            <a:pPr algn="ctr" latinLnBrk="0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급여 및 비용 관리</a:t>
            </a:r>
            <a:endParaRPr lang="ko-KR" altLang="en-US" sz="1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양쪽 모서리가 둥근 사각형 59"/>
          <p:cNvSpPr/>
          <p:nvPr/>
        </p:nvSpPr>
        <p:spPr>
          <a:xfrm flipH="1">
            <a:off x="749383" y="4079511"/>
            <a:ext cx="1838813" cy="1869035"/>
          </a:xfrm>
          <a:prstGeom prst="round2SameRect">
            <a:avLst>
              <a:gd name="adj1" fmla="val 5726"/>
              <a:gd name="adj2" fmla="val 0"/>
            </a:avLst>
          </a:prstGeom>
          <a:gradFill flip="none" rotWithShape="1">
            <a:gsLst>
              <a:gs pos="0">
                <a:srgbClr val="F7F7F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innerShdw dist="19050" dir="16200000">
              <a:srgbClr val="BFAC8F"/>
            </a:innerShdw>
          </a:effectLst>
        </p:spPr>
        <p:txBody>
          <a:bodyPr wrap="square" tIns="108000" bIns="0" anchor="t"/>
          <a:lstStyle/>
          <a:p>
            <a:pPr marL="95250" indent="-95250" latinLnBrk="0">
              <a:lnSpc>
                <a:spcPct val="120000"/>
              </a:lnSpc>
              <a:spcBef>
                <a:spcPts val="240"/>
              </a:spcBef>
              <a:buClr>
                <a:srgbClr val="BFAC8F"/>
              </a:buClr>
              <a:buSzPct val="70000"/>
              <a:buFont typeface="Wingdings" pitchFamily="2" charset="2"/>
              <a:buChar char="u"/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사원의 개인 정보 관리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5250" indent="-95250" latinLnBrk="0">
              <a:lnSpc>
                <a:spcPct val="120000"/>
              </a:lnSpc>
              <a:spcBef>
                <a:spcPts val="240"/>
              </a:spcBef>
              <a:buClr>
                <a:srgbClr val="BFAC8F"/>
              </a:buClr>
              <a:buSzPct val="70000"/>
              <a:buFont typeface="Wingdings" pitchFamily="2" charset="2"/>
              <a:buChar char="u"/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사내 부서 조직화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5250" indent="-95250" latinLnBrk="0">
              <a:lnSpc>
                <a:spcPct val="120000"/>
              </a:lnSpc>
              <a:spcBef>
                <a:spcPts val="240"/>
              </a:spcBef>
              <a:buClr>
                <a:srgbClr val="BFAC8F"/>
              </a:buClr>
              <a:buSzPct val="70000"/>
              <a:buFont typeface="Wingdings" pitchFamily="2" charset="2"/>
              <a:buChar char="u"/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조직의 변경 이력 관리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40864" y="3700168"/>
            <a:ext cx="1855855" cy="285978"/>
          </a:xfrm>
          <a:prstGeom prst="roundRect">
            <a:avLst>
              <a:gd name="adj" fmla="val 50000"/>
            </a:avLst>
          </a:prstGeom>
          <a:solidFill>
            <a:srgbClr val="092F19"/>
          </a:solidFill>
          <a:ln w="15875">
            <a:solidFill>
              <a:schemeClr val="bg1"/>
            </a:solidFill>
          </a:ln>
          <a:effectLst/>
        </p:spPr>
        <p:txBody>
          <a:bodyPr wrap="none" lIns="0" tIns="0" rIns="0" bIns="0" anchor="ctr"/>
          <a:lstStyle/>
          <a:p>
            <a:pPr algn="ctr" latinLnBrk="0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인사 관리</a:t>
            </a:r>
            <a:endParaRPr lang="ko-KR" altLang="en-US" sz="1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976993" y="3067045"/>
            <a:ext cx="1656548" cy="381178"/>
          </a:xfrm>
          <a:prstGeom prst="roundRect">
            <a:avLst>
              <a:gd name="adj" fmla="val 16667"/>
            </a:avLst>
          </a:prstGeom>
          <a:solidFill>
            <a:srgbClr val="7CA228"/>
          </a:solidFill>
          <a:ln>
            <a:noFill/>
          </a:ln>
          <a:effectLst/>
        </p:spPr>
        <p:txBody>
          <a:bodyPr wrap="square" lIns="0" tIns="0" rIns="0" bIns="0" anchor="ctr"/>
          <a:lstStyle/>
          <a:p>
            <a:pPr algn="ctr" latinLnBrk="0"/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976993" y="2893657"/>
            <a:ext cx="1656548" cy="454007"/>
          </a:xfrm>
          <a:prstGeom prst="roundRect">
            <a:avLst>
              <a:gd name="adj" fmla="val 50000"/>
            </a:avLst>
          </a:prstGeom>
          <a:solidFill>
            <a:srgbClr val="7CA228"/>
          </a:solidFill>
          <a:ln>
            <a:noFill/>
          </a:ln>
          <a:effectLst/>
        </p:spPr>
        <p:txBody>
          <a:bodyPr wrap="square" lIns="0" tIns="0" rIns="0" bIns="0" anchor="ctr"/>
          <a:lstStyle/>
          <a:p>
            <a:pPr algn="ctr" latinLnBrk="0"/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14411" y="2923593"/>
            <a:ext cx="1581710" cy="486958"/>
          </a:xfrm>
          <a:prstGeom prst="roundRect">
            <a:avLst>
              <a:gd name="adj" fmla="val 43853"/>
            </a:avLst>
          </a:prstGeom>
          <a:solidFill>
            <a:schemeClr val="bg1"/>
          </a:solidFill>
          <a:ln w="6350" cap="flat" cmpd="sng" algn="ctr">
            <a:noFill/>
            <a:prstDash val="solid"/>
          </a:ln>
          <a:effectLst/>
        </p:spPr>
        <p:txBody>
          <a:bodyPr wrap="square" lIns="0" tIns="0" rIns="0" bIns="0" rtlCol="0" anchor="ctr"/>
          <a:lstStyle/>
          <a:p>
            <a:pPr algn="ctr" latinLnBrk="0"/>
            <a:r>
              <a:rPr lang="ko-KR" altLang="en-US" sz="1100" b="1" dirty="0" smtClean="0">
                <a:solidFill>
                  <a:srgbClr val="1F386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인사</a:t>
            </a:r>
            <a:endParaRPr lang="ko-KR" altLang="en-US" sz="1100" b="1" dirty="0">
              <a:solidFill>
                <a:srgbClr val="1D415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849147" y="2457445"/>
            <a:ext cx="1656548" cy="381178"/>
          </a:xfrm>
          <a:prstGeom prst="roundRect">
            <a:avLst>
              <a:gd name="adj" fmla="val 16667"/>
            </a:avLst>
          </a:prstGeom>
          <a:solidFill>
            <a:srgbClr val="7CA228"/>
          </a:solidFill>
          <a:ln>
            <a:noFill/>
          </a:ln>
          <a:effectLst/>
        </p:spPr>
        <p:txBody>
          <a:bodyPr wrap="square" lIns="0" tIns="0" rIns="0" bIns="0" anchor="ctr"/>
          <a:lstStyle/>
          <a:p>
            <a:pPr algn="ctr" latinLnBrk="0"/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849147" y="2284057"/>
            <a:ext cx="1656548" cy="454007"/>
          </a:xfrm>
          <a:prstGeom prst="roundRect">
            <a:avLst>
              <a:gd name="adj" fmla="val 50000"/>
            </a:avLst>
          </a:prstGeom>
          <a:solidFill>
            <a:srgbClr val="7CA228"/>
          </a:solidFill>
          <a:ln>
            <a:noFill/>
          </a:ln>
          <a:effectLst/>
        </p:spPr>
        <p:txBody>
          <a:bodyPr wrap="square" lIns="0" tIns="0" rIns="0" bIns="0" anchor="ctr"/>
          <a:lstStyle/>
          <a:p>
            <a:pPr algn="ctr" latinLnBrk="0"/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886565" y="2313993"/>
            <a:ext cx="1581710" cy="486958"/>
          </a:xfrm>
          <a:prstGeom prst="roundRect">
            <a:avLst>
              <a:gd name="adj" fmla="val 43853"/>
            </a:avLst>
          </a:prstGeom>
          <a:solidFill>
            <a:schemeClr val="bg1"/>
          </a:solidFill>
          <a:ln w="6350" cap="flat" cmpd="sng" algn="ctr">
            <a:noFill/>
            <a:prstDash val="solid"/>
          </a:ln>
          <a:effectLst/>
        </p:spPr>
        <p:txBody>
          <a:bodyPr wrap="square" lIns="0" tIns="0" rIns="0" bIns="0" rtlCol="0" anchor="ctr"/>
          <a:lstStyle/>
          <a:p>
            <a:pPr algn="ctr" latinLnBrk="0"/>
            <a:r>
              <a:rPr lang="ko-KR" altLang="en-US" sz="1100" b="1" dirty="0" smtClean="0">
                <a:solidFill>
                  <a:srgbClr val="1D41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급여 및 비용</a:t>
            </a:r>
            <a:endParaRPr lang="ko-KR" altLang="en-US" sz="1100" b="1" dirty="0">
              <a:solidFill>
                <a:srgbClr val="1D415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726858" y="3067045"/>
            <a:ext cx="1656548" cy="381178"/>
          </a:xfrm>
          <a:prstGeom prst="roundRect">
            <a:avLst>
              <a:gd name="adj" fmla="val 16667"/>
            </a:avLst>
          </a:prstGeom>
          <a:solidFill>
            <a:srgbClr val="7CA228"/>
          </a:solidFill>
          <a:ln>
            <a:noFill/>
          </a:ln>
          <a:effectLst/>
        </p:spPr>
        <p:txBody>
          <a:bodyPr wrap="square" lIns="0" tIns="0" rIns="0" bIns="0" anchor="ctr"/>
          <a:lstStyle/>
          <a:p>
            <a:pPr algn="ctr" latinLnBrk="0"/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726858" y="2893657"/>
            <a:ext cx="1656548" cy="454007"/>
          </a:xfrm>
          <a:prstGeom prst="roundRect">
            <a:avLst>
              <a:gd name="adj" fmla="val 50000"/>
            </a:avLst>
          </a:prstGeom>
          <a:solidFill>
            <a:srgbClr val="7CA228"/>
          </a:solidFill>
          <a:ln>
            <a:noFill/>
          </a:ln>
          <a:effectLst/>
        </p:spPr>
        <p:txBody>
          <a:bodyPr wrap="square" lIns="0" tIns="0" rIns="0" bIns="0" anchor="ctr"/>
          <a:lstStyle/>
          <a:p>
            <a:pPr algn="ctr" latinLnBrk="0"/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764276" y="2923593"/>
            <a:ext cx="1581710" cy="486958"/>
          </a:xfrm>
          <a:prstGeom prst="roundRect">
            <a:avLst>
              <a:gd name="adj" fmla="val 43853"/>
            </a:avLst>
          </a:prstGeom>
          <a:solidFill>
            <a:schemeClr val="bg1"/>
          </a:solidFill>
          <a:ln w="6350" cap="flat" cmpd="sng" algn="ctr">
            <a:noFill/>
            <a:prstDash val="solid"/>
          </a:ln>
          <a:effectLst/>
        </p:spPr>
        <p:txBody>
          <a:bodyPr wrap="square" lIns="0" tIns="0" rIns="0" bIns="0" rtlCol="0" anchor="ctr"/>
          <a:lstStyle/>
          <a:p>
            <a:pPr algn="ctr" latinLnBrk="0"/>
            <a:r>
              <a:rPr lang="ko-KR" altLang="en-US" sz="1100" b="1" dirty="0" smtClean="0">
                <a:solidFill>
                  <a:srgbClr val="1F21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회계 및 재무</a:t>
            </a:r>
            <a:endParaRPr lang="ko-KR" altLang="en-US" sz="1100" b="1" dirty="0">
              <a:solidFill>
                <a:srgbClr val="1F217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599010" y="2457445"/>
            <a:ext cx="1656548" cy="381178"/>
          </a:xfrm>
          <a:prstGeom prst="roundRect">
            <a:avLst>
              <a:gd name="adj" fmla="val 16667"/>
            </a:avLst>
          </a:prstGeom>
          <a:solidFill>
            <a:srgbClr val="7CA228"/>
          </a:solidFill>
          <a:ln>
            <a:noFill/>
          </a:ln>
          <a:effectLst/>
        </p:spPr>
        <p:txBody>
          <a:bodyPr wrap="square" lIns="0" tIns="0" rIns="0" bIns="0" anchor="ctr"/>
          <a:lstStyle/>
          <a:p>
            <a:pPr algn="ctr" latinLnBrk="0"/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599010" y="2284057"/>
            <a:ext cx="1656548" cy="454007"/>
          </a:xfrm>
          <a:prstGeom prst="roundRect">
            <a:avLst>
              <a:gd name="adj" fmla="val 50000"/>
            </a:avLst>
          </a:prstGeom>
          <a:solidFill>
            <a:srgbClr val="7CA228"/>
          </a:solidFill>
          <a:ln>
            <a:noFill/>
          </a:ln>
          <a:effectLst/>
        </p:spPr>
        <p:txBody>
          <a:bodyPr wrap="square" lIns="0" tIns="0" rIns="0" bIns="0" anchor="ctr"/>
          <a:lstStyle/>
          <a:p>
            <a:pPr algn="ctr" latinLnBrk="0"/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636428" y="2313993"/>
            <a:ext cx="1581710" cy="486958"/>
          </a:xfrm>
          <a:prstGeom prst="roundRect">
            <a:avLst>
              <a:gd name="adj" fmla="val 43853"/>
            </a:avLst>
          </a:prstGeom>
          <a:solidFill>
            <a:schemeClr val="bg1"/>
          </a:solidFill>
          <a:ln w="6350" cap="flat" cmpd="sng" algn="ctr">
            <a:noFill/>
            <a:prstDash val="solid"/>
          </a:ln>
          <a:effectLst/>
        </p:spPr>
        <p:txBody>
          <a:bodyPr wrap="square" lIns="0" tIns="0" rIns="0" bIns="0" rtlCol="0" anchor="ctr"/>
          <a:lstStyle/>
          <a:p>
            <a:pPr algn="ctr" latinLnBrk="0"/>
            <a:r>
              <a:rPr lang="en-US" altLang="ko-KR" sz="1100" b="1" dirty="0" smtClean="0">
                <a:solidFill>
                  <a:srgbClr val="3D1A7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</a:t>
            </a:r>
            <a:endParaRPr lang="ko-KR" altLang="en-US" sz="1100" b="1" dirty="0">
              <a:solidFill>
                <a:srgbClr val="3D1A7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2548066" y="2750843"/>
            <a:ext cx="386556" cy="228600"/>
            <a:chOff x="4712098" y="3430759"/>
            <a:chExt cx="386556" cy="228600"/>
          </a:xfrm>
        </p:grpSpPr>
        <p:sp>
          <p:nvSpPr>
            <p:cNvPr id="75" name="Line 199"/>
            <p:cNvSpPr>
              <a:spLocks noChangeShapeType="1"/>
            </p:cNvSpPr>
            <p:nvPr/>
          </p:nvSpPr>
          <p:spPr bwMode="gray">
            <a:xfrm flipV="1">
              <a:off x="4790679" y="3481559"/>
              <a:ext cx="273050" cy="117475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 sz="11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6" name="Oval 195"/>
            <p:cNvSpPr>
              <a:spLocks noChangeArrowheads="1"/>
            </p:cNvSpPr>
            <p:nvPr/>
          </p:nvSpPr>
          <p:spPr bwMode="gray">
            <a:xfrm>
              <a:off x="4712098" y="3583159"/>
              <a:ext cx="76200" cy="76200"/>
            </a:xfrm>
            <a:prstGeom prst="ellipse">
              <a:avLst/>
            </a:prstGeom>
            <a:solidFill>
              <a:srgbClr val="C0C0C0"/>
            </a:solidFill>
            <a:ln w="1905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 sz="11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Oval 196"/>
            <p:cNvSpPr>
              <a:spLocks noChangeArrowheads="1"/>
            </p:cNvSpPr>
            <p:nvPr/>
          </p:nvSpPr>
          <p:spPr bwMode="gray">
            <a:xfrm>
              <a:off x="5022454" y="3430759"/>
              <a:ext cx="76200" cy="76200"/>
            </a:xfrm>
            <a:prstGeom prst="ellipse">
              <a:avLst/>
            </a:prstGeom>
            <a:solidFill>
              <a:srgbClr val="C0C0C0"/>
            </a:solidFill>
            <a:ln w="1905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 sz="11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4420220" y="2750843"/>
            <a:ext cx="392113" cy="228600"/>
            <a:chOff x="6760766" y="3430759"/>
            <a:chExt cx="392113" cy="228600"/>
          </a:xfrm>
        </p:grpSpPr>
        <p:sp>
          <p:nvSpPr>
            <p:cNvPr id="79" name="Line 200"/>
            <p:cNvSpPr>
              <a:spLocks noChangeShapeType="1"/>
            </p:cNvSpPr>
            <p:nvPr/>
          </p:nvSpPr>
          <p:spPr bwMode="gray">
            <a:xfrm flipH="1" flipV="1">
              <a:off x="6800454" y="3481559"/>
              <a:ext cx="273050" cy="117475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 sz="11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Oval 197"/>
            <p:cNvSpPr>
              <a:spLocks noChangeArrowheads="1"/>
            </p:cNvSpPr>
            <p:nvPr/>
          </p:nvSpPr>
          <p:spPr bwMode="gray">
            <a:xfrm>
              <a:off x="6760766" y="3430759"/>
              <a:ext cx="76200" cy="76200"/>
            </a:xfrm>
            <a:prstGeom prst="ellipse">
              <a:avLst/>
            </a:prstGeom>
            <a:solidFill>
              <a:srgbClr val="C0C0C0"/>
            </a:solidFill>
            <a:ln w="1905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 sz="11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1" name="Oval 198"/>
            <p:cNvSpPr>
              <a:spLocks noChangeArrowheads="1"/>
            </p:cNvSpPr>
            <p:nvPr/>
          </p:nvSpPr>
          <p:spPr bwMode="gray">
            <a:xfrm>
              <a:off x="7076679" y="3583159"/>
              <a:ext cx="76200" cy="76200"/>
            </a:xfrm>
            <a:prstGeom prst="ellipse">
              <a:avLst/>
            </a:prstGeom>
            <a:solidFill>
              <a:srgbClr val="C0C0C0"/>
            </a:solidFill>
            <a:ln w="1905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 sz="11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6297931" y="2750843"/>
            <a:ext cx="386556" cy="228600"/>
            <a:chOff x="4712098" y="3430759"/>
            <a:chExt cx="386556" cy="228600"/>
          </a:xfrm>
        </p:grpSpPr>
        <p:sp>
          <p:nvSpPr>
            <p:cNvPr id="83" name="Line 199"/>
            <p:cNvSpPr>
              <a:spLocks noChangeShapeType="1"/>
            </p:cNvSpPr>
            <p:nvPr/>
          </p:nvSpPr>
          <p:spPr bwMode="gray">
            <a:xfrm flipV="1">
              <a:off x="4790679" y="3481559"/>
              <a:ext cx="273050" cy="117475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 sz="11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4" name="Oval 195"/>
            <p:cNvSpPr>
              <a:spLocks noChangeArrowheads="1"/>
            </p:cNvSpPr>
            <p:nvPr/>
          </p:nvSpPr>
          <p:spPr bwMode="gray">
            <a:xfrm>
              <a:off x="4712098" y="3583159"/>
              <a:ext cx="76200" cy="76200"/>
            </a:xfrm>
            <a:prstGeom prst="ellipse">
              <a:avLst/>
            </a:prstGeom>
            <a:solidFill>
              <a:srgbClr val="C0C0C0"/>
            </a:solidFill>
            <a:ln w="1905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 sz="11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5" name="Oval 196"/>
            <p:cNvSpPr>
              <a:spLocks noChangeArrowheads="1"/>
            </p:cNvSpPr>
            <p:nvPr/>
          </p:nvSpPr>
          <p:spPr bwMode="gray">
            <a:xfrm>
              <a:off x="5022454" y="3430759"/>
              <a:ext cx="76200" cy="76200"/>
            </a:xfrm>
            <a:prstGeom prst="ellipse">
              <a:avLst/>
            </a:prstGeom>
            <a:solidFill>
              <a:srgbClr val="C0C0C0"/>
            </a:solidFill>
            <a:ln w="1905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 sz="11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6" name="타원 85"/>
          <p:cNvSpPr/>
          <p:nvPr/>
        </p:nvSpPr>
        <p:spPr>
          <a:xfrm>
            <a:off x="1442992" y="2229669"/>
            <a:ext cx="724550" cy="724550"/>
          </a:xfrm>
          <a:prstGeom prst="ellipse">
            <a:avLst/>
          </a:prstGeom>
          <a:solidFill>
            <a:schemeClr val="bg1"/>
          </a:solidFill>
          <a:ln w="17145">
            <a:solidFill>
              <a:srgbClr val="7CA228"/>
            </a:solidFill>
            <a:prstDash val="sysDot"/>
          </a:ln>
          <a:effectLst>
            <a:outerShdw blurRad="19050" dist="25400" dir="5400000" algn="t" rotWithShape="0">
              <a:schemeClr val="bg1">
                <a:lumMod val="75000"/>
                <a:alpha val="55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508611" y="2295289"/>
            <a:ext cx="593312" cy="593310"/>
          </a:xfrm>
          <a:prstGeom prst="ellipse">
            <a:avLst/>
          </a:prstGeom>
          <a:solidFill>
            <a:schemeClr val="bg1"/>
          </a:solidFill>
          <a:ln w="31750">
            <a:solidFill>
              <a:srgbClr val="7CA228"/>
            </a:solidFill>
          </a:ln>
          <a:effectLst/>
        </p:spPr>
        <p:txBody>
          <a:bodyPr wrap="none" lIns="0" tIns="0" rIns="0" bIns="0" anchor="ctr">
            <a:noAutofit/>
          </a:bodyPr>
          <a:lstStyle/>
          <a:p>
            <a:pPr lvl="0" algn="ctr" fontAlgn="auto" latinLnBrk="0">
              <a:spcAft>
                <a:spcPts val="0"/>
              </a:spcAft>
              <a:defRPr/>
            </a:pPr>
            <a:endParaRPr kumimoji="0" lang="ko-KR" altLang="en-US" sz="10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5192857" y="2229669"/>
            <a:ext cx="724550" cy="724550"/>
          </a:xfrm>
          <a:prstGeom prst="ellipse">
            <a:avLst/>
          </a:prstGeom>
          <a:solidFill>
            <a:schemeClr val="bg1"/>
          </a:solidFill>
          <a:ln w="17145" cap="flat" cmpd="sng" algn="ctr">
            <a:solidFill>
              <a:srgbClr val="7CA228"/>
            </a:solidFill>
            <a:prstDash val="sysDot"/>
          </a:ln>
          <a:effectLst>
            <a:outerShdw blurRad="19050" dist="25400" dir="5400000" algn="t" rotWithShape="0">
              <a:schemeClr val="bg1">
                <a:lumMod val="75000"/>
                <a:alpha val="55000"/>
              </a:schemeClr>
            </a:outerShdw>
          </a:effectLst>
        </p:spPr>
        <p:txBody>
          <a:bodyPr wrap="none" lIns="0" tIns="0" rIns="0" bIns="0" rtlCol="0" anchor="ctr">
            <a:no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5258476" y="2295289"/>
            <a:ext cx="593312" cy="593310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rgbClr val="7CA228"/>
            </a:solidFill>
            <a:prstDash val="solid"/>
          </a:ln>
          <a:effectLst/>
        </p:spPr>
        <p:txBody>
          <a:bodyPr wrap="none" lIns="0" tIns="0" rIns="0" bIns="0" rtlCol="0" anchor="ctr">
            <a:noAutofit/>
          </a:bodyPr>
          <a:lstStyle/>
          <a:p>
            <a:pPr algn="ctr" fontAlgn="auto" latinLnBrk="0">
              <a:spcAft>
                <a:spcPts val="0"/>
              </a:spcAft>
            </a:pPr>
            <a:endParaRPr kumimoji="0" lang="ko-KR" altLang="en-US" sz="10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3315146" y="1620069"/>
            <a:ext cx="724550" cy="724550"/>
          </a:xfrm>
          <a:prstGeom prst="ellipse">
            <a:avLst/>
          </a:prstGeom>
          <a:solidFill>
            <a:schemeClr val="bg1"/>
          </a:solidFill>
          <a:ln w="17145">
            <a:solidFill>
              <a:srgbClr val="7CA228"/>
            </a:solidFill>
            <a:prstDash val="sysDot"/>
          </a:ln>
          <a:effectLst>
            <a:outerShdw blurRad="19050" dist="25400" dir="5400000" algn="t" rotWithShape="0">
              <a:schemeClr val="bg1">
                <a:lumMod val="75000"/>
                <a:alpha val="55000"/>
              </a:scheme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3380765" y="1685689"/>
            <a:ext cx="593312" cy="593310"/>
          </a:xfrm>
          <a:prstGeom prst="ellipse">
            <a:avLst/>
          </a:prstGeom>
          <a:solidFill>
            <a:schemeClr val="bg1"/>
          </a:solidFill>
          <a:ln w="31750">
            <a:solidFill>
              <a:srgbClr val="7CA228"/>
            </a:solidFill>
          </a:ln>
          <a:effectLst/>
        </p:spPr>
        <p:txBody>
          <a:bodyPr wrap="none" lIns="0" tIns="0" rIns="0" bIns="0" anchor="ctr">
            <a:noAutofit/>
          </a:bodyPr>
          <a:lstStyle/>
          <a:p>
            <a:pPr algn="ctr" fontAlgn="auto" latinLnBrk="0">
              <a:spcAft>
                <a:spcPts val="0"/>
              </a:spcAft>
            </a:pPr>
            <a:endParaRPr kumimoji="0" lang="ko-KR" altLang="en-US" sz="10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7065009" y="1620069"/>
            <a:ext cx="724550" cy="724550"/>
          </a:xfrm>
          <a:prstGeom prst="ellipse">
            <a:avLst/>
          </a:prstGeom>
          <a:solidFill>
            <a:schemeClr val="bg1"/>
          </a:solidFill>
          <a:ln w="17145" cap="flat" cmpd="sng" algn="ctr">
            <a:solidFill>
              <a:srgbClr val="7CA228"/>
            </a:solidFill>
            <a:prstDash val="sysDot"/>
          </a:ln>
          <a:effectLst>
            <a:outerShdw blurRad="19050" dist="25400" dir="5400000" algn="t" rotWithShape="0">
              <a:schemeClr val="bg1">
                <a:lumMod val="75000"/>
                <a:alpha val="55000"/>
              </a:schemeClr>
            </a:outerShdw>
          </a:effectLst>
        </p:spPr>
        <p:txBody>
          <a:bodyPr wrap="none" rtlCol="0" anchor="ctr">
            <a:no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7130628" y="1685689"/>
            <a:ext cx="593312" cy="593310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rgbClr val="7CA228"/>
            </a:solidFill>
            <a:prstDash val="solid"/>
          </a:ln>
          <a:effectLst/>
        </p:spPr>
        <p:txBody>
          <a:bodyPr wrap="none" lIns="0" tIns="0" rIns="0" bIns="0" rtlCol="0" anchor="ctr">
            <a:noAutofit/>
          </a:bodyPr>
          <a:lstStyle/>
          <a:p>
            <a:pPr algn="ctr" fontAlgn="auto" latinLnBrk="0">
              <a:spcAft>
                <a:spcPts val="0"/>
              </a:spcAft>
            </a:pPr>
            <a:endParaRPr kumimoji="0" lang="ko-KR" altLang="en-US" sz="10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6410" y="752497"/>
            <a:ext cx="8741607" cy="200055"/>
          </a:xfrm>
        </p:spPr>
        <p:txBody>
          <a:bodyPr/>
          <a:lstStyle/>
          <a:p>
            <a:r>
              <a:rPr lang="ko-KR" altLang="en-US" dirty="0" smtClean="0"/>
              <a:t>수행 배경 </a:t>
            </a:r>
            <a:r>
              <a:rPr lang="en-US" altLang="ko-KR" dirty="0" smtClean="0"/>
              <a:t>- 4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469" y="2389577"/>
            <a:ext cx="357789" cy="4107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902" y="1774318"/>
            <a:ext cx="345698" cy="3969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71" y="2403919"/>
            <a:ext cx="321632" cy="3692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557" y="1807602"/>
            <a:ext cx="281490" cy="323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6410" y="752497"/>
            <a:ext cx="8741607" cy="200055"/>
          </a:xfrm>
        </p:spPr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48" name="텍스트 개체 틀 43"/>
          <p:cNvSpPr>
            <a:spLocks noGrp="1"/>
          </p:cNvSpPr>
          <p:nvPr>
            <p:ph type="body" sz="quarter" idx="10"/>
          </p:nvPr>
        </p:nvSpPr>
        <p:spPr>
          <a:xfrm>
            <a:off x="460984" y="1116013"/>
            <a:ext cx="8468232" cy="2118684"/>
          </a:xfrm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사용자 및 관리자 </a:t>
            </a:r>
            <a:r>
              <a:rPr lang="en-US" altLang="ko-KR" dirty="0" smtClean="0"/>
              <a:t>ERP </a:t>
            </a:r>
            <a:r>
              <a:rPr lang="ko-KR" altLang="en-US" dirty="0" smtClean="0"/>
              <a:t>시스템 구축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인사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급여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회계</a:t>
            </a:r>
            <a:r>
              <a:rPr lang="en-US" altLang="ko-KR" dirty="0" smtClean="0"/>
              <a:t>, </a:t>
            </a:r>
            <a:r>
              <a:rPr lang="en-US" altLang="ko-KR" smtClean="0"/>
              <a:t>AI </a:t>
            </a:r>
            <a:r>
              <a:rPr lang="ko-KR" altLang="en-US" smtClean="0"/>
              <a:t>경영</a:t>
            </a:r>
            <a:endParaRPr lang="en-US" altLang="ko-KR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실무 테스트 데이터를 활용한 비용 및 손익 </a:t>
            </a:r>
            <a:r>
              <a:rPr lang="ko-KR" altLang="en-US" smtClean="0"/>
              <a:t>현황 </a:t>
            </a:r>
            <a:r>
              <a:rPr lang="ko-KR" altLang="en-US" smtClean="0"/>
              <a:t>구현</a:t>
            </a:r>
            <a:endParaRPr lang="en-US" altLang="ko-KR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손익 결과 확인이 가능한 시각화 </a:t>
            </a:r>
            <a:r>
              <a:rPr lang="ko-KR" altLang="en-US" smtClean="0"/>
              <a:t>도구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모든 결과물에 대해 기록 및 운영을 위한 문서화</a:t>
            </a:r>
            <a:r>
              <a:rPr lang="en-US" altLang="ko-KR" dirty="0" smtClean="0"/>
              <a:t>(README)</a:t>
            </a:r>
            <a:r>
              <a:rPr lang="ko-KR" altLang="en-US" smtClean="0"/>
              <a:t>를 </a:t>
            </a:r>
            <a:r>
              <a:rPr lang="ko-KR" altLang="en-US" smtClean="0"/>
              <a:t>제공</a:t>
            </a:r>
            <a:endParaRPr lang="en-US" altLang="ko-KR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소스 코드 관리를 위한 버전 관리 시스템을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685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6410" y="752497"/>
            <a:ext cx="8741607" cy="200055"/>
          </a:xfrm>
        </p:spPr>
        <p:txBody>
          <a:bodyPr/>
          <a:lstStyle/>
          <a:p>
            <a:r>
              <a:rPr lang="ko-KR" altLang="en-US" dirty="0" smtClean="0"/>
              <a:t>프로젝트 도구</a:t>
            </a:r>
            <a:endParaRPr lang="ko-KR" altLang="en-US" dirty="0"/>
          </a:p>
        </p:txBody>
      </p:sp>
      <p:sp>
        <p:nvSpPr>
          <p:cNvPr id="173" name="텍스트 개체 틀 43"/>
          <p:cNvSpPr txBox="1">
            <a:spLocks/>
          </p:cNvSpPr>
          <p:nvPr/>
        </p:nvSpPr>
        <p:spPr>
          <a:xfrm>
            <a:off x="583204" y="1075073"/>
            <a:ext cx="8468232" cy="273435"/>
          </a:xfrm>
          <a:prstGeom prst="rect">
            <a:avLst/>
          </a:prstGeom>
        </p:spPr>
        <p:txBody>
          <a:bodyPr/>
          <a:lstStyle>
            <a:lvl1pPr marL="347129" indent="-347129" algn="l" defTabSz="925675" rtl="0" eaLnBrk="1" latinLnBrk="0" hangingPunct="1">
              <a:spcBef>
                <a:spcPts val="22"/>
              </a:spcBef>
              <a:buFont typeface="Arial" pitchFamily="34" charset="0"/>
              <a:buChar char="•"/>
              <a:defRPr lang="ko-KR" altLang="en-US" sz="1000" kern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Arial" charset="0"/>
              </a:defRPr>
            </a:lvl1pPr>
            <a:lvl2pPr marL="752110" indent="-289272" algn="l" defTabSz="925675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7094" indent="-231419" algn="l" defTabSz="92567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9931" indent="-231419" algn="l" defTabSz="925675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2768" indent="-231419" algn="l" defTabSz="925675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5607" indent="-231419" algn="l" defTabSz="92567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8445" indent="-231419" algn="l" defTabSz="92567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1281" indent="-231419" algn="l" defTabSz="92567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4119" indent="-231419" algn="l" defTabSz="92567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기획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pPr marL="0" indent="0">
              <a:buNone/>
            </a:pPr>
            <a:r>
              <a:rPr lang="en-US" altLang="ko-KR" dirty="0" smtClean="0"/>
              <a:t>– PowerPoint, PDF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코드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- Visual Studio Code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자료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-  </a:t>
            </a:r>
            <a:r>
              <a:rPr lang="en-US" altLang="ko-KR" dirty="0" err="1" smtClean="0"/>
              <a:t>ERDCloud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HeidiSQL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Dbeaver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소통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- Slack, Notion, GitHub,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UI/UX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- </a:t>
            </a:r>
            <a:r>
              <a:rPr lang="en-US" altLang="ko-KR" dirty="0" err="1" smtClean="0"/>
              <a:t>Figma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 Black"/>
        <a:ea typeface="나눔고딕 Bold"/>
        <a:cs typeface=""/>
      </a:majorFont>
      <a:minorFont>
        <a:latin typeface="Arial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. 제안개요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Calibri"/>
        <a:ea typeface="나눔고딕 ExtraBold"/>
        <a:cs typeface=""/>
      </a:majorFont>
      <a:minorFont>
        <a:latin typeface="Arial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1. 제안개요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Calibri"/>
        <a:ea typeface="나눔고딕 ExtraBold"/>
        <a:cs typeface=""/>
      </a:majorFont>
      <a:minorFont>
        <a:latin typeface="Arial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1. 제안개요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Calibri"/>
        <a:ea typeface="나눔고딕 ExtraBold"/>
        <a:cs typeface=""/>
      </a:majorFont>
      <a:minorFont>
        <a:latin typeface="Arial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1. 제안개요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Calibri"/>
        <a:ea typeface="나눔고딕 ExtraBold"/>
        <a:cs typeface=""/>
      </a:majorFont>
      <a:minorFont>
        <a:latin typeface="Arial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1. 제안개요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Calibri"/>
        <a:ea typeface="나눔고딕 ExtraBold"/>
        <a:cs typeface=""/>
      </a:majorFont>
      <a:minorFont>
        <a:latin typeface="Arial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간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 Black"/>
        <a:ea typeface="나눔고딕 Bold"/>
        <a:cs typeface=""/>
      </a:majorFont>
      <a:minorFont>
        <a:latin typeface="Arial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mpd="sng">
          <a:solidFill>
            <a:schemeClr val="tx1">
              <a:alpha val="50000"/>
            </a:schemeClr>
          </a:solidFill>
          <a:round/>
          <a:headEnd/>
          <a:tailEnd/>
        </a:ln>
      </a:spPr>
      <a:bodyPr wrap="none" lIns="0" tIns="0" rIns="0" bIns="0" rtlCol="0" anchor="ctr"/>
      <a:lstStyle>
        <a:defPPr algn="ctr" latinLnBrk="0">
          <a:defRPr sz="1000" dirty="0">
            <a:latin typeface="산돌고딕B" pitchFamily="18" charset="-127"/>
            <a:ea typeface="산돌고딕B" pitchFamily="18" charset="-127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triangle"/>
          <a:tailEnd type="triangl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rgbClr val="336699">
                    <a:gamma/>
                    <a:shade val="60000"/>
                    <a:invGamma/>
                  </a:srgbClr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 marL="171450" indent="-171450">
          <a:buFont typeface="Arial" pitchFamily="34" charset="0"/>
          <a:buNone/>
          <a:defRPr sz="1000" dirty="0" smtClean="0">
            <a:solidFill>
              <a:schemeClr val="bg1">
                <a:lumMod val="65000"/>
              </a:schemeClr>
            </a:solidFill>
            <a:latin typeface="+mj-ea"/>
            <a:ea typeface="+mj-ea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뒷표지 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 Black"/>
        <a:ea typeface="나눔고딕 Bold"/>
        <a:cs typeface=""/>
      </a:majorFont>
      <a:minorFont>
        <a:latin typeface="Arial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mpd="sng">
          <a:solidFill>
            <a:schemeClr val="tx1">
              <a:alpha val="50000"/>
            </a:schemeClr>
          </a:solidFill>
          <a:round/>
          <a:headEnd/>
          <a:tailEnd/>
        </a:ln>
      </a:spPr>
      <a:bodyPr wrap="none" lIns="0" tIns="0" rIns="0" bIns="0" rtlCol="0" anchor="ctr"/>
      <a:lstStyle>
        <a:defPPr algn="ctr" latinLnBrk="0">
          <a:defRPr sz="1000" dirty="0">
            <a:latin typeface="산돌고딕B" pitchFamily="18" charset="-127"/>
            <a:ea typeface="산돌고딕B" pitchFamily="18" charset="-127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triangle"/>
          <a:tailEnd type="triangl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rgbClr val="336699">
                    <a:gamma/>
                    <a:shade val="60000"/>
                    <a:invGamma/>
                  </a:srgbClr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 marL="171450" indent="-171450">
          <a:buFont typeface="Arial" pitchFamily="34" charset="0"/>
          <a:buChar char="•"/>
          <a:defRPr sz="1000">
            <a:latin typeface="산돌고딕 L" pitchFamily="18" charset="-127"/>
            <a:ea typeface="산돌고딕 L" pitchFamily="18" charset="-127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8931</TotalTime>
  <Words>441</Words>
  <Application>Microsoft Office PowerPoint</Application>
  <PresentationFormat>사용자 지정</PresentationFormat>
  <Paragraphs>108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9</vt:i4>
      </vt:variant>
      <vt:variant>
        <vt:lpstr>슬라이드 제목</vt:lpstr>
      </vt:variant>
      <vt:variant>
        <vt:i4>11</vt:i4>
      </vt:variant>
    </vt:vector>
  </HeadingPairs>
  <TitlesOfParts>
    <vt:vector size="31" baseType="lpstr">
      <vt:lpstr>나눔고딕 ExtraBold</vt:lpstr>
      <vt:lpstr>나눔고딕</vt:lpstr>
      <vt:lpstr>Wingdings</vt:lpstr>
      <vt:lpstr>맑은 고딕</vt:lpstr>
      <vt:lpstr>나눔고딕 Bold</vt:lpstr>
      <vt:lpstr>나눔바른고딕</vt:lpstr>
      <vt:lpstr>Arial</vt:lpstr>
      <vt:lpstr>나눔고딕OTF ExtraBold</vt:lpstr>
      <vt:lpstr>산돌고딕B</vt:lpstr>
      <vt:lpstr>Ebrima</vt:lpstr>
      <vt:lpstr>굴림</vt:lpstr>
      <vt:lpstr>디자인 사용자 지정</vt:lpstr>
      <vt:lpstr>목차</vt:lpstr>
      <vt:lpstr>1. 제안개요</vt:lpstr>
      <vt:lpstr>1_1. 제안개요</vt:lpstr>
      <vt:lpstr>2_1. 제안개요</vt:lpstr>
      <vt:lpstr>3_1. 제안개요</vt:lpstr>
      <vt:lpstr>4_1. 제안개요</vt:lpstr>
      <vt:lpstr>간지</vt:lpstr>
      <vt:lpstr>뒷표지 마스터</vt:lpstr>
      <vt:lpstr>PowerPoint 프레젠테이션</vt:lpstr>
      <vt:lpstr>PowerPoint 프레젠테이션</vt:lpstr>
      <vt:lpstr>개요</vt:lpstr>
      <vt:lpstr>수행 배경 - 1</vt:lpstr>
      <vt:lpstr>수행 배경 - 2</vt:lpstr>
      <vt:lpstr>수행 배경 - 3</vt:lpstr>
      <vt:lpstr>수행 배경 - 4</vt:lpstr>
      <vt:lpstr>목표</vt:lpstr>
      <vt:lpstr>프로젝트 도구</vt:lpstr>
      <vt:lpstr>개발 스택</vt:lpstr>
      <vt:lpstr>일정 계획서</vt:lpstr>
    </vt:vector>
  </TitlesOfParts>
  <Company>품질혁신팀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최희수</dc:creator>
  <cp:lastModifiedBy>JUNGHO HEO</cp:lastModifiedBy>
  <cp:revision>610</cp:revision>
  <cp:lastPrinted>2014-06-10T09:06:56Z</cp:lastPrinted>
  <dcterms:created xsi:type="dcterms:W3CDTF">2011-05-23T10:10:05Z</dcterms:created>
  <dcterms:modified xsi:type="dcterms:W3CDTF">2024-07-14T15:52:44Z</dcterms:modified>
</cp:coreProperties>
</file>