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6" r:id="rId6"/>
    <p:sldId id="258" r:id="rId7"/>
    <p:sldId id="268" r:id="rId8"/>
    <p:sldId id="308" r:id="rId9"/>
    <p:sldId id="304" r:id="rId10"/>
    <p:sldId id="306" r:id="rId11"/>
    <p:sldId id="288" r:id="rId12"/>
    <p:sldId id="300" r:id="rId13"/>
    <p:sldId id="271" r:id="rId14"/>
    <p:sldId id="299" r:id="rId15"/>
    <p:sldId id="272" r:id="rId16"/>
    <p:sldId id="290" r:id="rId17"/>
    <p:sldId id="260" r:id="rId18"/>
    <p:sldId id="259" r:id="rId19"/>
    <p:sldId id="291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" initials="R" lastIdx="2" clrIdx="0">
    <p:extLst>
      <p:ext uri="{19B8F6BF-5375-455C-9EA6-DF929625EA0E}">
        <p15:presenceInfo xmlns:p15="http://schemas.microsoft.com/office/powerpoint/2012/main" userId="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 userDrawn="1"/>
        </p:nvSpPr>
        <p:spPr bwMode="auto">
          <a:xfrm>
            <a:off x="11279555" y="6627813"/>
            <a:ext cx="590061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C07AB809-D501-4ED5-8B78-27E0E9B69FF9}" type="slidenum">
              <a:rPr lang="en-US" altLang="ko-KR" sz="1800" b="1" smtClean="0"/>
              <a:pPr algn="r">
                <a:defRPr/>
              </a:pPr>
              <a:t>‹#›</a:t>
            </a:fld>
            <a:endParaRPr lang="en-US" altLang="ko-KR" sz="1800" b="1"/>
          </a:p>
        </p:txBody>
      </p:sp>
      <p:sp>
        <p:nvSpPr>
          <p:cNvPr id="6" name="Rectangle 111"/>
          <p:cNvSpPr>
            <a:spLocks noChangeArrowheads="1"/>
          </p:cNvSpPr>
          <p:nvPr userDrawn="1"/>
        </p:nvSpPr>
        <p:spPr bwMode="auto">
          <a:xfrm>
            <a:off x="0" y="381001"/>
            <a:ext cx="9247225" cy="62143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0" y="6592888"/>
            <a:ext cx="12192000" cy="2921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0" y="6592888"/>
            <a:ext cx="12192000" cy="2921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gray">
          <a:xfrm>
            <a:off x="5821242" y="6597651"/>
            <a:ext cx="59821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ntique Olive Light" pitchFamily="34" charset="0"/>
              </a:rPr>
              <a:t>-</a:t>
            </a:r>
            <a:fld id="{A6843414-F1BA-4B55-8321-60270F4C48E8}" type="slidenum">
              <a:rPr lang="en-US" altLang="ko-KR" sz="1800">
                <a:solidFill>
                  <a:schemeClr val="bg1"/>
                </a:solidFill>
                <a:latin typeface="Antique Olive Light" pitchFamily="34" charset="0"/>
              </a:rPr>
              <a:pPr>
                <a:defRPr/>
              </a:pPr>
              <a:t>‹#›</a:t>
            </a:fld>
            <a:r>
              <a:rPr lang="en-US" altLang="ko-KR" sz="1800" dirty="0">
                <a:solidFill>
                  <a:schemeClr val="bg1"/>
                </a:solidFill>
                <a:latin typeface="Antique Olive Light" pitchFamily="34" charset="0"/>
              </a:rPr>
              <a:t>-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gray">
          <a:xfrm>
            <a:off x="15631" y="6613527"/>
            <a:ext cx="4667739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 anchor="ctr">
            <a:spAutoFit/>
          </a:bodyPr>
          <a:lstStyle/>
          <a:p>
            <a:pPr eaLnBrk="0" latinLnBrk="0" hangingPunct="0">
              <a:defRPr/>
            </a:pPr>
            <a:r>
              <a:rPr lang="en-US" altLang="ko-KR" sz="900" b="1" dirty="0" err="1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Roadwise</a:t>
            </a:r>
            <a:r>
              <a:rPr lang="en-US" altLang="ko-KR" sz="900" b="1" dirty="0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.</a:t>
            </a:r>
            <a:r>
              <a:rPr lang="en-US" altLang="ko-KR" sz="900" dirty="0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 All rights reserved.</a:t>
            </a:r>
          </a:p>
        </p:txBody>
      </p:sp>
      <p:sp>
        <p:nvSpPr>
          <p:cNvPr id="12" name="Rectangle 13"/>
          <p:cNvSpPr txBox="1">
            <a:spLocks noChangeArrowheads="1"/>
          </p:cNvSpPr>
          <p:nvPr userDrawn="1"/>
        </p:nvSpPr>
        <p:spPr bwMode="auto">
          <a:xfrm>
            <a:off x="11490571" y="6626051"/>
            <a:ext cx="590061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6CFB1-CBB3-4815-938B-B9F163B87B5E}" type="slidenum">
              <a:rPr kumimoji="1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0A239BC-6F3C-4F3C-B4D9-1D0633C5F58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669" y="1981"/>
          <a:ext cx="9239106" cy="381781"/>
        </p:xfrm>
        <a:graphic>
          <a:graphicData uri="http://schemas.openxmlformats.org/drawingml/2006/table">
            <a:tbl>
              <a:tblPr/>
              <a:tblGrid>
                <a:gridCol w="923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E3EA95-10A5-4320-895D-5AC46CFF7C6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733" y="6247"/>
          <a:ext cx="1860407" cy="378948"/>
        </p:xfrm>
        <a:graphic>
          <a:graphicData uri="http://schemas.openxmlformats.org/drawingml/2006/table">
            <a:tbl>
              <a:tblPr/>
              <a:tblGrid>
                <a:gridCol w="186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 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Description</a:t>
                      </a:r>
                      <a:endParaRPr lang="ko-KR" altLang="en-US" sz="900" dirty="0"/>
                    </a:p>
                  </a:txBody>
                  <a:tcPr marL="121920" marR="12192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43EE2F-A8E7-49B8-8E77-0D4FEECFE50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237700" y="8013"/>
          <a:ext cx="879321" cy="382513"/>
        </p:xfrm>
        <a:graphic>
          <a:graphicData uri="http://schemas.openxmlformats.org/drawingml/2006/table">
            <a:tbl>
              <a:tblPr/>
              <a:tblGrid>
                <a:gridCol w="87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 ID</a:t>
                      </a:r>
                    </a:p>
                  </a:txBody>
                  <a:tcPr marL="121920" marR="121920"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3707858-B8E9-4658-9943-CA52639204F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0124117" y="-1249"/>
          <a:ext cx="2076184" cy="382513"/>
        </p:xfrm>
        <a:graphic>
          <a:graphicData uri="http://schemas.openxmlformats.org/drawingml/2006/table">
            <a:tbl>
              <a:tblPr/>
              <a:tblGrid>
                <a:gridCol w="207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13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121920" marR="121920"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68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418FB-5DDB-4B4D-8427-12916E1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1B068-AF2C-427A-A90F-83643559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A7DCC-9F92-4280-8052-E4C38642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F29B9-9E20-462F-BFEB-0A64713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2782C-C78B-44B6-ACEA-F1E8CF44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3BC06-BF56-4FBD-AAAB-F59BD89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5307-0C38-49CB-954E-47A718EB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23B6C-F31C-4AB1-B92D-63ABE50F9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14857-2C96-466B-80BF-A97E2BD5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E917C-28A9-494C-957F-2FBA34C9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E9561-3781-438E-BCCD-34DD24DD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8C846-7453-4F72-B063-2B62110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8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C415-7AE5-4997-B8E5-B14FDFA2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7094F9-5CB3-486C-8B13-A17D11CD3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23D4F-5C33-4272-84A1-6D632518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E96CE-5054-4F27-8DBE-3F5CD77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8B82C-87C7-4E97-BB0A-72C1EC4A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0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EBA926-14CD-485E-9FCE-8E34A9F4B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E198E-24BA-47EE-9366-25596B4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537A7-5450-46C9-A3A0-84F0027B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AFAB9-5723-4D77-AD34-9DC84F46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B30F6-55A6-400B-9819-5958A33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9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 userDrawn="1"/>
        </p:nvSpPr>
        <p:spPr bwMode="auto">
          <a:xfrm>
            <a:off x="11279555" y="6627813"/>
            <a:ext cx="590061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C07AB809-D501-4ED5-8B78-27E0E9B69FF9}" type="slidenum">
              <a:rPr lang="en-US" altLang="ko-KR" sz="1800" b="1" smtClean="0"/>
              <a:pPr algn="r">
                <a:defRPr/>
              </a:pPr>
              <a:t>‹#›</a:t>
            </a:fld>
            <a:endParaRPr lang="en-US" altLang="ko-KR" sz="1800" b="1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0" y="6592888"/>
            <a:ext cx="12192000" cy="2921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0" y="6592888"/>
            <a:ext cx="12192000" cy="2921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gray">
          <a:xfrm>
            <a:off x="5821242" y="6597651"/>
            <a:ext cx="59821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ntique Olive Light" pitchFamily="34" charset="0"/>
              </a:rPr>
              <a:t>-</a:t>
            </a:r>
            <a:fld id="{A6843414-F1BA-4B55-8321-60270F4C48E8}" type="slidenum">
              <a:rPr lang="en-US" altLang="ko-KR" sz="1800">
                <a:solidFill>
                  <a:schemeClr val="bg1"/>
                </a:solidFill>
                <a:latin typeface="Antique Olive Light" pitchFamily="34" charset="0"/>
              </a:rPr>
              <a:pPr>
                <a:defRPr/>
              </a:pPr>
              <a:t>‹#›</a:t>
            </a:fld>
            <a:r>
              <a:rPr lang="en-US" altLang="ko-KR" sz="1800" dirty="0">
                <a:solidFill>
                  <a:schemeClr val="bg1"/>
                </a:solidFill>
                <a:latin typeface="Antique Olive Light" pitchFamily="34" charset="0"/>
              </a:rPr>
              <a:t>-</a:t>
            </a:r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gray">
          <a:xfrm>
            <a:off x="15631" y="6613527"/>
            <a:ext cx="4667739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 anchor="ctr">
            <a:spAutoFit/>
          </a:bodyPr>
          <a:lstStyle/>
          <a:p>
            <a:pPr eaLnBrk="0" latinLnBrk="0" hangingPunct="0">
              <a:defRPr/>
            </a:pPr>
            <a:r>
              <a:rPr lang="en-US" altLang="ko-KR" sz="900" b="1" dirty="0" err="1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Roadwise</a:t>
            </a:r>
            <a:r>
              <a:rPr lang="en-US" altLang="ko-KR" sz="900" b="1" dirty="0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.</a:t>
            </a:r>
            <a:r>
              <a:rPr lang="en-US" altLang="ko-KR" sz="900" dirty="0">
                <a:solidFill>
                  <a:schemeClr val="bg1"/>
                </a:solidFill>
                <a:latin typeface="Verdana" pitchFamily="34" charset="0"/>
                <a:ea typeface="돋움" pitchFamily="50" charset="-127"/>
              </a:rPr>
              <a:t> All rights reserved.</a:t>
            </a:r>
          </a:p>
        </p:txBody>
      </p:sp>
      <p:sp>
        <p:nvSpPr>
          <p:cNvPr id="12" name="Rectangle 13"/>
          <p:cNvSpPr txBox="1">
            <a:spLocks noChangeArrowheads="1"/>
          </p:cNvSpPr>
          <p:nvPr userDrawn="1"/>
        </p:nvSpPr>
        <p:spPr bwMode="auto">
          <a:xfrm>
            <a:off x="11490571" y="6626051"/>
            <a:ext cx="590061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6CFB1-CBB3-4815-938B-B9F163B87B5E}" type="slidenum">
              <a:rPr kumimoji="1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0A239BC-6F3C-4F3C-B4D9-1D0633C5F58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669" y="1981"/>
          <a:ext cx="9239106" cy="381781"/>
        </p:xfrm>
        <a:graphic>
          <a:graphicData uri="http://schemas.openxmlformats.org/drawingml/2006/table">
            <a:tbl>
              <a:tblPr/>
              <a:tblGrid>
                <a:gridCol w="923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E3EA95-10A5-4320-895D-5AC46CFF7C6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733" y="6247"/>
          <a:ext cx="1860407" cy="378948"/>
        </p:xfrm>
        <a:graphic>
          <a:graphicData uri="http://schemas.openxmlformats.org/drawingml/2006/table">
            <a:tbl>
              <a:tblPr/>
              <a:tblGrid>
                <a:gridCol w="186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 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Description</a:t>
                      </a:r>
                      <a:endParaRPr lang="ko-KR" altLang="en-US" sz="900" dirty="0"/>
                    </a:p>
                  </a:txBody>
                  <a:tcPr marL="121920" marR="12192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43EE2F-A8E7-49B8-8E77-0D4FEECFE50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9237700" y="8013"/>
          <a:ext cx="879321" cy="382513"/>
        </p:xfrm>
        <a:graphic>
          <a:graphicData uri="http://schemas.openxmlformats.org/drawingml/2006/table">
            <a:tbl>
              <a:tblPr/>
              <a:tblGrid>
                <a:gridCol w="87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Page ID</a:t>
                      </a:r>
                    </a:p>
                  </a:txBody>
                  <a:tcPr marL="121920" marR="121920"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3707858-B8E9-4658-9943-CA52639204F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0124117" y="-1249"/>
          <a:ext cx="2076184" cy="382513"/>
        </p:xfrm>
        <a:graphic>
          <a:graphicData uri="http://schemas.openxmlformats.org/drawingml/2006/table">
            <a:tbl>
              <a:tblPr/>
              <a:tblGrid>
                <a:gridCol w="207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13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121920" marR="121920" anchor="ctr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95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1FC2-A5DE-4495-AD23-A2379D875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FCC92-2F45-45DD-8DC8-EEA46FF34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7271F-5BD0-4B9E-9007-43B5EE6A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FF11D-650F-4AF6-BEC9-655DCCD5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E7D3B-2A45-4D22-B8D7-27A91A0B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81A9-951C-456C-B913-753AB71C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38767-2D80-4FAA-A6FD-19112BA2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985F7-FC31-4AFF-9D57-71B166F8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015BA-8C79-4F57-A1CF-6475367F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6BB73-583A-43E9-A1DE-98C97B7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0E83-2341-43FA-B7A3-1AE08D5F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63D30-8A97-496C-A91F-1C01C633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19F38-16E5-4A92-A89C-1DF21C7D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0B5-3728-42B2-A158-D080385C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35B12-A392-43D5-8800-EEE6E5F7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7F15-5D82-46FD-B673-4B27C2C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FF5C7-62AA-47E5-A399-7E336FE6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3FFB4-886C-48B5-9EB7-E81580FEB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2C1F-E9BE-4B67-80D3-4B66DFC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D6DAF-5E2D-4F8A-95B2-7D533617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EE19A-3F29-480C-9155-B49EF46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C619D-6136-4FCD-B27E-EECFD9E9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A8E1C-175D-4CBD-A391-A8E00D9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6FC83-522F-4B23-A409-D76622477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AB8CC-2C93-4A83-BF84-CB26DE65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8B9B5-369F-4887-AAC4-E58F2A2ED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216E5-B96C-4EE9-98CA-0D620E27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58B31-C503-44DA-A7CC-BF80F88C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371C-720D-4AB1-A903-E922ABA4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EBCA7-8682-4E81-8AEC-A9561396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A5D77B-E3B9-48A5-817F-C7CA9580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71A77-51EE-4065-B531-CDC4D91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89EF5-ED74-4742-ADB0-DE30B89F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6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46D0CF-FABD-4719-82A8-D6AA804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BBA2E-B553-4749-9F39-D7AA0CBC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71EC7-0033-4287-B124-A3D45AA0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E469B-270C-45DB-9F1D-B0B0F8CE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73C36-C01C-4EE6-BFC7-D880BB50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042D6-6A74-4215-9F52-E74117ADA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2984-3FD8-4C90-88D9-D899237DA70B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6D3D5-68E1-415A-BABF-72E882663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9FA29-B871-4458-9C9E-CE531B277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7EC8-78D9-45CA-AAF1-97EB53B73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F2877F8-00DD-4E15-8FC9-8CE528929FE2}"/>
              </a:ext>
            </a:extLst>
          </p:cNvPr>
          <p:cNvGrpSpPr>
            <a:grpSpLocks/>
          </p:cNvGrpSpPr>
          <p:nvPr/>
        </p:nvGrpSpPr>
        <p:grpSpPr bwMode="auto">
          <a:xfrm>
            <a:off x="838984" y="1676400"/>
            <a:ext cx="10301364" cy="381000"/>
            <a:chOff x="816" y="1056"/>
            <a:chExt cx="4512" cy="24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F2C1297-4DC6-4851-9288-736F8AC8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56"/>
              <a:ext cx="3120" cy="24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vl="0" latinLnBrk="0"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Power Writing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콘텐츠 추가 및 개편안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8592F7F-EDD7-4033-892A-C78E5C0F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1392" cy="24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  <a:ea typeface="돋움" pitchFamily="50" charset="-127"/>
                </a:rPr>
                <a:t>Proposal</a:t>
              </a:r>
            </a:p>
          </p:txBody>
        </p:sp>
      </p:grpSp>
      <p:graphicFrame>
        <p:nvGraphicFramePr>
          <p:cNvPr id="7" name="Group 87">
            <a:extLst>
              <a:ext uri="{FF2B5EF4-FFF2-40B4-BE49-F238E27FC236}">
                <a16:creationId xmlns:a16="http://schemas.microsoft.com/office/drawing/2014/main" id="{2D52950D-85BB-4074-9E29-8A6F42C9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45250"/>
              </p:ext>
            </p:extLst>
          </p:nvPr>
        </p:nvGraphicFramePr>
        <p:xfrm>
          <a:off x="831139" y="2974928"/>
          <a:ext cx="10293737" cy="3632591"/>
        </p:xfrm>
        <a:graphic>
          <a:graphicData uri="http://schemas.openxmlformats.org/drawingml/2006/table">
            <a:tbl>
              <a:tblPr/>
              <a:tblGrid>
                <a:gridCol w="942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45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Contents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modify date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confirm date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Writer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Manager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71450" lvl="0" indent="-171450" latinLnBrk="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Power Writing_’</a:t>
                      </a:r>
                      <a:r>
                        <a:rPr lang="ko-KR" altLang="en-US" sz="900" b="0" kern="0" dirty="0">
                          <a:solidFill>
                            <a:sysClr val="windowText" lastClr="000000"/>
                          </a:solidFill>
                        </a:rPr>
                        <a:t>수행평가</a:t>
                      </a:r>
                      <a:r>
                        <a:rPr lang="en-US" altLang="ko-KR" sz="900" b="0" kern="0" dirty="0">
                          <a:solidFill>
                            <a:sysClr val="windowText" lastClr="000000"/>
                          </a:solidFill>
                        </a:rPr>
                        <a:t>’ &amp; ‘NE-Times’ </a:t>
                      </a:r>
                      <a:r>
                        <a:rPr lang="ko-KR" altLang="en-US" sz="900" b="0" kern="0" dirty="0" err="1">
                          <a:solidFill>
                            <a:sysClr val="windowText" lastClr="000000"/>
                          </a:solidFill>
                        </a:rPr>
                        <a:t>추가건</a:t>
                      </a:r>
                      <a:r>
                        <a:rPr lang="ko-KR" altLang="en-US" sz="900" b="0" kern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900" b="0" kern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900" b="0" kern="0" dirty="0">
                          <a:solidFill>
                            <a:sysClr val="windowText" lastClr="000000"/>
                          </a:solidFill>
                        </a:rPr>
                        <a:t>차 미팅</a:t>
                      </a:r>
                      <a:endParaRPr lang="en-US" altLang="ko-KR" sz="900" b="0" kern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171450" lvl="0" indent="-171450" latinLnBrk="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기본 </a:t>
                      </a:r>
                      <a:r>
                        <a:rPr kumimoji="0" lang="ko-KR" altLang="en-US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개요안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 작업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2018.09.13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이형구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Power Writing_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콘텐츠 항목 추가 및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TLS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rPr>
                        <a:t>추가관련 이슈 확인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ko-KR" altLang="en-US" sz="9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2018.09.14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이형구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Power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Writing_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수행평가 추가관련 옵션 설정 변경 및 관리자페이지 수정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NE-TIMES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개선사항 작업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2018.09.17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이형구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0.4</a:t>
                      </a:r>
                      <a:endParaRPr lang="ko-KR" altLang="en-US" sz="9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Power 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Writing_Print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기능에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제반되는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첨삭관련 사항 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ko-KR" altLang="en-US" sz="90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2018.09.18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이형구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</a:t>
                      </a:r>
                      <a:r>
                        <a:rPr lang="ko-KR" altLang="en-US" sz="900" b="0" i="0" u="none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차 </a:t>
                      </a:r>
                      <a:r>
                        <a:rPr lang="en-US" altLang="ko-KR" sz="900" b="0" i="0" u="none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Confirmed </a:t>
                      </a:r>
                      <a:r>
                        <a:rPr lang="ko-KR" altLang="en-US" sz="900" b="0" i="0" u="none" baseline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이후 이슈사항 정리 및 최종 정리</a:t>
                      </a:r>
                      <a:endParaRPr lang="en-US" altLang="ko-KR" sz="900" b="0" i="0" u="none" baseline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2018.09.19</a:t>
                      </a:r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이형구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0.8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Group 87">
            <a:extLst>
              <a:ext uri="{FF2B5EF4-FFF2-40B4-BE49-F238E27FC236}">
                <a16:creationId xmlns:a16="http://schemas.microsoft.com/office/drawing/2014/main" id="{206D3878-44C1-4834-8C95-ECF654F66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56176"/>
              </p:ext>
            </p:extLst>
          </p:nvPr>
        </p:nvGraphicFramePr>
        <p:xfrm>
          <a:off x="831367" y="2385989"/>
          <a:ext cx="10293510" cy="260350"/>
        </p:xfrm>
        <a:graphic>
          <a:graphicData uri="http://schemas.openxmlformats.org/drawingml/2006/table">
            <a:tbl>
              <a:tblPr/>
              <a:tblGrid>
                <a:gridCol w="1029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1296088810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504921285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9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Owner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이형구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기획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이형구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Follow-up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이형구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18EDA73-D8BD-488F-824E-61E3554A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728663"/>
            <a:ext cx="1800000" cy="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5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_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관리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Tip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899132" y="3176808"/>
            <a:ext cx="70148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8C342-5C24-44DC-8674-703257C16616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D4758BE-104E-40E0-B20E-C2DD8F4F11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5C2B1A-466B-4BD8-B5A4-0AF1D954E35E}"/>
              </a:ext>
            </a:extLst>
          </p:cNvPr>
          <p:cNvGrpSpPr/>
          <p:nvPr/>
        </p:nvGrpSpPr>
        <p:grpSpPr>
          <a:xfrm>
            <a:off x="1908207" y="3332603"/>
            <a:ext cx="2116932" cy="2310071"/>
            <a:chOff x="3484912" y="3862985"/>
            <a:chExt cx="234786" cy="23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AA6FFC-3535-4D6B-AB39-6D01FD529F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0776E1D-243E-445E-8CC1-8C6EDAE6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FEEC8-3FC7-4522-977F-D27995E38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4CD3FE-0C2D-4CE8-A983-6F0279F6C6E8}"/>
              </a:ext>
            </a:extLst>
          </p:cNvPr>
          <p:cNvGrpSpPr/>
          <p:nvPr/>
        </p:nvGrpSpPr>
        <p:grpSpPr>
          <a:xfrm>
            <a:off x="4359865" y="3332603"/>
            <a:ext cx="2116932" cy="2310071"/>
            <a:chOff x="3484912" y="3862985"/>
            <a:chExt cx="234786" cy="234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76951-C6DD-49B5-92BB-C57D4FC837B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687D2C1-B526-436F-915B-586D76DD27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DB9C07-8434-4754-BB17-02D8CCF9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9D0E503-53FF-44A6-9FCC-F19929E155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838" y="3244850"/>
          <a:ext cx="2096694" cy="163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694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7E68CB-D482-4EB6-B17F-7C689F1A988D}"/>
              </a:ext>
            </a:extLst>
          </p:cNvPr>
          <p:cNvSpPr/>
          <p:nvPr/>
        </p:nvSpPr>
        <p:spPr>
          <a:xfrm>
            <a:off x="8491912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783A47-94D2-4B78-8B12-ECA09F3A5FE2}"/>
              </a:ext>
            </a:extLst>
          </p:cNvPr>
          <p:cNvSpPr/>
          <p:nvPr/>
        </p:nvSpPr>
        <p:spPr>
          <a:xfrm>
            <a:off x="8052297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B46983-388A-48A5-80B3-98DAD6E0CAB5}"/>
              </a:ext>
            </a:extLst>
          </p:cNvPr>
          <p:cNvSpPr/>
          <p:nvPr/>
        </p:nvSpPr>
        <p:spPr>
          <a:xfrm>
            <a:off x="8497343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BC55-1258-49DB-ABAA-707AD3398423}"/>
              </a:ext>
            </a:extLst>
          </p:cNvPr>
          <p:cNvSpPr/>
          <p:nvPr/>
        </p:nvSpPr>
        <p:spPr>
          <a:xfrm>
            <a:off x="8057728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C68C92B-5441-4A80-849F-52327315955A}"/>
              </a:ext>
            </a:extLst>
          </p:cNvPr>
          <p:cNvSpPr/>
          <p:nvPr/>
        </p:nvSpPr>
        <p:spPr>
          <a:xfrm>
            <a:off x="8497341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412261-A7CA-43D6-8119-39B969BBF257}"/>
              </a:ext>
            </a:extLst>
          </p:cNvPr>
          <p:cNvSpPr/>
          <p:nvPr/>
        </p:nvSpPr>
        <p:spPr>
          <a:xfrm>
            <a:off x="8057726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FFC87-E027-45D2-B48B-DBD2FADA86CA}"/>
              </a:ext>
            </a:extLst>
          </p:cNvPr>
          <p:cNvSpPr/>
          <p:nvPr/>
        </p:nvSpPr>
        <p:spPr>
          <a:xfrm>
            <a:off x="8497341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15072-3FF4-4630-8625-18E074F862ED}"/>
              </a:ext>
            </a:extLst>
          </p:cNvPr>
          <p:cNvSpPr/>
          <p:nvPr/>
        </p:nvSpPr>
        <p:spPr>
          <a:xfrm>
            <a:off x="8057726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7EC1E5-CB26-4206-BDED-AFF23895C92F}"/>
              </a:ext>
            </a:extLst>
          </p:cNvPr>
          <p:cNvSpPr/>
          <p:nvPr/>
        </p:nvSpPr>
        <p:spPr>
          <a:xfrm>
            <a:off x="8247256" y="2175920"/>
            <a:ext cx="621275" cy="304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관리</a:t>
            </a:r>
            <a:r>
              <a:rPr lang="en-US" altLang="ko-KR" sz="700" dirty="0"/>
              <a:t>Tip</a:t>
            </a:r>
            <a:endParaRPr lang="ko-KR" altLang="en-US" sz="7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5C772F-19DD-4042-AF4E-CCEEF535467F}"/>
              </a:ext>
            </a:extLst>
          </p:cNvPr>
          <p:cNvSpPr/>
          <p:nvPr/>
        </p:nvSpPr>
        <p:spPr>
          <a:xfrm>
            <a:off x="7444491" y="2180613"/>
            <a:ext cx="713814" cy="304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채점가이드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5FC5C7-C6B5-4ED4-8732-D0E8647059D7}"/>
              </a:ext>
            </a:extLst>
          </p:cNvPr>
          <p:cNvSpPr/>
          <p:nvPr/>
        </p:nvSpPr>
        <p:spPr>
          <a:xfrm>
            <a:off x="3375280" y="1593277"/>
            <a:ext cx="3805098" cy="4374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F8C7-9FD5-49AE-B28A-8D9E8B2816DF}"/>
              </a:ext>
            </a:extLst>
          </p:cNvPr>
          <p:cNvSpPr txBox="1"/>
          <p:nvPr/>
        </p:nvSpPr>
        <p:spPr>
          <a:xfrm>
            <a:off x="3375280" y="164448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800" dirty="0"/>
              <a:t>관리</a:t>
            </a:r>
            <a:r>
              <a:rPr lang="en-US" altLang="ko-KR" sz="800" dirty="0"/>
              <a:t>Tip</a:t>
            </a:r>
            <a:endParaRPr lang="ko-KR" altLang="en-US" sz="8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7E80DAD-09D4-40C5-AB8D-F7C0B5C4710A}"/>
              </a:ext>
            </a:extLst>
          </p:cNvPr>
          <p:cNvCxnSpPr>
            <a:cxnSpLocks/>
          </p:cNvCxnSpPr>
          <p:nvPr/>
        </p:nvCxnSpPr>
        <p:spPr>
          <a:xfrm>
            <a:off x="3458310" y="1913502"/>
            <a:ext cx="358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1F6B400-5713-4A74-9455-AB92447632B1}"/>
              </a:ext>
            </a:extLst>
          </p:cNvPr>
          <p:cNvSpPr txBox="1"/>
          <p:nvPr/>
        </p:nvSpPr>
        <p:spPr>
          <a:xfrm>
            <a:off x="3473197" y="2006660"/>
            <a:ext cx="305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800" dirty="0"/>
              <a:t>관리</a:t>
            </a:r>
            <a:r>
              <a:rPr lang="en-US" altLang="ko-KR" sz="800" dirty="0"/>
              <a:t>Tip</a:t>
            </a:r>
            <a:r>
              <a:rPr lang="ko-KR" altLang="en-US" sz="800" dirty="0"/>
              <a:t> 내용추가</a:t>
            </a:r>
          </a:p>
          <a:p>
            <a:pPr>
              <a:buClr>
                <a:schemeClr val="accent1"/>
              </a:buClr>
            </a:pP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0F6754-E7AA-4F5F-B5C0-C3A8D4C2F002}"/>
              </a:ext>
            </a:extLst>
          </p:cNvPr>
          <p:cNvSpPr/>
          <p:nvPr/>
        </p:nvSpPr>
        <p:spPr>
          <a:xfrm>
            <a:off x="6771838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닫기</a:t>
            </a:r>
          </a:p>
        </p:txBody>
      </p:sp>
      <p:sp>
        <p:nvSpPr>
          <p:cNvPr id="67" name="직사각형 66">
            <a:hlinkClick r:id="rId2" action="ppaction://hlinksldjump"/>
            <a:extLst>
              <a:ext uri="{FF2B5EF4-FFF2-40B4-BE49-F238E27FC236}">
                <a16:creationId xmlns:a16="http://schemas.microsoft.com/office/drawing/2014/main" id="{4E78329E-256A-446B-B75A-A1BC8E504CC6}"/>
              </a:ext>
            </a:extLst>
          </p:cNvPr>
          <p:cNvSpPr/>
          <p:nvPr/>
        </p:nvSpPr>
        <p:spPr>
          <a:xfrm>
            <a:off x="6332223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0097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03FF08-8FF4-4BCD-AD3F-69E80D57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59374"/>
              </p:ext>
            </p:extLst>
          </p:nvPr>
        </p:nvGraphicFramePr>
        <p:xfrm>
          <a:off x="159822" y="1445769"/>
          <a:ext cx="1211778" cy="265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4AD8FA-074B-4D98-9049-A74413E1C31A}"/>
              </a:ext>
            </a:extLst>
          </p:cNvPr>
          <p:cNvSpPr/>
          <p:nvPr/>
        </p:nvSpPr>
        <p:spPr>
          <a:xfrm>
            <a:off x="5274125" y="202808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8BE28E-1B10-40E0-A4AC-B10914776394}"/>
              </a:ext>
            </a:extLst>
          </p:cNvPr>
          <p:cNvSpPr/>
          <p:nvPr/>
        </p:nvSpPr>
        <p:spPr>
          <a:xfrm>
            <a:off x="6657600" y="2026101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Writing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E91D4-91C8-494F-BC79-C1F11D195E30}"/>
              </a:ext>
            </a:extLst>
          </p:cNvPr>
          <p:cNvSpPr/>
          <p:nvPr/>
        </p:nvSpPr>
        <p:spPr>
          <a:xfrm>
            <a:off x="2512995" y="282791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F9A4F0-ECBB-4614-9333-CF8959F07124}"/>
              </a:ext>
            </a:extLst>
          </p:cNvPr>
          <p:cNvSpPr/>
          <p:nvPr/>
        </p:nvSpPr>
        <p:spPr>
          <a:xfrm>
            <a:off x="3890531" y="282791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Sentence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0E2CB0-A074-4468-A68E-0D8E4A29B926}"/>
              </a:ext>
            </a:extLst>
          </p:cNvPr>
          <p:cNvSpPr/>
          <p:nvPr/>
        </p:nvSpPr>
        <p:spPr>
          <a:xfrm>
            <a:off x="5274125" y="283046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0F7604-16F2-4D00-887C-DC5E178BF574}"/>
              </a:ext>
            </a:extLst>
          </p:cNvPr>
          <p:cNvSpPr/>
          <p:nvPr/>
        </p:nvSpPr>
        <p:spPr>
          <a:xfrm>
            <a:off x="6657600" y="2828477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 101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888FE-C728-4C01-BFF7-92A91DB370C6}"/>
              </a:ext>
            </a:extLst>
          </p:cNvPr>
          <p:cNvSpPr/>
          <p:nvPr/>
        </p:nvSpPr>
        <p:spPr>
          <a:xfrm>
            <a:off x="2512995" y="362747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Composition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BED54B-D584-45AF-90E8-382E46339495}"/>
              </a:ext>
            </a:extLst>
          </p:cNvPr>
          <p:cNvSpPr/>
          <p:nvPr/>
        </p:nvSpPr>
        <p:spPr>
          <a:xfrm>
            <a:off x="3890531" y="36289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TextBook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9DD6A7-14DA-4410-9C5A-3C3A52D6F4A7}"/>
              </a:ext>
            </a:extLst>
          </p:cNvPr>
          <p:cNvSpPr/>
          <p:nvPr/>
        </p:nvSpPr>
        <p:spPr>
          <a:xfrm>
            <a:off x="5274125" y="363283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Book Report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5F4BB1-9782-433D-B428-7408F0EDB863}"/>
              </a:ext>
            </a:extLst>
          </p:cNvPr>
          <p:cNvSpPr/>
          <p:nvPr/>
        </p:nvSpPr>
        <p:spPr>
          <a:xfrm>
            <a:off x="6657600" y="363085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TOEFL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81E865-F1EB-412B-93A0-3409793C6536}"/>
              </a:ext>
            </a:extLst>
          </p:cNvPr>
          <p:cNvSpPr/>
          <p:nvPr/>
        </p:nvSpPr>
        <p:spPr>
          <a:xfrm>
            <a:off x="2512995" y="442555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 Times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2347E1-8033-4BFC-85D9-19C7C906C880}"/>
              </a:ext>
            </a:extLst>
          </p:cNvPr>
          <p:cNvSpPr/>
          <p:nvPr/>
        </p:nvSpPr>
        <p:spPr>
          <a:xfrm>
            <a:off x="3890531" y="442852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Build&amp;Glow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A145A1-4805-41C7-9416-2BC81D235FEA}"/>
              </a:ext>
            </a:extLst>
          </p:cNvPr>
          <p:cNvSpPr/>
          <p:nvPr/>
        </p:nvSpPr>
        <p:spPr>
          <a:xfrm>
            <a:off x="5274125" y="442811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Listening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C2FD9B-461A-49A2-B277-4EF068786646}"/>
              </a:ext>
            </a:extLst>
          </p:cNvPr>
          <p:cNvSpPr/>
          <p:nvPr/>
        </p:nvSpPr>
        <p:spPr>
          <a:xfrm>
            <a:off x="6657600" y="442613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Speaking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DC1020-DEFA-48A3-A3E8-DA1C146D4E34}"/>
              </a:ext>
            </a:extLst>
          </p:cNvPr>
          <p:cNvSpPr/>
          <p:nvPr/>
        </p:nvSpPr>
        <p:spPr>
          <a:xfrm>
            <a:off x="2512995" y="5216947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WorldCom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EC6D1B-6EF2-421B-9C22-E68741DB8BA8}"/>
              </a:ext>
            </a:extLst>
          </p:cNvPr>
          <p:cNvSpPr/>
          <p:nvPr/>
        </p:nvSpPr>
        <p:spPr>
          <a:xfrm>
            <a:off x="3890531" y="5221411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Leap&amp;learn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0C4FB-FF05-4052-9F7D-5EBAA7EE2D23}"/>
              </a:ext>
            </a:extLst>
          </p:cNvPr>
          <p:cNvSpPr/>
          <p:nvPr/>
        </p:nvSpPr>
        <p:spPr>
          <a:xfrm>
            <a:off x="5274125" y="5223394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중등내신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B61DBC-8605-4022-B12D-452FFC4CB55C}"/>
              </a:ext>
            </a:extLst>
          </p:cNvPr>
          <p:cNvSpPr/>
          <p:nvPr/>
        </p:nvSpPr>
        <p:spPr>
          <a:xfrm>
            <a:off x="6657600" y="5221411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</a:t>
            </a:r>
            <a:r>
              <a:rPr lang="ko-KR" altLang="en-US" sz="900" dirty="0">
                <a:solidFill>
                  <a:schemeClr val="tx1"/>
                </a:solidFill>
              </a:rPr>
              <a:t> 능률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2512995" y="6005426"/>
            <a:ext cx="1110834" cy="516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 테스트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4B4DC6-02A5-4DF1-8B9B-368C0D49B065}"/>
              </a:ext>
            </a:extLst>
          </p:cNvPr>
          <p:cNvSpPr/>
          <p:nvPr/>
        </p:nvSpPr>
        <p:spPr>
          <a:xfrm>
            <a:off x="2493076" y="2024320"/>
            <a:ext cx="2494309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D4A3002-ACFB-47FA-A491-F2FA4369C264}"/>
              </a:ext>
            </a:extLst>
          </p:cNvPr>
          <p:cNvGrpSpPr/>
          <p:nvPr/>
        </p:nvGrpSpPr>
        <p:grpSpPr>
          <a:xfrm>
            <a:off x="2627230" y="2121575"/>
            <a:ext cx="2226000" cy="234000"/>
            <a:chOff x="3484912" y="3862985"/>
            <a:chExt cx="234786" cy="234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907B460-8A0D-4C9F-8283-E4D51782217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B26AF4F-5C6D-4C25-8A9B-A31D4B64094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1744E0B-B89F-4C1E-899A-D78E575EC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FB0697-78B0-47E2-9E4A-B5F1CA7EE0B9}"/>
              </a:ext>
            </a:extLst>
          </p:cNvPr>
          <p:cNvGrpSpPr/>
          <p:nvPr/>
        </p:nvGrpSpPr>
        <p:grpSpPr>
          <a:xfrm>
            <a:off x="5499416" y="2129758"/>
            <a:ext cx="676089" cy="234000"/>
            <a:chOff x="3484912" y="3862985"/>
            <a:chExt cx="234786" cy="23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921160F-0CC6-4F9B-AD46-7D935AFA2E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01DE80B-85D1-4118-BCE3-99FA4D9ADD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91DC3A3-7A57-4E59-808E-E2BF7231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F0D5B23-351C-484C-A5E7-300CD99D7826}"/>
              </a:ext>
            </a:extLst>
          </p:cNvPr>
          <p:cNvGrpSpPr/>
          <p:nvPr/>
        </p:nvGrpSpPr>
        <p:grpSpPr>
          <a:xfrm>
            <a:off x="6871013" y="2126510"/>
            <a:ext cx="676089" cy="234000"/>
            <a:chOff x="3484912" y="3862985"/>
            <a:chExt cx="234786" cy="234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969A018-31F6-4A28-98C3-DD6EFCF365B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E6F3FFD-D43B-40A8-BCD4-68C855D8D61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C40FD4-4CF2-49CE-9D9C-B20BC5EC6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3D25E63-46F8-4C86-8D29-EA8CEFBB0DCC}"/>
              </a:ext>
            </a:extLst>
          </p:cNvPr>
          <p:cNvGrpSpPr/>
          <p:nvPr/>
        </p:nvGrpSpPr>
        <p:grpSpPr>
          <a:xfrm>
            <a:off x="2715090" y="2928319"/>
            <a:ext cx="676089" cy="234000"/>
            <a:chOff x="3484912" y="3862985"/>
            <a:chExt cx="234786" cy="234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D242B06-E405-44FB-9D20-DFCFE70A70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8D25EAD-FFE7-4C5A-AF8E-B8C6F590B81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1D0AE00-9A4F-40EA-B39B-FF4F8890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B331D3-18DB-49F9-BB54-2327A00AF16D}"/>
              </a:ext>
            </a:extLst>
          </p:cNvPr>
          <p:cNvGrpSpPr/>
          <p:nvPr/>
        </p:nvGrpSpPr>
        <p:grpSpPr>
          <a:xfrm>
            <a:off x="4123861" y="2933416"/>
            <a:ext cx="676089" cy="234000"/>
            <a:chOff x="3484912" y="3862985"/>
            <a:chExt cx="234786" cy="234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7C86C5E-BCF1-4478-AA44-54C23E16B09D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396E75E-B5F6-4DE5-A0DA-E720B8D0D3C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410C40C-B2EA-4C8D-A45C-453D9A9A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2D60FDE-92FD-409B-A4DC-11F04255F845}"/>
              </a:ext>
            </a:extLst>
          </p:cNvPr>
          <p:cNvGrpSpPr/>
          <p:nvPr/>
        </p:nvGrpSpPr>
        <p:grpSpPr>
          <a:xfrm>
            <a:off x="5495458" y="2930168"/>
            <a:ext cx="676089" cy="234000"/>
            <a:chOff x="3484912" y="3862985"/>
            <a:chExt cx="234786" cy="234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96EAF52-73E6-41E4-B49C-77CE93620EC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C0B9AB1-1487-4AA8-9DB6-40DD9515768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57FE972-4534-40D1-A0EC-EDE8F9DDA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318B5C8-D70D-48C9-970E-FB59A47A9741}"/>
              </a:ext>
            </a:extLst>
          </p:cNvPr>
          <p:cNvGrpSpPr/>
          <p:nvPr/>
        </p:nvGrpSpPr>
        <p:grpSpPr>
          <a:xfrm>
            <a:off x="6878931" y="2928319"/>
            <a:ext cx="676089" cy="234000"/>
            <a:chOff x="3484912" y="3862985"/>
            <a:chExt cx="234786" cy="234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A162552-71B4-457B-929E-89C9B42E230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5775E41-AAA9-4D90-9CD0-16E06BB3E17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E271BF7-E263-488B-AA02-CD5217B7E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C50486E-545E-40B0-88CE-EF57AD12319D}"/>
              </a:ext>
            </a:extLst>
          </p:cNvPr>
          <p:cNvGrpSpPr/>
          <p:nvPr/>
        </p:nvGrpSpPr>
        <p:grpSpPr>
          <a:xfrm>
            <a:off x="2709680" y="3760282"/>
            <a:ext cx="676089" cy="234000"/>
            <a:chOff x="3484912" y="3862985"/>
            <a:chExt cx="234786" cy="23400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C42C60-CF8D-49E9-A1A0-ADFCD3CDF3C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2B50B9A-B425-449E-B1AA-5A595804AE9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7FDDCD9-FD3B-4FA7-B4F6-4DA081569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14E141E-DC72-4BC3-97F6-5C95CDD93468}"/>
              </a:ext>
            </a:extLst>
          </p:cNvPr>
          <p:cNvGrpSpPr/>
          <p:nvPr/>
        </p:nvGrpSpPr>
        <p:grpSpPr>
          <a:xfrm>
            <a:off x="4118451" y="3765379"/>
            <a:ext cx="676089" cy="234000"/>
            <a:chOff x="3484912" y="3862985"/>
            <a:chExt cx="234786" cy="234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35A6671-CE18-49A7-8FB3-146A2078EFB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20235EC-CA6F-4A76-9235-5C9E0FD0075C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0BABF30-2660-48D8-BA1F-BEDC5C6F9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E54758-5FEF-4FA6-B25C-BBE94EB854F1}"/>
              </a:ext>
            </a:extLst>
          </p:cNvPr>
          <p:cNvGrpSpPr/>
          <p:nvPr/>
        </p:nvGrpSpPr>
        <p:grpSpPr>
          <a:xfrm>
            <a:off x="5490048" y="3762131"/>
            <a:ext cx="676089" cy="234000"/>
            <a:chOff x="3484912" y="3862985"/>
            <a:chExt cx="234786" cy="234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798169E-B59A-4EBF-A633-AA5068D8215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20CC94E-4D45-4386-BDCA-AD3B26F1C20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71AAF75-2013-4EB3-91E4-D91490C1C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5E2BEC4-CED3-4116-9FA1-83A9E9B2AF22}"/>
              </a:ext>
            </a:extLst>
          </p:cNvPr>
          <p:cNvGrpSpPr/>
          <p:nvPr/>
        </p:nvGrpSpPr>
        <p:grpSpPr>
          <a:xfrm>
            <a:off x="6873521" y="3760282"/>
            <a:ext cx="676089" cy="234000"/>
            <a:chOff x="3484912" y="3862985"/>
            <a:chExt cx="234786" cy="234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7BE988-DF5F-4CE7-B668-489E5E5DF5E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A5569F1-50E0-4120-B388-8D2861E2F7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10D28C6-0640-4C97-B9BD-2155463D1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D5AB00E-F1E0-4106-A74C-40F5FF5CF013}"/>
              </a:ext>
            </a:extLst>
          </p:cNvPr>
          <p:cNvGrpSpPr/>
          <p:nvPr/>
        </p:nvGrpSpPr>
        <p:grpSpPr>
          <a:xfrm>
            <a:off x="2707578" y="4561431"/>
            <a:ext cx="676089" cy="234000"/>
            <a:chOff x="3484912" y="3862985"/>
            <a:chExt cx="234786" cy="234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E52F3C-677A-4CB0-8AEE-DA1C170AFB0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98ECB61-7D34-41F1-AEF7-4EF65A2AF49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7E9DBD1-614B-47D8-AD2B-D28B92CB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B8ECB9-5889-48B9-8B00-22407D78C1EE}"/>
              </a:ext>
            </a:extLst>
          </p:cNvPr>
          <p:cNvGrpSpPr/>
          <p:nvPr/>
        </p:nvGrpSpPr>
        <p:grpSpPr>
          <a:xfrm>
            <a:off x="4116349" y="4566528"/>
            <a:ext cx="676089" cy="234000"/>
            <a:chOff x="3484912" y="3862985"/>
            <a:chExt cx="234786" cy="234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CAF8ED9-73F5-4343-8D20-D4C56109C26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84B75AA-AC81-425E-B534-71955213DB6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2B4E8B9-2660-4425-820E-0FD42B638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DA9E19B-1E9A-4C35-BC2F-A0BB9DBF06E2}"/>
              </a:ext>
            </a:extLst>
          </p:cNvPr>
          <p:cNvGrpSpPr/>
          <p:nvPr/>
        </p:nvGrpSpPr>
        <p:grpSpPr>
          <a:xfrm>
            <a:off x="5487946" y="4563280"/>
            <a:ext cx="676089" cy="234000"/>
            <a:chOff x="3484912" y="3862985"/>
            <a:chExt cx="234786" cy="2340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D6B3531-908A-4259-8D7E-FBF1070EBDB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B59E1F7-6D3A-422B-8296-683AD6C6A7C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9F1C4C8-ABFE-46C5-A184-AB11F4164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14196F3-2C17-4DB2-8BA2-1755595A581C}"/>
              </a:ext>
            </a:extLst>
          </p:cNvPr>
          <p:cNvGrpSpPr/>
          <p:nvPr/>
        </p:nvGrpSpPr>
        <p:grpSpPr>
          <a:xfrm>
            <a:off x="6871419" y="4561431"/>
            <a:ext cx="676089" cy="234000"/>
            <a:chOff x="3484912" y="3862985"/>
            <a:chExt cx="234786" cy="234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8CEC63-6743-4153-985B-55FB1674897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FF9BF67-841D-41DE-A0C7-EFC22A52F83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B28DBF14-5F1C-4873-8ABC-AB660299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886C8B9-0488-4AEE-A34D-A37EC09D6888}"/>
              </a:ext>
            </a:extLst>
          </p:cNvPr>
          <p:cNvGrpSpPr/>
          <p:nvPr/>
        </p:nvGrpSpPr>
        <p:grpSpPr>
          <a:xfrm>
            <a:off x="2698885" y="5338947"/>
            <a:ext cx="676089" cy="234000"/>
            <a:chOff x="3484912" y="3862985"/>
            <a:chExt cx="234786" cy="234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AFC6BAA-57D1-4FDD-8954-6EA9EEC27D6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F82615F-BF91-4742-B52E-CD3A9CEA855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752FB8C-5701-4F45-AE3D-C22E3261A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C83411A-4B16-43D8-B041-21048AD6CEC7}"/>
              </a:ext>
            </a:extLst>
          </p:cNvPr>
          <p:cNvGrpSpPr/>
          <p:nvPr/>
        </p:nvGrpSpPr>
        <p:grpSpPr>
          <a:xfrm>
            <a:off x="4107656" y="5344044"/>
            <a:ext cx="676089" cy="234000"/>
            <a:chOff x="3484912" y="3862985"/>
            <a:chExt cx="234786" cy="2340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CD4AB61-E747-4DBE-922C-A7A3F3519864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8EF7DFD-419F-483A-BAA4-DCE8FFA82A0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FF47BD-0AAE-4325-96F4-C23EDFA11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9CC5558-FA0E-49DE-BD70-F23A350D9C1C}"/>
              </a:ext>
            </a:extLst>
          </p:cNvPr>
          <p:cNvGrpSpPr/>
          <p:nvPr/>
        </p:nvGrpSpPr>
        <p:grpSpPr>
          <a:xfrm>
            <a:off x="5479253" y="5340796"/>
            <a:ext cx="676089" cy="234000"/>
            <a:chOff x="3484912" y="3862985"/>
            <a:chExt cx="234786" cy="234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C9FEBBA-67D7-4521-B034-E757FFBAF8D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3B2336B-C77D-4FCA-8ED7-8677658CD6B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9F26C5C-7207-479A-89AD-99BC8DB35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46D3A5A-9C26-4DA2-9095-5B1B9475B4AF}"/>
              </a:ext>
            </a:extLst>
          </p:cNvPr>
          <p:cNvGrpSpPr/>
          <p:nvPr/>
        </p:nvGrpSpPr>
        <p:grpSpPr>
          <a:xfrm>
            <a:off x="6862726" y="5338947"/>
            <a:ext cx="676089" cy="234000"/>
            <a:chOff x="3484912" y="3862985"/>
            <a:chExt cx="234786" cy="234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CDEE4A3-B3DC-4A20-8A1A-047857D6D02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16B7FD8-ADC9-41C4-B68F-ED54D50A0D4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1311FBC2-B445-45EB-84C4-277713D18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2746327" y="6041073"/>
            <a:ext cx="676089" cy="234000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 Player version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 변경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9" name="Group 469">
            <a:extLst>
              <a:ext uri="{FF2B5EF4-FFF2-40B4-BE49-F238E27FC236}">
                <a16:creationId xmlns:a16="http://schemas.microsoft.com/office/drawing/2014/main" id="{C791345D-58CB-4CE4-8133-DF0A13D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79934"/>
              </p:ext>
            </p:extLst>
          </p:nvPr>
        </p:nvGraphicFramePr>
        <p:xfrm>
          <a:off x="9302262" y="439833"/>
          <a:ext cx="2819400" cy="168435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Dev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팝업형태의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학습창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대신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Flex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기반의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Smart player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그 형태를 바꿔 도입할 수 있는지 개발 이슈확인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" name="타원 154">
            <a:extLst>
              <a:ext uri="{FF2B5EF4-FFF2-40B4-BE49-F238E27FC236}">
                <a16:creationId xmlns:a16="http://schemas.microsoft.com/office/drawing/2014/main" id="{B07A4F9E-16DA-4A8E-9331-4814E9619ECD}"/>
              </a:ext>
            </a:extLst>
          </p:cNvPr>
          <p:cNvSpPr/>
          <p:nvPr/>
        </p:nvSpPr>
        <p:spPr>
          <a:xfrm>
            <a:off x="2388779" y="18442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73AE90-02AC-4749-A632-10AF15F8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00"/>
            <a:ext cx="9239002" cy="6190799"/>
          </a:xfrm>
          <a:prstGeom prst="rect">
            <a:avLst/>
          </a:prstGeom>
        </p:spPr>
      </p:pic>
      <p:sp>
        <p:nvSpPr>
          <p:cNvPr id="150" name="타원 149">
            <a:extLst>
              <a:ext uri="{FF2B5EF4-FFF2-40B4-BE49-F238E27FC236}">
                <a16:creationId xmlns:a16="http://schemas.microsoft.com/office/drawing/2014/main" id="{AB0DE240-3EFB-4CA5-8E1F-02CACC813BA9}"/>
              </a:ext>
            </a:extLst>
          </p:cNvPr>
          <p:cNvSpPr/>
          <p:nvPr/>
        </p:nvSpPr>
        <p:spPr>
          <a:xfrm>
            <a:off x="2946807" y="1606989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3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_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학생 확인용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899132" y="3176808"/>
            <a:ext cx="70148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03484"/>
              </p:ext>
            </p:extLst>
          </p:nvPr>
        </p:nvGraphicFramePr>
        <p:xfrm>
          <a:off x="9302262" y="439833"/>
          <a:ext cx="2819400" cy="1968958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Writing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학습완료 단계에서 작성한 글 우측으로 모범답안을 보여준다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*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 이슈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Single Player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단위로 구성된 학습의 마지막에서는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Next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 아닌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학습종료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버튼으로 그 학습을 끝마칠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수있도록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8C342-5C24-44DC-8674-703257C16616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31E4E82-2718-4ED2-B09E-15716B6E1E81}"/>
              </a:ext>
            </a:extLst>
          </p:cNvPr>
          <p:cNvSpPr/>
          <p:nvPr/>
        </p:nvSpPr>
        <p:spPr>
          <a:xfrm>
            <a:off x="1702979" y="27713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D4758BE-104E-40E0-B20E-C2DD8F4F11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5C2B1A-466B-4BD8-B5A4-0AF1D954E35E}"/>
              </a:ext>
            </a:extLst>
          </p:cNvPr>
          <p:cNvGrpSpPr/>
          <p:nvPr/>
        </p:nvGrpSpPr>
        <p:grpSpPr>
          <a:xfrm>
            <a:off x="1908207" y="3332603"/>
            <a:ext cx="2116932" cy="2310071"/>
            <a:chOff x="3484912" y="3862985"/>
            <a:chExt cx="234786" cy="23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AA6FFC-3535-4D6B-AB39-6D01FD529F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0776E1D-243E-445E-8CC1-8C6EDAE6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FEEC8-3FC7-4522-977F-D27995E38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4CD3FE-0C2D-4CE8-A983-6F0279F6C6E8}"/>
              </a:ext>
            </a:extLst>
          </p:cNvPr>
          <p:cNvGrpSpPr/>
          <p:nvPr/>
        </p:nvGrpSpPr>
        <p:grpSpPr>
          <a:xfrm>
            <a:off x="4359865" y="3332603"/>
            <a:ext cx="2116932" cy="2310071"/>
            <a:chOff x="3484912" y="3862985"/>
            <a:chExt cx="234786" cy="234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76951-C6DD-49B5-92BB-C57D4FC837B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687D2C1-B526-436F-915B-586D76DD27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DB9C07-8434-4754-BB17-02D8CCF9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9D0E503-53FF-44A6-9FCC-F19929E155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838" y="3244850"/>
          <a:ext cx="2096694" cy="163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694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7E68CB-D482-4EB6-B17F-7C689F1A988D}"/>
              </a:ext>
            </a:extLst>
          </p:cNvPr>
          <p:cNvSpPr/>
          <p:nvPr/>
        </p:nvSpPr>
        <p:spPr>
          <a:xfrm>
            <a:off x="8491912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783A47-94D2-4B78-8B12-ECA09F3A5FE2}"/>
              </a:ext>
            </a:extLst>
          </p:cNvPr>
          <p:cNvSpPr/>
          <p:nvPr/>
        </p:nvSpPr>
        <p:spPr>
          <a:xfrm>
            <a:off x="8052297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B46983-388A-48A5-80B3-98DAD6E0CAB5}"/>
              </a:ext>
            </a:extLst>
          </p:cNvPr>
          <p:cNvSpPr/>
          <p:nvPr/>
        </p:nvSpPr>
        <p:spPr>
          <a:xfrm>
            <a:off x="8497343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BC55-1258-49DB-ABAA-707AD3398423}"/>
              </a:ext>
            </a:extLst>
          </p:cNvPr>
          <p:cNvSpPr/>
          <p:nvPr/>
        </p:nvSpPr>
        <p:spPr>
          <a:xfrm>
            <a:off x="8057728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C68C92B-5441-4A80-849F-52327315955A}"/>
              </a:ext>
            </a:extLst>
          </p:cNvPr>
          <p:cNvSpPr/>
          <p:nvPr/>
        </p:nvSpPr>
        <p:spPr>
          <a:xfrm>
            <a:off x="8497341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412261-A7CA-43D6-8119-39B969BBF257}"/>
              </a:ext>
            </a:extLst>
          </p:cNvPr>
          <p:cNvSpPr/>
          <p:nvPr/>
        </p:nvSpPr>
        <p:spPr>
          <a:xfrm>
            <a:off x="8057726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FFC87-E027-45D2-B48B-DBD2FADA86CA}"/>
              </a:ext>
            </a:extLst>
          </p:cNvPr>
          <p:cNvSpPr/>
          <p:nvPr/>
        </p:nvSpPr>
        <p:spPr>
          <a:xfrm>
            <a:off x="8497341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15072-3FF4-4630-8625-18E074F862ED}"/>
              </a:ext>
            </a:extLst>
          </p:cNvPr>
          <p:cNvSpPr/>
          <p:nvPr/>
        </p:nvSpPr>
        <p:spPr>
          <a:xfrm>
            <a:off x="8057726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09F7D5-1E7E-4BBE-9ABE-8F4BE7D6BD9B}"/>
              </a:ext>
            </a:extLst>
          </p:cNvPr>
          <p:cNvGrpSpPr/>
          <p:nvPr/>
        </p:nvGrpSpPr>
        <p:grpSpPr>
          <a:xfrm>
            <a:off x="0" y="400633"/>
            <a:ext cx="9239002" cy="6213922"/>
            <a:chOff x="0" y="400633"/>
            <a:chExt cx="9239002" cy="621392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550A7C8-53F0-4BA2-BE5D-B4A58DF4C22C}"/>
                </a:ext>
              </a:extLst>
            </p:cNvPr>
            <p:cNvGrpSpPr/>
            <p:nvPr/>
          </p:nvGrpSpPr>
          <p:grpSpPr>
            <a:xfrm>
              <a:off x="0" y="400633"/>
              <a:ext cx="9239002" cy="6213922"/>
              <a:chOff x="0" y="400633"/>
              <a:chExt cx="9239002" cy="621392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F463B2D-7D4A-4602-8562-52F05206C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00633"/>
                <a:ext cx="9239002" cy="6213922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439C9E7-7E7E-40D5-B46F-39BF925799AB}"/>
                  </a:ext>
                </a:extLst>
              </p:cNvPr>
              <p:cNvSpPr/>
              <p:nvPr/>
            </p:nvSpPr>
            <p:spPr>
              <a:xfrm>
                <a:off x="1390155" y="2336170"/>
                <a:ext cx="6470167" cy="36492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0AD470E-295C-4C7F-84B6-C7875B746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733" t="31847" r="15557" b="11130"/>
            <a:stretch/>
          </p:blipFill>
          <p:spPr>
            <a:xfrm>
              <a:off x="1387062" y="2427475"/>
              <a:ext cx="3251994" cy="3557955"/>
            </a:xfrm>
            <a:prstGeom prst="rect">
              <a:avLst/>
            </a:prstGeom>
          </p:spPr>
        </p:pic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99F55EC-FD28-43A0-AE52-818697ABCC38}"/>
                </a:ext>
              </a:extLst>
            </p:cNvPr>
            <p:cNvSpPr/>
            <p:nvPr/>
          </p:nvSpPr>
          <p:spPr>
            <a:xfrm>
              <a:off x="4655675" y="2441097"/>
              <a:ext cx="3157756" cy="3526519"/>
            </a:xfrm>
            <a:prstGeom prst="roundRect">
              <a:avLst>
                <a:gd name="adj" fmla="val 1446"/>
              </a:avLst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DC73AE-CE37-4836-9047-1EDD11D2E2D0}"/>
              </a:ext>
            </a:extLst>
          </p:cNvPr>
          <p:cNvCxnSpPr/>
          <p:nvPr/>
        </p:nvCxnSpPr>
        <p:spPr>
          <a:xfrm>
            <a:off x="4730264" y="2827904"/>
            <a:ext cx="298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DBEAC-84FB-4312-A8B1-CBA66CE7001F}"/>
              </a:ext>
            </a:extLst>
          </p:cNvPr>
          <p:cNvSpPr txBox="1"/>
          <p:nvPr/>
        </p:nvSpPr>
        <p:spPr>
          <a:xfrm>
            <a:off x="4654872" y="2560897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800" dirty="0"/>
              <a:t>모범답안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63C759-5AAB-4323-B830-9EF5356920F1}"/>
              </a:ext>
            </a:extLst>
          </p:cNvPr>
          <p:cNvSpPr txBox="1"/>
          <p:nvPr/>
        </p:nvSpPr>
        <p:spPr>
          <a:xfrm>
            <a:off x="4668516" y="2883467"/>
            <a:ext cx="305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  <a:endParaRPr lang="ko-KR" altLang="en-US" sz="800" dirty="0"/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  <a:endParaRPr lang="ko-KR" altLang="en-US" sz="800" dirty="0"/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  <a:endParaRPr lang="ko-KR" altLang="en-US" sz="800" dirty="0"/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  <a:endParaRPr lang="ko-KR" altLang="en-US" sz="800" dirty="0"/>
          </a:p>
          <a:p>
            <a:pPr>
              <a:buClr>
                <a:schemeClr val="accent1"/>
              </a:buClr>
            </a:pPr>
            <a:r>
              <a:rPr lang="en-US" altLang="ko-KR" sz="800" dirty="0"/>
              <a:t>The boy weaving a thread using a braider.</a:t>
            </a:r>
            <a:endParaRPr lang="ko-KR" altLang="en-US" sz="800" dirty="0"/>
          </a:p>
          <a:p>
            <a:pPr>
              <a:buClr>
                <a:schemeClr val="accent1"/>
              </a:buClr>
            </a:pPr>
            <a:endParaRPr lang="ko-KR" altLang="en-US" sz="800" dirty="0"/>
          </a:p>
          <a:p>
            <a:pPr>
              <a:buClr>
                <a:schemeClr val="accent1"/>
              </a:buClr>
            </a:pP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64843E-2E2A-449D-A897-CA8AD95C264C}"/>
              </a:ext>
            </a:extLst>
          </p:cNvPr>
          <p:cNvSpPr/>
          <p:nvPr/>
        </p:nvSpPr>
        <p:spPr>
          <a:xfrm>
            <a:off x="4617198" y="2379438"/>
            <a:ext cx="3243124" cy="36059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CD91953-ADDD-4BB3-824C-FA20F66F25FD}"/>
              </a:ext>
            </a:extLst>
          </p:cNvPr>
          <p:cNvSpPr/>
          <p:nvPr/>
        </p:nvSpPr>
        <p:spPr>
          <a:xfrm>
            <a:off x="4673567" y="2403666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F6A05E8-4666-4EDF-BBED-764E00091246}"/>
              </a:ext>
            </a:extLst>
          </p:cNvPr>
          <p:cNvGrpSpPr/>
          <p:nvPr/>
        </p:nvGrpSpPr>
        <p:grpSpPr>
          <a:xfrm>
            <a:off x="8115967" y="5761823"/>
            <a:ext cx="901457" cy="411586"/>
            <a:chOff x="8115967" y="5761823"/>
            <a:chExt cx="901457" cy="41158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6CD22A2-0A36-4642-A65E-A7B64714A4C4}"/>
                </a:ext>
              </a:extLst>
            </p:cNvPr>
            <p:cNvSpPr/>
            <p:nvPr/>
          </p:nvSpPr>
          <p:spPr>
            <a:xfrm>
              <a:off x="8115967" y="5761823"/>
              <a:ext cx="901457" cy="4115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CB6E8AB-19A8-4F47-96B2-EF15D4DEEAA7}"/>
                </a:ext>
              </a:extLst>
            </p:cNvPr>
            <p:cNvGrpSpPr/>
            <p:nvPr/>
          </p:nvGrpSpPr>
          <p:grpSpPr>
            <a:xfrm>
              <a:off x="8179227" y="5812879"/>
              <a:ext cx="797164" cy="297154"/>
              <a:chOff x="7121159" y="6290767"/>
              <a:chExt cx="797164" cy="297154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97305C4-8346-4DFA-8513-9E8C077CF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7121160" y="6290767"/>
                <a:ext cx="793780" cy="297154"/>
              </a:xfrm>
              <a:prstGeom prst="rect">
                <a:avLst/>
              </a:prstGeom>
            </p:spPr>
          </p:pic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E73B114-D9F7-4206-A44C-62BB13513E79}"/>
                  </a:ext>
                </a:extLst>
              </p:cNvPr>
              <p:cNvSpPr/>
              <p:nvPr/>
            </p:nvSpPr>
            <p:spPr>
              <a:xfrm>
                <a:off x="7121159" y="6292580"/>
                <a:ext cx="797164" cy="289918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100" dirty="0"/>
                  <a:t>학습종료</a:t>
                </a:r>
              </a:p>
            </p:txBody>
          </p: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DAA5F460-E9CF-448D-B5E0-D421D2CE9408}"/>
              </a:ext>
            </a:extLst>
          </p:cNvPr>
          <p:cNvSpPr/>
          <p:nvPr/>
        </p:nvSpPr>
        <p:spPr>
          <a:xfrm rot="19104003">
            <a:off x="7860322" y="6211860"/>
            <a:ext cx="255645" cy="1772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D6B6288-1ADD-425C-BF72-A7E984B218B8}"/>
              </a:ext>
            </a:extLst>
          </p:cNvPr>
          <p:cNvSpPr/>
          <p:nvPr/>
        </p:nvSpPr>
        <p:spPr>
          <a:xfrm>
            <a:off x="8117160" y="5550923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0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D8177-F116-475F-AD6F-B5EDAB5A520D}"/>
              </a:ext>
            </a:extLst>
          </p:cNvPr>
          <p:cNvSpPr txBox="1"/>
          <p:nvPr/>
        </p:nvSpPr>
        <p:spPr>
          <a:xfrm>
            <a:off x="3910940" y="3244334"/>
            <a:ext cx="43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NE-TIMES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30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81101E2-7D2B-45A0-8419-FAEA5D2DE888}"/>
              </a:ext>
            </a:extLst>
          </p:cNvPr>
          <p:cNvCxnSpPr>
            <a:cxnSpLocks/>
            <a:stCxn id="25" idx="0"/>
            <a:endCxn id="5" idx="2"/>
          </p:cNvCxnSpPr>
          <p:nvPr/>
        </p:nvCxnSpPr>
        <p:spPr>
          <a:xfrm flipV="1">
            <a:off x="5680987" y="3043317"/>
            <a:ext cx="0" cy="890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4843DD-1C9C-47A0-AB5C-C44EEBB69121}"/>
              </a:ext>
            </a:extLst>
          </p:cNvPr>
          <p:cNvCxnSpPr>
            <a:cxnSpLocks/>
            <a:stCxn id="95" idx="2"/>
            <a:endCxn id="19" idx="0"/>
          </p:cNvCxnSpPr>
          <p:nvPr/>
        </p:nvCxnSpPr>
        <p:spPr>
          <a:xfrm>
            <a:off x="4368203" y="2310563"/>
            <a:ext cx="0" cy="171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82F99E-FD6C-47E7-AE72-36C29A702C92}"/>
              </a:ext>
            </a:extLst>
          </p:cNvPr>
          <p:cNvSpPr/>
          <p:nvPr/>
        </p:nvSpPr>
        <p:spPr>
          <a:xfrm>
            <a:off x="5084664" y="2482357"/>
            <a:ext cx="1192646" cy="560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TLS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A031C9-5833-4889-A4C8-F1B475DFC107}"/>
              </a:ext>
            </a:extLst>
          </p:cNvPr>
          <p:cNvSpPr/>
          <p:nvPr/>
        </p:nvSpPr>
        <p:spPr>
          <a:xfrm>
            <a:off x="3771880" y="2481660"/>
            <a:ext cx="1192646" cy="560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NE-TIMES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364827-0C83-4243-A592-221347D2280B}"/>
              </a:ext>
            </a:extLst>
          </p:cNvPr>
          <p:cNvSpPr/>
          <p:nvPr/>
        </p:nvSpPr>
        <p:spPr>
          <a:xfrm>
            <a:off x="5084664" y="3210654"/>
            <a:ext cx="1192646" cy="560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학습센터관리자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4BB6616-98EB-4B34-B923-B7FE21788695}"/>
              </a:ext>
            </a:extLst>
          </p:cNvPr>
          <p:cNvSpPr/>
          <p:nvPr/>
        </p:nvSpPr>
        <p:spPr>
          <a:xfrm>
            <a:off x="3771880" y="1749603"/>
            <a:ext cx="1192646" cy="560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파워라이팅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0D6607-2416-4EA7-B3D0-748E3FB32C5B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NE-TIMES’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개선관련 세부정리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504B3D8-6FB9-4151-9829-A6F10484C043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 flipV="1">
            <a:off x="4964526" y="2762140"/>
            <a:ext cx="120138" cy="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7B51B6-25E1-4665-913E-607FA48EEB03}"/>
              </a:ext>
            </a:extLst>
          </p:cNvPr>
          <p:cNvSpPr/>
          <p:nvPr/>
        </p:nvSpPr>
        <p:spPr>
          <a:xfrm>
            <a:off x="5084664" y="3933861"/>
            <a:ext cx="1192646" cy="560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1C11A62-84D1-4EC6-A090-BAC146E95217}"/>
              </a:ext>
            </a:extLst>
          </p:cNvPr>
          <p:cNvSpPr/>
          <p:nvPr/>
        </p:nvSpPr>
        <p:spPr>
          <a:xfrm>
            <a:off x="4964526" y="3112321"/>
            <a:ext cx="1452066" cy="1492762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8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03FF08-8FF4-4BCD-AD3F-69E80D5727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5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항목 추가 위치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9" name="Group 469">
            <a:extLst>
              <a:ext uri="{FF2B5EF4-FFF2-40B4-BE49-F238E27FC236}">
                <a16:creationId xmlns:a16="http://schemas.microsoft.com/office/drawing/2014/main" id="{C791345D-58CB-4CE4-8133-DF0A13D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09172"/>
              </p:ext>
            </p:extLst>
          </p:nvPr>
        </p:nvGraphicFramePr>
        <p:xfrm>
          <a:off x="9302262" y="439833"/>
          <a:ext cx="2819400" cy="180627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TLS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강의지원시스템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파워라이팅의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Smart Player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연동가능여부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확인요함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F9928C4-BB3F-414D-B395-6F0CBFF7D773}"/>
              </a:ext>
            </a:extLst>
          </p:cNvPr>
          <p:cNvSpPr/>
          <p:nvPr/>
        </p:nvSpPr>
        <p:spPr>
          <a:xfrm>
            <a:off x="96620" y="4101854"/>
            <a:ext cx="1327734" cy="5912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D9A0ACC-5D07-4826-81AE-6361573894D2}"/>
              </a:ext>
            </a:extLst>
          </p:cNvPr>
          <p:cNvSpPr/>
          <p:nvPr/>
        </p:nvSpPr>
        <p:spPr>
          <a:xfrm>
            <a:off x="38221" y="3997439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22654C8-2E17-413E-A9A4-42D65038D655}"/>
              </a:ext>
            </a:extLst>
          </p:cNvPr>
          <p:cNvSpPr/>
          <p:nvPr/>
        </p:nvSpPr>
        <p:spPr>
          <a:xfrm>
            <a:off x="3890531" y="236879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81F68B2-CD7F-44E7-A186-C30BC6652676}"/>
              </a:ext>
            </a:extLst>
          </p:cNvPr>
          <p:cNvSpPr/>
          <p:nvPr/>
        </p:nvSpPr>
        <p:spPr>
          <a:xfrm>
            <a:off x="5274006" y="236681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Writing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651ABE2-D119-460A-8F65-225E18FF7049}"/>
              </a:ext>
            </a:extLst>
          </p:cNvPr>
          <p:cNvSpPr/>
          <p:nvPr/>
        </p:nvSpPr>
        <p:spPr>
          <a:xfrm>
            <a:off x="6657600" y="23674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DBE282E-0738-4C51-B005-12012EEFCFB9}"/>
              </a:ext>
            </a:extLst>
          </p:cNvPr>
          <p:cNvSpPr/>
          <p:nvPr/>
        </p:nvSpPr>
        <p:spPr>
          <a:xfrm>
            <a:off x="2512995" y="317380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Sentence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EDA7D6-71B2-4312-9679-A6D3A16991EC}"/>
              </a:ext>
            </a:extLst>
          </p:cNvPr>
          <p:cNvSpPr/>
          <p:nvPr/>
        </p:nvSpPr>
        <p:spPr>
          <a:xfrm>
            <a:off x="3896589" y="317635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F0C1EDB-7274-4DCB-AAEC-506F2A7E1C5C}"/>
              </a:ext>
            </a:extLst>
          </p:cNvPr>
          <p:cNvSpPr/>
          <p:nvPr/>
        </p:nvSpPr>
        <p:spPr>
          <a:xfrm>
            <a:off x="5280064" y="317437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 101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0C97003-AB5E-4912-98C6-2C76762CFAA5}"/>
              </a:ext>
            </a:extLst>
          </p:cNvPr>
          <p:cNvSpPr/>
          <p:nvPr/>
        </p:nvSpPr>
        <p:spPr>
          <a:xfrm>
            <a:off x="6657600" y="317037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Composition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E75F4B8-385C-44B7-8795-0528CE7B0563}"/>
              </a:ext>
            </a:extLst>
          </p:cNvPr>
          <p:cNvSpPr/>
          <p:nvPr/>
        </p:nvSpPr>
        <p:spPr>
          <a:xfrm>
            <a:off x="2512995" y="398020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TextBook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7E7489-5325-4FA5-B97F-3B455F9F0C40}"/>
              </a:ext>
            </a:extLst>
          </p:cNvPr>
          <p:cNvSpPr/>
          <p:nvPr/>
        </p:nvSpPr>
        <p:spPr>
          <a:xfrm>
            <a:off x="3896589" y="398407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Book Report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658654D-9915-4998-A29F-5E0015A8F8DB}"/>
              </a:ext>
            </a:extLst>
          </p:cNvPr>
          <p:cNvSpPr/>
          <p:nvPr/>
        </p:nvSpPr>
        <p:spPr>
          <a:xfrm>
            <a:off x="5280064" y="398209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TOEFL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3C5DC31-550D-4CA0-8DE3-3242424C8329}"/>
              </a:ext>
            </a:extLst>
          </p:cNvPr>
          <p:cNvSpPr/>
          <p:nvPr/>
        </p:nvSpPr>
        <p:spPr>
          <a:xfrm>
            <a:off x="6657600" y="396821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 Times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86916B4-3F2E-44A6-A05B-50280C773D45}"/>
              </a:ext>
            </a:extLst>
          </p:cNvPr>
          <p:cNvSpPr/>
          <p:nvPr/>
        </p:nvSpPr>
        <p:spPr>
          <a:xfrm>
            <a:off x="2512995" y="4762159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Build&amp;Glow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0DD0D73-F9F7-4F20-AFCC-FDC776A7726C}"/>
              </a:ext>
            </a:extLst>
          </p:cNvPr>
          <p:cNvSpPr/>
          <p:nvPr/>
        </p:nvSpPr>
        <p:spPr>
          <a:xfrm>
            <a:off x="3896589" y="476174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Listening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72E0020-03BE-4A1E-9A1D-0E922E192AA9}"/>
              </a:ext>
            </a:extLst>
          </p:cNvPr>
          <p:cNvSpPr/>
          <p:nvPr/>
        </p:nvSpPr>
        <p:spPr>
          <a:xfrm>
            <a:off x="5280064" y="47597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Speaking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709CD5-A108-43A1-BD92-C94A9D6552F7}"/>
              </a:ext>
            </a:extLst>
          </p:cNvPr>
          <p:cNvSpPr/>
          <p:nvPr/>
        </p:nvSpPr>
        <p:spPr>
          <a:xfrm>
            <a:off x="6657600" y="476174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WorldCom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EF03868-6035-4C3E-938D-D54CCCA87B82}"/>
              </a:ext>
            </a:extLst>
          </p:cNvPr>
          <p:cNvSpPr/>
          <p:nvPr/>
        </p:nvSpPr>
        <p:spPr>
          <a:xfrm>
            <a:off x="2512995" y="5556119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Leap&amp;learn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3CF374D-994A-448F-8870-5DDF22847C0E}"/>
              </a:ext>
            </a:extLst>
          </p:cNvPr>
          <p:cNvSpPr/>
          <p:nvPr/>
        </p:nvSpPr>
        <p:spPr>
          <a:xfrm>
            <a:off x="3896589" y="5558102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중등내신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5DE5E20-7F3E-4C61-AC19-16252336A5E3}"/>
              </a:ext>
            </a:extLst>
          </p:cNvPr>
          <p:cNvSpPr/>
          <p:nvPr/>
        </p:nvSpPr>
        <p:spPr>
          <a:xfrm>
            <a:off x="5280064" y="5556119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</a:t>
            </a:r>
            <a:r>
              <a:rPr lang="ko-KR" altLang="en-US" sz="900" dirty="0">
                <a:solidFill>
                  <a:schemeClr val="tx1"/>
                </a:solidFill>
              </a:rPr>
              <a:t> 능률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C941D52-6B6C-4492-BEC5-5F04004026D9}"/>
              </a:ext>
            </a:extLst>
          </p:cNvPr>
          <p:cNvSpPr/>
          <p:nvPr/>
        </p:nvSpPr>
        <p:spPr>
          <a:xfrm>
            <a:off x="6657600" y="554280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 테스트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A1ACB43-5B93-4D2E-A743-E63261143D98}"/>
              </a:ext>
            </a:extLst>
          </p:cNvPr>
          <p:cNvSpPr/>
          <p:nvPr/>
        </p:nvSpPr>
        <p:spPr>
          <a:xfrm>
            <a:off x="2493076" y="2358439"/>
            <a:ext cx="1130753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46678DB6-B22C-4771-A73C-FFBBA35D3711}"/>
              </a:ext>
            </a:extLst>
          </p:cNvPr>
          <p:cNvGrpSpPr/>
          <p:nvPr/>
        </p:nvGrpSpPr>
        <p:grpSpPr>
          <a:xfrm>
            <a:off x="2707578" y="2455694"/>
            <a:ext cx="681499" cy="234000"/>
            <a:chOff x="3484912" y="3862985"/>
            <a:chExt cx="234786" cy="234000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616D6753-E0F9-4D61-A5F0-9ACCE58B9619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7ADAE88-E99A-4C76-8733-4AFD2761EE02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B38FAD51-5B14-49FE-8E49-94B02A699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664C900C-F111-4063-A6BA-280F1C5C87D7}"/>
              </a:ext>
            </a:extLst>
          </p:cNvPr>
          <p:cNvGrpSpPr/>
          <p:nvPr/>
        </p:nvGrpSpPr>
        <p:grpSpPr>
          <a:xfrm>
            <a:off x="4115822" y="2470470"/>
            <a:ext cx="676089" cy="234000"/>
            <a:chOff x="3484912" y="3862985"/>
            <a:chExt cx="234786" cy="234000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FDD2AD99-BA1E-4CC4-A6B7-3E63113889F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85718374-0124-47C9-BB81-78678B9BA78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B53FDD05-337D-4096-BB0F-E7FB895AB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19EED239-FC20-45B5-A380-AA5E46D50E38}"/>
              </a:ext>
            </a:extLst>
          </p:cNvPr>
          <p:cNvGrpSpPr/>
          <p:nvPr/>
        </p:nvGrpSpPr>
        <p:grpSpPr>
          <a:xfrm>
            <a:off x="5487419" y="2467222"/>
            <a:ext cx="676089" cy="234000"/>
            <a:chOff x="3484912" y="3862985"/>
            <a:chExt cx="234786" cy="234000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86EEF09A-1823-4D2C-A41B-A94EAF8A085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B5F66A3A-B108-402D-AEC6-DC3E3AB38D0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8EE864D3-A690-4716-9F8A-89850923D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447C36B-717F-4C70-88BE-65A73AFCB01E}"/>
              </a:ext>
            </a:extLst>
          </p:cNvPr>
          <p:cNvGrpSpPr/>
          <p:nvPr/>
        </p:nvGrpSpPr>
        <p:grpSpPr>
          <a:xfrm>
            <a:off x="6859695" y="2467872"/>
            <a:ext cx="676089" cy="234000"/>
            <a:chOff x="3484912" y="3862985"/>
            <a:chExt cx="234786" cy="234000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0DFABE63-C41D-4CAB-85F8-9CC442F6EDB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92E8ED43-6887-4FAE-8FDD-68415A7E5B5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768236C0-0B7D-4007-8A2A-EFDD1C8BD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5A1FD3F-C4D6-41E0-A80D-1C63602825F3}"/>
              </a:ext>
            </a:extLst>
          </p:cNvPr>
          <p:cNvGrpSpPr/>
          <p:nvPr/>
        </p:nvGrpSpPr>
        <p:grpSpPr>
          <a:xfrm>
            <a:off x="2746325" y="3279314"/>
            <a:ext cx="676089" cy="234000"/>
            <a:chOff x="3484912" y="3862985"/>
            <a:chExt cx="234786" cy="234000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CA8786C-0040-497B-B36D-B23532FCF734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BF4CB0F1-49C3-4CC8-A0D3-E7492ECB8BC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5FAC4A92-ADE6-4ED7-9A4C-6B38B12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D05AF40-01C7-4094-BEE4-FD5BF15E13C1}"/>
              </a:ext>
            </a:extLst>
          </p:cNvPr>
          <p:cNvGrpSpPr/>
          <p:nvPr/>
        </p:nvGrpSpPr>
        <p:grpSpPr>
          <a:xfrm>
            <a:off x="4117922" y="3276066"/>
            <a:ext cx="676089" cy="234000"/>
            <a:chOff x="3484912" y="3862985"/>
            <a:chExt cx="234786" cy="234000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49219BE0-B4E0-4C06-810A-D1BBBFD5FC27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350A40AA-5A97-4478-80E7-DE8EF56A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DBE77B14-8D93-499A-A71C-A91A96A0D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AB3D9CE8-A27E-4B9A-A6DF-B070EDFD95F1}"/>
              </a:ext>
            </a:extLst>
          </p:cNvPr>
          <p:cNvGrpSpPr/>
          <p:nvPr/>
        </p:nvGrpSpPr>
        <p:grpSpPr>
          <a:xfrm>
            <a:off x="5501395" y="3274217"/>
            <a:ext cx="676089" cy="234000"/>
            <a:chOff x="3484912" y="3862985"/>
            <a:chExt cx="234786" cy="234000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FF53928-7254-4A04-8FDF-8908238545B9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E38A9DF9-1E22-42D7-A6E6-A8E96FA49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2920990A-ACB1-4361-BF5D-58375A885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57DE914D-9337-49C8-B124-6B965013A032}"/>
              </a:ext>
            </a:extLst>
          </p:cNvPr>
          <p:cNvGrpSpPr/>
          <p:nvPr/>
        </p:nvGrpSpPr>
        <p:grpSpPr>
          <a:xfrm>
            <a:off x="6854285" y="3303179"/>
            <a:ext cx="676089" cy="234000"/>
            <a:chOff x="3484912" y="3862985"/>
            <a:chExt cx="234786" cy="234000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B0714778-9A43-4451-8C9E-829014F0037B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A56DBC45-27EB-4FBC-9627-2E1901142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3A7D2D8F-C3ED-4FA1-8965-D71257E5C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B1B0DB94-C4CA-4886-8B67-400B9B1BBDD0}"/>
              </a:ext>
            </a:extLst>
          </p:cNvPr>
          <p:cNvGrpSpPr/>
          <p:nvPr/>
        </p:nvGrpSpPr>
        <p:grpSpPr>
          <a:xfrm>
            <a:off x="2740915" y="4116621"/>
            <a:ext cx="676089" cy="234000"/>
            <a:chOff x="3484912" y="3862985"/>
            <a:chExt cx="234786" cy="234000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C7EA9CE-06C0-4A50-8ABA-10FCC9055A8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27E821F5-96C4-4F8F-9B11-A023A911D20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39B08E1E-D60F-4AD6-9D3D-8226063B9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6576162-E8B1-4404-8D4B-66C9FBE2AF14}"/>
              </a:ext>
            </a:extLst>
          </p:cNvPr>
          <p:cNvGrpSpPr/>
          <p:nvPr/>
        </p:nvGrpSpPr>
        <p:grpSpPr>
          <a:xfrm>
            <a:off x="4112512" y="4113373"/>
            <a:ext cx="676089" cy="234000"/>
            <a:chOff x="3484912" y="3862985"/>
            <a:chExt cx="234786" cy="234000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1F68F8FC-ACDB-4B50-BA52-9F6D0E1D73F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2A9C90C5-84DF-44A1-B861-4BAA77CED613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D73164E1-2C30-4BBE-BA1D-2AC30A6EB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79EFA4C-BCEE-4345-8C64-33FA805A4497}"/>
              </a:ext>
            </a:extLst>
          </p:cNvPr>
          <p:cNvGrpSpPr/>
          <p:nvPr/>
        </p:nvGrpSpPr>
        <p:grpSpPr>
          <a:xfrm>
            <a:off x="5495985" y="4111524"/>
            <a:ext cx="676089" cy="234000"/>
            <a:chOff x="3484912" y="3862985"/>
            <a:chExt cx="234786" cy="234000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B046921-3B62-4DFF-96F7-799497FBE014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29DC41B8-7137-4BB9-B62A-67092E76B35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B0A3C8C0-3B22-49C5-99DA-51BCF295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3DA1D1DA-5C78-42EE-96E0-99C0499A587E}"/>
              </a:ext>
            </a:extLst>
          </p:cNvPr>
          <p:cNvGrpSpPr/>
          <p:nvPr/>
        </p:nvGrpSpPr>
        <p:grpSpPr>
          <a:xfrm>
            <a:off x="6852183" y="4104093"/>
            <a:ext cx="676089" cy="234000"/>
            <a:chOff x="3484912" y="3862985"/>
            <a:chExt cx="234786" cy="234000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2885C805-8CC1-4BC3-BAE5-890A6BF37C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A753E63D-37E2-4699-886B-83E7CE6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E276C76A-9DEC-4A86-A49F-A3936BA71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37C5F973-8A15-433D-881A-8EF0FAF36B84}"/>
              </a:ext>
            </a:extLst>
          </p:cNvPr>
          <p:cNvGrpSpPr/>
          <p:nvPr/>
        </p:nvGrpSpPr>
        <p:grpSpPr>
          <a:xfrm>
            <a:off x="2738813" y="4900159"/>
            <a:ext cx="676089" cy="234000"/>
            <a:chOff x="3484912" y="3862985"/>
            <a:chExt cx="234786" cy="234000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2D414A0D-05FA-4D66-B641-6148F96A8075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3BA982DB-7C96-442F-8C54-922C4BEFA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A9712202-B1DF-4270-8591-3C364D3E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67B320C9-5FC3-4D12-9F96-FC343A87E213}"/>
              </a:ext>
            </a:extLst>
          </p:cNvPr>
          <p:cNvGrpSpPr/>
          <p:nvPr/>
        </p:nvGrpSpPr>
        <p:grpSpPr>
          <a:xfrm>
            <a:off x="4110410" y="4896911"/>
            <a:ext cx="676089" cy="234000"/>
            <a:chOff x="3484912" y="3862985"/>
            <a:chExt cx="234786" cy="234000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D3A8D01-DBCE-403C-842C-662D6CAFAA0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F79E970F-D392-432A-B5E2-468E4A23615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2B250063-C6A8-44F9-BBB5-3F9F6058C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BF07606C-F07A-435D-BFE1-45199678C7F3}"/>
              </a:ext>
            </a:extLst>
          </p:cNvPr>
          <p:cNvGrpSpPr/>
          <p:nvPr/>
        </p:nvGrpSpPr>
        <p:grpSpPr>
          <a:xfrm>
            <a:off x="5493883" y="4895062"/>
            <a:ext cx="676089" cy="234000"/>
            <a:chOff x="3484912" y="3862985"/>
            <a:chExt cx="234786" cy="234000"/>
          </a:xfrm>
        </p:grpSpPr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237506BF-577A-4F79-916C-58A2E2B8CBD9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313D273E-C895-4639-9430-5C6A451599F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776148DB-26D2-489E-B0AB-757D91A66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0982EFC7-1EF6-4FC2-9D36-46DBBA737C22}"/>
              </a:ext>
            </a:extLst>
          </p:cNvPr>
          <p:cNvGrpSpPr/>
          <p:nvPr/>
        </p:nvGrpSpPr>
        <p:grpSpPr>
          <a:xfrm>
            <a:off x="6843490" y="4883746"/>
            <a:ext cx="676089" cy="234000"/>
            <a:chOff x="3484912" y="3862985"/>
            <a:chExt cx="234786" cy="234000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B08207B6-2C1F-4C12-92E4-72623C4724A5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B94B1222-7A9F-4D0D-A1B8-0ECE0CF0F29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EE91017A-A41F-4498-A418-E9EEA7A24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50476DBD-6F4B-49DC-A11E-FD4394248B21}"/>
              </a:ext>
            </a:extLst>
          </p:cNvPr>
          <p:cNvGrpSpPr/>
          <p:nvPr/>
        </p:nvGrpSpPr>
        <p:grpSpPr>
          <a:xfrm>
            <a:off x="2730120" y="5678752"/>
            <a:ext cx="676089" cy="234000"/>
            <a:chOff x="3484912" y="3862985"/>
            <a:chExt cx="234786" cy="234000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F4530C8-E670-478F-B39E-4027E37F9EA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BCCE545B-4EF9-4B56-A0CD-F57B5A853D7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D809C4DF-7581-482C-A73B-FA72CBB88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FB8888E-3E6A-47E8-8DE6-009907563400}"/>
              </a:ext>
            </a:extLst>
          </p:cNvPr>
          <p:cNvGrpSpPr/>
          <p:nvPr/>
        </p:nvGrpSpPr>
        <p:grpSpPr>
          <a:xfrm>
            <a:off x="4101717" y="5675504"/>
            <a:ext cx="676089" cy="234000"/>
            <a:chOff x="3484912" y="3862985"/>
            <a:chExt cx="234786" cy="234000"/>
          </a:xfrm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3CE66745-865B-4D54-9739-9D7489CC7ED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D9FBEAA2-8D6D-4D14-A878-C9BED837F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B098B6F5-CF8A-4B1A-924B-31115AFC8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B9C2946-B082-42BC-A4CC-E3424F9496A8}"/>
              </a:ext>
            </a:extLst>
          </p:cNvPr>
          <p:cNvGrpSpPr/>
          <p:nvPr/>
        </p:nvGrpSpPr>
        <p:grpSpPr>
          <a:xfrm>
            <a:off x="5485190" y="5673655"/>
            <a:ext cx="676089" cy="234000"/>
            <a:chOff x="3484912" y="3862985"/>
            <a:chExt cx="234786" cy="234000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61447D24-3FE1-4133-A54F-481B05F5943A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101C8A4-93EB-4962-BBAF-1D945ABF430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5FBBE71D-4885-430B-A75E-6B742291E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D062A7A5-C57C-4108-B65B-87EE939280EC}"/>
              </a:ext>
            </a:extLst>
          </p:cNvPr>
          <p:cNvGrpSpPr/>
          <p:nvPr/>
        </p:nvGrpSpPr>
        <p:grpSpPr>
          <a:xfrm>
            <a:off x="6891105" y="5667719"/>
            <a:ext cx="676089" cy="234000"/>
            <a:chOff x="3484912" y="3862985"/>
            <a:chExt cx="234786" cy="234000"/>
          </a:xfrm>
        </p:grpSpPr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F3A57FF8-C3DB-4693-90B2-A8CABAB543F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73E6D9B1-7937-435D-A0E0-57A6299E4D7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81D9AE8D-B071-443B-9545-20E8EA702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EAB7331-471D-4A2E-B60F-D1DCA2EEF7AE}"/>
              </a:ext>
            </a:extLst>
          </p:cNvPr>
          <p:cNvSpPr/>
          <p:nvPr/>
        </p:nvSpPr>
        <p:spPr>
          <a:xfrm>
            <a:off x="8329246" y="1900146"/>
            <a:ext cx="713814" cy="1667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커리큘럼</a:t>
            </a:r>
          </a:p>
        </p:txBody>
      </p:sp>
    </p:spTree>
    <p:extLst>
      <p:ext uri="{BB962C8B-B14F-4D97-AF65-F5344CB8AC3E}">
        <p14:creationId xmlns:p14="http://schemas.microsoft.com/office/powerpoint/2010/main" val="180665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03FF08-8FF4-4BCD-AD3F-69E80D5727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5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en-US" altLang="ko-KR" sz="900" dirty="0">
                <a:solidFill>
                  <a:schemeClr val="tx1"/>
                </a:solidFill>
              </a:rPr>
              <a:t>NE TIMES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774622" y="3176808"/>
            <a:ext cx="726843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2985"/>
              </p:ext>
            </p:extLst>
          </p:nvPr>
        </p:nvGraphicFramePr>
        <p:xfrm>
          <a:off x="9302262" y="439833"/>
          <a:ext cx="2819400" cy="217203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[TLS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추가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07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학습센터관리자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07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선생님 아이디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NE-TIMES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TLS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로의 진입로를 사이드메뉴를 통하지 않고도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CATEGORY &gt; LEVEL &gt; UNIT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을 통해서도 진입할 수 있도록 추가함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해당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UNIT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타입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TLS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학습창으로 바로 연결됨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6BCE3D0C-35F0-453E-8CE8-1008996EEC1F}"/>
              </a:ext>
            </a:extLst>
          </p:cNvPr>
          <p:cNvSpPr/>
          <p:nvPr/>
        </p:nvSpPr>
        <p:spPr>
          <a:xfrm>
            <a:off x="1702979" y="27713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5C663B-D0D1-40CA-BC3C-072CC0800DB0}"/>
              </a:ext>
            </a:extLst>
          </p:cNvPr>
          <p:cNvSpPr txBox="1"/>
          <p:nvPr/>
        </p:nvSpPr>
        <p:spPr>
          <a:xfrm>
            <a:off x="1803882" y="3250592"/>
            <a:ext cx="1053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solidFill>
                  <a:sysClr val="windowText" lastClr="000000"/>
                </a:solidFill>
              </a:rPr>
              <a:t>NE Times Kids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276DB6-52C7-4306-A520-C1715C0B551B}"/>
              </a:ext>
            </a:extLst>
          </p:cNvPr>
          <p:cNvSpPr/>
          <p:nvPr/>
        </p:nvSpPr>
        <p:spPr>
          <a:xfrm>
            <a:off x="1882979" y="3524580"/>
            <a:ext cx="2149271" cy="1220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1B989E-A169-4423-BA1A-76F6925A4D88}"/>
              </a:ext>
            </a:extLst>
          </p:cNvPr>
          <p:cNvSpPr txBox="1"/>
          <p:nvPr/>
        </p:nvSpPr>
        <p:spPr>
          <a:xfrm>
            <a:off x="1822778" y="4772788"/>
            <a:ext cx="1282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solidFill>
                  <a:sysClr val="windowText" lastClr="000000"/>
                </a:solidFill>
              </a:rPr>
              <a:t>NE Times Junior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7FCB0-D072-47B2-81A0-0C961F11985E}"/>
              </a:ext>
            </a:extLst>
          </p:cNvPr>
          <p:cNvSpPr txBox="1"/>
          <p:nvPr/>
        </p:nvSpPr>
        <p:spPr>
          <a:xfrm>
            <a:off x="1822779" y="5019009"/>
            <a:ext cx="1053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0" dirty="0">
                <a:solidFill>
                  <a:sysClr val="windowText" lastClr="000000"/>
                </a:solidFill>
              </a:rPr>
              <a:t>NE Times 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5F77A4B-FEFF-4129-9FF7-C2E9A90B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77098"/>
              </p:ext>
            </p:extLst>
          </p:nvPr>
        </p:nvGraphicFramePr>
        <p:xfrm>
          <a:off x="4284613" y="3524580"/>
          <a:ext cx="2208539" cy="2265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539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83207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57AA85-7C7A-4490-B455-80D41B1CFD0F}"/>
              </a:ext>
            </a:extLst>
          </p:cNvPr>
          <p:cNvSpPr/>
          <p:nvPr/>
        </p:nvSpPr>
        <p:spPr>
          <a:xfrm>
            <a:off x="6596654" y="3181144"/>
            <a:ext cx="2446404" cy="13591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8EE7CB-BA3E-4EFF-A325-9D8181E1CB64}"/>
              </a:ext>
            </a:extLst>
          </p:cNvPr>
          <p:cNvSpPr txBox="1"/>
          <p:nvPr/>
        </p:nvSpPr>
        <p:spPr>
          <a:xfrm>
            <a:off x="6596653" y="3934745"/>
            <a:ext cx="24046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[Kids </a:t>
            </a:r>
            <a:r>
              <a:rPr lang="en-US" altLang="ko-KR" sz="700" dirty="0" err="1"/>
              <a:t>L1</a:t>
            </a:r>
            <a:r>
              <a:rPr lang="en-US" altLang="ko-KR" sz="700" dirty="0"/>
              <a:t>] - 329</a:t>
            </a:r>
            <a:r>
              <a:rPr lang="ko-KR" altLang="en-US" sz="700" dirty="0"/>
              <a:t>호 </a:t>
            </a:r>
            <a:r>
              <a:rPr lang="en-US" altLang="ko-KR" sz="700" dirty="0"/>
              <a:t>- Chocolate Shoes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0F4E34-8EF2-4537-807E-078DA85408BF}"/>
              </a:ext>
            </a:extLst>
          </p:cNvPr>
          <p:cNvSpPr/>
          <p:nvPr/>
        </p:nvSpPr>
        <p:spPr>
          <a:xfrm>
            <a:off x="7691828" y="4119845"/>
            <a:ext cx="360000" cy="14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2A1409-8500-4774-ABB2-2D11C0B61C6C}"/>
              </a:ext>
            </a:extLst>
          </p:cNvPr>
          <p:cNvSpPr/>
          <p:nvPr/>
        </p:nvSpPr>
        <p:spPr>
          <a:xfrm>
            <a:off x="8091592" y="4122753"/>
            <a:ext cx="360000" cy="1497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출력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CD91EA-1A53-4F0B-BC6A-54A11832B915}"/>
              </a:ext>
            </a:extLst>
          </p:cNvPr>
          <p:cNvSpPr/>
          <p:nvPr/>
        </p:nvSpPr>
        <p:spPr>
          <a:xfrm>
            <a:off x="8491356" y="4119846"/>
            <a:ext cx="502615" cy="149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700" dirty="0"/>
              <a:t>TLS</a:t>
            </a:r>
            <a:r>
              <a:rPr lang="ko-KR" altLang="en-US" sz="700" dirty="0"/>
              <a:t>수업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A29C3-702B-4FBF-9C5C-8135523E983F}"/>
              </a:ext>
            </a:extLst>
          </p:cNvPr>
          <p:cNvSpPr/>
          <p:nvPr/>
        </p:nvSpPr>
        <p:spPr>
          <a:xfrm>
            <a:off x="8459645" y="4051300"/>
            <a:ext cx="562710" cy="2730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1298102-A31E-4C9B-AD3C-1F4FDD173979}"/>
              </a:ext>
            </a:extLst>
          </p:cNvPr>
          <p:cNvCxnSpPr>
            <a:cxnSpLocks/>
          </p:cNvCxnSpPr>
          <p:nvPr/>
        </p:nvCxnSpPr>
        <p:spPr>
          <a:xfrm flipH="1">
            <a:off x="1882980" y="3524580"/>
            <a:ext cx="2149270" cy="12204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689B4E14-123B-445E-9CDD-F427A975FC84}"/>
              </a:ext>
            </a:extLst>
          </p:cNvPr>
          <p:cNvSpPr/>
          <p:nvPr/>
        </p:nvSpPr>
        <p:spPr>
          <a:xfrm>
            <a:off x="8884887" y="3923631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9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03FF08-8FF4-4BCD-AD3F-69E80D572735}"/>
              </a:ext>
            </a:extLst>
          </p:cNvPr>
          <p:cNvGraphicFramePr>
            <a:graphicFrameLocks noGrp="1"/>
          </p:cNvGraphicFramePr>
          <p:nvPr/>
        </p:nvGraphicFramePr>
        <p:xfrm>
          <a:off x="159822" y="1445769"/>
          <a:ext cx="1211778" cy="265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F61102-7327-4FE8-9F94-669CE0ADCFD1}"/>
              </a:ext>
            </a:extLst>
          </p:cNvPr>
          <p:cNvSpPr/>
          <p:nvPr/>
        </p:nvSpPr>
        <p:spPr>
          <a:xfrm>
            <a:off x="577685" y="5019753"/>
            <a:ext cx="418110" cy="151706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/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288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28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28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4AD8FA-074B-4D98-9049-A74413E1C31A}"/>
              </a:ext>
            </a:extLst>
          </p:cNvPr>
          <p:cNvSpPr/>
          <p:nvPr/>
        </p:nvSpPr>
        <p:spPr>
          <a:xfrm>
            <a:off x="5282044" y="202808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8BE28E-1B10-40E0-A4AC-B10914776394}"/>
              </a:ext>
            </a:extLst>
          </p:cNvPr>
          <p:cNvSpPr/>
          <p:nvPr/>
        </p:nvSpPr>
        <p:spPr>
          <a:xfrm>
            <a:off x="6661559" y="2026101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WRiting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E91D4-91C8-494F-BC79-C1F11D195E30}"/>
              </a:ext>
            </a:extLst>
          </p:cNvPr>
          <p:cNvSpPr/>
          <p:nvPr/>
        </p:nvSpPr>
        <p:spPr>
          <a:xfrm>
            <a:off x="2497036" y="282791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F9A4F0-ECBB-4614-9333-CF8959F07124}"/>
              </a:ext>
            </a:extLst>
          </p:cNvPr>
          <p:cNvSpPr/>
          <p:nvPr/>
        </p:nvSpPr>
        <p:spPr>
          <a:xfrm>
            <a:off x="3876552" y="282791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Sentence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0E2CB0-A074-4468-A68E-0D8E4A29B926}"/>
              </a:ext>
            </a:extLst>
          </p:cNvPr>
          <p:cNvSpPr/>
          <p:nvPr/>
        </p:nvSpPr>
        <p:spPr>
          <a:xfrm>
            <a:off x="5282044" y="2830460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0F7604-16F2-4D00-887C-DC5E178BF574}"/>
              </a:ext>
            </a:extLst>
          </p:cNvPr>
          <p:cNvSpPr/>
          <p:nvPr/>
        </p:nvSpPr>
        <p:spPr>
          <a:xfrm>
            <a:off x="6661559" y="2828477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 101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888FE-C728-4C01-BFF7-92A91DB370C6}"/>
              </a:ext>
            </a:extLst>
          </p:cNvPr>
          <p:cNvSpPr/>
          <p:nvPr/>
        </p:nvSpPr>
        <p:spPr>
          <a:xfrm>
            <a:off x="2515095" y="362747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Composition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BED54B-D584-45AF-90E8-382E46339495}"/>
              </a:ext>
            </a:extLst>
          </p:cNvPr>
          <p:cNvSpPr/>
          <p:nvPr/>
        </p:nvSpPr>
        <p:spPr>
          <a:xfrm>
            <a:off x="3894611" y="36289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TextBook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9DD6A7-14DA-4410-9C5A-3C3A52D6F4A7}"/>
              </a:ext>
            </a:extLst>
          </p:cNvPr>
          <p:cNvSpPr/>
          <p:nvPr/>
        </p:nvSpPr>
        <p:spPr>
          <a:xfrm>
            <a:off x="5266207" y="363283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Book Report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5F4BB1-9782-433D-B428-7408F0EDB863}"/>
              </a:ext>
            </a:extLst>
          </p:cNvPr>
          <p:cNvSpPr/>
          <p:nvPr/>
        </p:nvSpPr>
        <p:spPr>
          <a:xfrm>
            <a:off x="6653641" y="363085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TOEFL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81E865-F1EB-412B-93A0-3409793C6536}"/>
              </a:ext>
            </a:extLst>
          </p:cNvPr>
          <p:cNvSpPr/>
          <p:nvPr/>
        </p:nvSpPr>
        <p:spPr>
          <a:xfrm>
            <a:off x="2515095" y="442555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 Times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2347E1-8033-4BFC-85D9-19C7C906C880}"/>
              </a:ext>
            </a:extLst>
          </p:cNvPr>
          <p:cNvSpPr/>
          <p:nvPr/>
        </p:nvSpPr>
        <p:spPr>
          <a:xfrm>
            <a:off x="3890651" y="442852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Build&amp;Glow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A145A1-4805-41C7-9416-2BC81D235FEA}"/>
              </a:ext>
            </a:extLst>
          </p:cNvPr>
          <p:cNvSpPr/>
          <p:nvPr/>
        </p:nvSpPr>
        <p:spPr>
          <a:xfrm>
            <a:off x="5274125" y="442811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Listening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C2FD9B-461A-49A2-B277-4EF068786646}"/>
              </a:ext>
            </a:extLst>
          </p:cNvPr>
          <p:cNvSpPr/>
          <p:nvPr/>
        </p:nvSpPr>
        <p:spPr>
          <a:xfrm>
            <a:off x="6661559" y="442613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Speaking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DC1020-DEFA-48A3-A3E8-DA1C146D4E34}"/>
              </a:ext>
            </a:extLst>
          </p:cNvPr>
          <p:cNvSpPr/>
          <p:nvPr/>
        </p:nvSpPr>
        <p:spPr>
          <a:xfrm>
            <a:off x="2528955" y="5216947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WorldCom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EC6D1B-6EF2-421B-9C22-E68741DB8BA8}"/>
              </a:ext>
            </a:extLst>
          </p:cNvPr>
          <p:cNvSpPr/>
          <p:nvPr/>
        </p:nvSpPr>
        <p:spPr>
          <a:xfrm>
            <a:off x="3904511" y="5221411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Leap&amp;learn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0C4FB-FF05-4052-9F7D-5EBAA7EE2D23}"/>
              </a:ext>
            </a:extLst>
          </p:cNvPr>
          <p:cNvSpPr/>
          <p:nvPr/>
        </p:nvSpPr>
        <p:spPr>
          <a:xfrm>
            <a:off x="5274125" y="5223394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중등내신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B61DBC-8605-4022-B12D-452FFC4CB55C}"/>
              </a:ext>
            </a:extLst>
          </p:cNvPr>
          <p:cNvSpPr/>
          <p:nvPr/>
        </p:nvSpPr>
        <p:spPr>
          <a:xfrm>
            <a:off x="6661559" y="5221411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</a:t>
            </a:r>
            <a:r>
              <a:rPr lang="ko-KR" altLang="en-US" sz="900" dirty="0">
                <a:solidFill>
                  <a:schemeClr val="tx1"/>
                </a:solidFill>
              </a:rPr>
              <a:t> 능률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2528955" y="6005426"/>
            <a:ext cx="1110834" cy="516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 테스트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4B4DC6-02A5-4DF1-8B9B-368C0D49B065}"/>
              </a:ext>
            </a:extLst>
          </p:cNvPr>
          <p:cNvSpPr/>
          <p:nvPr/>
        </p:nvSpPr>
        <p:spPr>
          <a:xfrm>
            <a:off x="2493076" y="2024320"/>
            <a:ext cx="2494309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D4A3002-ACFB-47FA-A491-F2FA4369C264}"/>
              </a:ext>
            </a:extLst>
          </p:cNvPr>
          <p:cNvGrpSpPr/>
          <p:nvPr/>
        </p:nvGrpSpPr>
        <p:grpSpPr>
          <a:xfrm>
            <a:off x="2627230" y="2121575"/>
            <a:ext cx="2226000" cy="234000"/>
            <a:chOff x="3484912" y="3862985"/>
            <a:chExt cx="234786" cy="234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907B460-8A0D-4C9F-8283-E4D51782217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B26AF4F-5C6D-4C25-8A9B-A31D4B64094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1744E0B-B89F-4C1E-899A-D78E575EC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FB0697-78B0-47E2-9E4A-B5F1CA7EE0B9}"/>
              </a:ext>
            </a:extLst>
          </p:cNvPr>
          <p:cNvGrpSpPr/>
          <p:nvPr/>
        </p:nvGrpSpPr>
        <p:grpSpPr>
          <a:xfrm>
            <a:off x="5499416" y="2129758"/>
            <a:ext cx="676089" cy="234000"/>
            <a:chOff x="3484912" y="3862985"/>
            <a:chExt cx="234786" cy="23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921160F-0CC6-4F9B-AD46-7D935AFA2E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01DE80B-85D1-4118-BCE3-99FA4D9ADD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91DC3A3-7A57-4E59-808E-E2BF7231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F0D5B23-351C-484C-A5E7-300CD99D7826}"/>
              </a:ext>
            </a:extLst>
          </p:cNvPr>
          <p:cNvGrpSpPr/>
          <p:nvPr/>
        </p:nvGrpSpPr>
        <p:grpSpPr>
          <a:xfrm>
            <a:off x="6871013" y="2126510"/>
            <a:ext cx="676089" cy="234000"/>
            <a:chOff x="3484912" y="3862985"/>
            <a:chExt cx="234786" cy="234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969A018-31F6-4A28-98C3-DD6EFCF365B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E6F3FFD-D43B-40A8-BCD4-68C855D8D61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C40FD4-4CF2-49CE-9D9C-B20BC5EC6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3D25E63-46F8-4C86-8D29-EA8CEFBB0DCC}"/>
              </a:ext>
            </a:extLst>
          </p:cNvPr>
          <p:cNvGrpSpPr/>
          <p:nvPr/>
        </p:nvGrpSpPr>
        <p:grpSpPr>
          <a:xfrm>
            <a:off x="2715090" y="2928319"/>
            <a:ext cx="676089" cy="234000"/>
            <a:chOff x="3484912" y="3862985"/>
            <a:chExt cx="234786" cy="234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D242B06-E405-44FB-9D20-DFCFE70A70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8D25EAD-FFE7-4C5A-AF8E-B8C6F590B81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1D0AE00-9A4F-40EA-B39B-FF4F8890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B331D3-18DB-49F9-BB54-2327A00AF16D}"/>
              </a:ext>
            </a:extLst>
          </p:cNvPr>
          <p:cNvGrpSpPr/>
          <p:nvPr/>
        </p:nvGrpSpPr>
        <p:grpSpPr>
          <a:xfrm>
            <a:off x="4123861" y="2933416"/>
            <a:ext cx="676089" cy="234000"/>
            <a:chOff x="3484912" y="3862985"/>
            <a:chExt cx="234786" cy="234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7C86C5E-BCF1-4478-AA44-54C23E16B09D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396E75E-B5F6-4DE5-A0DA-E720B8D0D3C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410C40C-B2EA-4C8D-A45C-453D9A9A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2D60FDE-92FD-409B-A4DC-11F04255F845}"/>
              </a:ext>
            </a:extLst>
          </p:cNvPr>
          <p:cNvGrpSpPr/>
          <p:nvPr/>
        </p:nvGrpSpPr>
        <p:grpSpPr>
          <a:xfrm>
            <a:off x="5495458" y="2930168"/>
            <a:ext cx="676089" cy="234000"/>
            <a:chOff x="3484912" y="3862985"/>
            <a:chExt cx="234786" cy="234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96EAF52-73E6-41E4-B49C-77CE93620EC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C0B9AB1-1487-4AA8-9DB6-40DD9515768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57FE972-4534-40D1-A0EC-EDE8F9DDA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318B5C8-D70D-48C9-970E-FB59A47A9741}"/>
              </a:ext>
            </a:extLst>
          </p:cNvPr>
          <p:cNvGrpSpPr/>
          <p:nvPr/>
        </p:nvGrpSpPr>
        <p:grpSpPr>
          <a:xfrm>
            <a:off x="6878931" y="2928319"/>
            <a:ext cx="676089" cy="234000"/>
            <a:chOff x="3484912" y="3862985"/>
            <a:chExt cx="234786" cy="234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A162552-71B4-457B-929E-89C9B42E230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5775E41-AAA9-4D90-9CD0-16E06BB3E17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E271BF7-E263-488B-AA02-CD5217B7E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C50486E-545E-40B0-88CE-EF57AD12319D}"/>
              </a:ext>
            </a:extLst>
          </p:cNvPr>
          <p:cNvGrpSpPr/>
          <p:nvPr/>
        </p:nvGrpSpPr>
        <p:grpSpPr>
          <a:xfrm>
            <a:off x="2709680" y="3760282"/>
            <a:ext cx="676089" cy="234000"/>
            <a:chOff x="3484912" y="3862985"/>
            <a:chExt cx="234786" cy="23400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C42C60-CF8D-49E9-A1A0-ADFCD3CDF3C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2B50B9A-B425-449E-B1AA-5A595804AE9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7FDDCD9-FD3B-4FA7-B4F6-4DA081569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14E141E-DC72-4BC3-97F6-5C95CDD93468}"/>
              </a:ext>
            </a:extLst>
          </p:cNvPr>
          <p:cNvGrpSpPr/>
          <p:nvPr/>
        </p:nvGrpSpPr>
        <p:grpSpPr>
          <a:xfrm>
            <a:off x="4118451" y="3765379"/>
            <a:ext cx="676089" cy="234000"/>
            <a:chOff x="3484912" y="3862985"/>
            <a:chExt cx="234786" cy="234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35A6671-CE18-49A7-8FB3-146A2078EFB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20235EC-CA6F-4A76-9235-5C9E0FD0075C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0BABF30-2660-48D8-BA1F-BEDC5C6F9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E54758-5FEF-4FA6-B25C-BBE94EB854F1}"/>
              </a:ext>
            </a:extLst>
          </p:cNvPr>
          <p:cNvGrpSpPr/>
          <p:nvPr/>
        </p:nvGrpSpPr>
        <p:grpSpPr>
          <a:xfrm>
            <a:off x="5490048" y="3762131"/>
            <a:ext cx="676089" cy="234000"/>
            <a:chOff x="3484912" y="3862985"/>
            <a:chExt cx="234786" cy="234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798169E-B59A-4EBF-A633-AA5068D8215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20CC94E-4D45-4386-BDCA-AD3B26F1C20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71AAF75-2013-4EB3-91E4-D91490C1C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5E2BEC4-CED3-4116-9FA1-83A9E9B2AF22}"/>
              </a:ext>
            </a:extLst>
          </p:cNvPr>
          <p:cNvGrpSpPr/>
          <p:nvPr/>
        </p:nvGrpSpPr>
        <p:grpSpPr>
          <a:xfrm>
            <a:off x="6873521" y="3760282"/>
            <a:ext cx="676089" cy="234000"/>
            <a:chOff x="3484912" y="3862985"/>
            <a:chExt cx="234786" cy="234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7BE988-DF5F-4CE7-B668-489E5E5DF5E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A5569F1-50E0-4120-B388-8D2861E2F7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10D28C6-0640-4C97-B9BD-2155463D1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D5AB00E-F1E0-4106-A74C-40F5FF5CF013}"/>
              </a:ext>
            </a:extLst>
          </p:cNvPr>
          <p:cNvGrpSpPr/>
          <p:nvPr/>
        </p:nvGrpSpPr>
        <p:grpSpPr>
          <a:xfrm>
            <a:off x="2707578" y="4561431"/>
            <a:ext cx="676089" cy="234000"/>
            <a:chOff x="3484912" y="3862985"/>
            <a:chExt cx="234786" cy="234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E52F3C-677A-4CB0-8AEE-DA1C170AFB0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98ECB61-7D34-41F1-AEF7-4EF65A2AF49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7E9DBD1-614B-47D8-AD2B-D28B92CB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B8ECB9-5889-48B9-8B00-22407D78C1EE}"/>
              </a:ext>
            </a:extLst>
          </p:cNvPr>
          <p:cNvGrpSpPr/>
          <p:nvPr/>
        </p:nvGrpSpPr>
        <p:grpSpPr>
          <a:xfrm>
            <a:off x="4116349" y="4566528"/>
            <a:ext cx="676089" cy="234000"/>
            <a:chOff x="3484912" y="3862985"/>
            <a:chExt cx="234786" cy="234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CAF8ED9-73F5-4343-8D20-D4C56109C26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84B75AA-AC81-425E-B534-71955213DB6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2B4E8B9-2660-4425-820E-0FD42B638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DA9E19B-1E9A-4C35-BC2F-A0BB9DBF06E2}"/>
              </a:ext>
            </a:extLst>
          </p:cNvPr>
          <p:cNvGrpSpPr/>
          <p:nvPr/>
        </p:nvGrpSpPr>
        <p:grpSpPr>
          <a:xfrm>
            <a:off x="5487946" y="4563280"/>
            <a:ext cx="676089" cy="234000"/>
            <a:chOff x="3484912" y="3862985"/>
            <a:chExt cx="234786" cy="2340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D6B3531-908A-4259-8D7E-FBF1070EBDB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B59E1F7-6D3A-422B-8296-683AD6C6A7C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9F1C4C8-ABFE-46C5-A184-AB11F4164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14196F3-2C17-4DB2-8BA2-1755595A581C}"/>
              </a:ext>
            </a:extLst>
          </p:cNvPr>
          <p:cNvGrpSpPr/>
          <p:nvPr/>
        </p:nvGrpSpPr>
        <p:grpSpPr>
          <a:xfrm>
            <a:off x="6871419" y="4561431"/>
            <a:ext cx="676089" cy="234000"/>
            <a:chOff x="3484912" y="3862985"/>
            <a:chExt cx="234786" cy="234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8CEC63-6743-4153-985B-55FB1674897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FF9BF67-841D-41DE-A0C7-EFC22A52F83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B28DBF14-5F1C-4873-8ABC-AB660299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886C8B9-0488-4AEE-A34D-A37EC09D6888}"/>
              </a:ext>
            </a:extLst>
          </p:cNvPr>
          <p:cNvGrpSpPr/>
          <p:nvPr/>
        </p:nvGrpSpPr>
        <p:grpSpPr>
          <a:xfrm>
            <a:off x="2698885" y="5338947"/>
            <a:ext cx="676089" cy="234000"/>
            <a:chOff x="3484912" y="3862985"/>
            <a:chExt cx="234786" cy="234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AFC6BAA-57D1-4FDD-8954-6EA9EEC27D6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F82615F-BF91-4742-B52E-CD3A9CEA855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752FB8C-5701-4F45-AE3D-C22E3261A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C83411A-4B16-43D8-B041-21048AD6CEC7}"/>
              </a:ext>
            </a:extLst>
          </p:cNvPr>
          <p:cNvGrpSpPr/>
          <p:nvPr/>
        </p:nvGrpSpPr>
        <p:grpSpPr>
          <a:xfrm>
            <a:off x="4107656" y="5344044"/>
            <a:ext cx="676089" cy="234000"/>
            <a:chOff x="3484912" y="3862985"/>
            <a:chExt cx="234786" cy="2340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CD4AB61-E747-4DBE-922C-A7A3F3519864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8EF7DFD-419F-483A-BAA4-DCE8FFA82A0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FF47BD-0AAE-4325-96F4-C23EDFA11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9CC5558-FA0E-49DE-BD70-F23A350D9C1C}"/>
              </a:ext>
            </a:extLst>
          </p:cNvPr>
          <p:cNvGrpSpPr/>
          <p:nvPr/>
        </p:nvGrpSpPr>
        <p:grpSpPr>
          <a:xfrm>
            <a:off x="5479253" y="5340796"/>
            <a:ext cx="676089" cy="234000"/>
            <a:chOff x="3484912" y="3862985"/>
            <a:chExt cx="234786" cy="234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C9FEBBA-67D7-4521-B034-E757FFBAF8D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3B2336B-C77D-4FCA-8ED7-8677658CD6B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9F26C5C-7207-479A-89AD-99BC8DB35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46D3A5A-9C26-4DA2-9095-5B1B9475B4AF}"/>
              </a:ext>
            </a:extLst>
          </p:cNvPr>
          <p:cNvGrpSpPr/>
          <p:nvPr/>
        </p:nvGrpSpPr>
        <p:grpSpPr>
          <a:xfrm>
            <a:off x="6862726" y="5338947"/>
            <a:ext cx="676089" cy="234000"/>
            <a:chOff x="3484912" y="3862985"/>
            <a:chExt cx="234786" cy="234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CDEE4A3-B3DC-4A20-8A1A-047857D6D02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16B7FD8-ADC9-41C4-B68F-ED54D50A0D4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1311FBC2-B445-45EB-84C4-277713D18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2746327" y="6041073"/>
            <a:ext cx="676089" cy="234000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1495E21-3A50-4596-A4A7-BBF3E341B70A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TLS Player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추가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0" name="Group 469">
            <a:extLst>
              <a:ext uri="{FF2B5EF4-FFF2-40B4-BE49-F238E27FC236}">
                <a16:creationId xmlns:a16="http://schemas.microsoft.com/office/drawing/2014/main" id="{F82FE2AB-2B80-43FB-97F1-D1FC9255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53350"/>
              </p:ext>
            </p:extLst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FLEX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Smart Player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를 연동시킨다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3645329-44EB-4C67-9EF4-200E13F3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633"/>
            <a:ext cx="9239002" cy="6173628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AF3C58-4A8F-4D1B-B1B2-7B6A05EFF7C6}"/>
              </a:ext>
            </a:extLst>
          </p:cNvPr>
          <p:cNvSpPr/>
          <p:nvPr/>
        </p:nvSpPr>
        <p:spPr>
          <a:xfrm>
            <a:off x="5571" y="418030"/>
            <a:ext cx="9233430" cy="61562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F039CC2-63A6-4A0A-942D-14F3D931A9AA}"/>
              </a:ext>
            </a:extLst>
          </p:cNvPr>
          <p:cNvSpPr/>
          <p:nvPr/>
        </p:nvSpPr>
        <p:spPr>
          <a:xfrm>
            <a:off x="9131299" y="2513138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2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69">
            <a:extLst>
              <a:ext uri="{FF2B5EF4-FFF2-40B4-BE49-F238E27FC236}">
                <a16:creationId xmlns:a16="http://schemas.microsoft.com/office/drawing/2014/main" id="{E93F07DC-36B7-4FB7-B1DD-E0DCDAC1C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59085"/>
              </p:ext>
            </p:extLst>
          </p:nvPr>
        </p:nvGraphicFramePr>
        <p:xfrm>
          <a:off x="9302262" y="439833"/>
          <a:ext cx="2819400" cy="180627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NE-TIMES RD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버젼이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아닌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EX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버젼을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사용하여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 및 문제를 동시에 활용할 수 있도록 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Contents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연구소 입력 작업 중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8A8045D-41A4-4F6D-8E7E-3F433A36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239251" cy="62039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5B81B71-3FCC-47B9-8DC7-DE4E7D3D383D}"/>
              </a:ext>
            </a:extLst>
          </p:cNvPr>
          <p:cNvSpPr/>
          <p:nvPr/>
        </p:nvSpPr>
        <p:spPr>
          <a:xfrm>
            <a:off x="8020049" y="1814638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D5EBF-9C70-41EB-B596-A353CD68B1CF}"/>
              </a:ext>
            </a:extLst>
          </p:cNvPr>
          <p:cNvSpPr/>
          <p:nvPr/>
        </p:nvSpPr>
        <p:spPr>
          <a:xfrm>
            <a:off x="5571" y="418030"/>
            <a:ext cx="9233430" cy="61562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A5A1FB-D867-44CA-88B0-8CAFB8D4528F}"/>
              </a:ext>
            </a:extLst>
          </p:cNvPr>
          <p:cNvSpPr/>
          <p:nvPr/>
        </p:nvSpPr>
        <p:spPr>
          <a:xfrm>
            <a:off x="9131299" y="2513138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0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D8177-F116-475F-AD6F-B5EDAB5A520D}"/>
              </a:ext>
            </a:extLst>
          </p:cNvPr>
          <p:cNvSpPr txBox="1"/>
          <p:nvPr/>
        </p:nvSpPr>
        <p:spPr>
          <a:xfrm>
            <a:off x="3910940" y="3244334"/>
            <a:ext cx="43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End of documents.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73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B752F-DF24-4D4D-A3CF-E693213AAA88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0" dirty="0" err="1">
                <a:solidFill>
                  <a:sysClr val="windowText" lastClr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파워라이팅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_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신규 콘텐츠 항목 추가 및 개편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05B01-F044-46E1-959E-4536649B2417}"/>
              </a:ext>
            </a:extLst>
          </p:cNvPr>
          <p:cNvSpPr txBox="1"/>
          <p:nvPr/>
        </p:nvSpPr>
        <p:spPr>
          <a:xfrm>
            <a:off x="209550" y="1503485"/>
            <a:ext cx="8862646" cy="538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목적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수행평가에 맞춘 </a:t>
            </a:r>
            <a:r>
              <a:rPr lang="en-US" altLang="ko-KR" sz="1200" dirty="0"/>
              <a:t>Contents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추가및</a:t>
            </a:r>
            <a:r>
              <a:rPr lang="ko-KR" altLang="en-US" sz="1200" dirty="0"/>
              <a:t> 학습방법 제시로 학생들의 영어 성적 향상</a:t>
            </a:r>
            <a:r>
              <a:rPr lang="en-US" altLang="ko-KR" sz="1200" dirty="0"/>
              <a:t>_(</a:t>
            </a:r>
            <a:r>
              <a:rPr lang="ko-KR" altLang="en-US" sz="1200" dirty="0"/>
              <a:t>부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파워라이팅</a:t>
            </a:r>
            <a:r>
              <a:rPr lang="ko-KR" altLang="en-US" sz="1200" dirty="0"/>
              <a:t> 활성화</a:t>
            </a:r>
            <a:r>
              <a:rPr lang="en-US" altLang="ko-KR" sz="1200" dirty="0"/>
              <a:t>_(</a:t>
            </a:r>
            <a:r>
              <a:rPr lang="ko-KR" altLang="en-US" sz="1200" dirty="0"/>
              <a:t>주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추진방안</a:t>
            </a:r>
            <a:endParaRPr lang="en-US" altLang="ko-KR" sz="1200" u="sng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en-US" altLang="ko-KR" sz="1200" dirty="0"/>
              <a:t>TLS</a:t>
            </a:r>
            <a:r>
              <a:rPr lang="ko-KR" altLang="en-US" sz="1200" dirty="0"/>
              <a:t> </a:t>
            </a:r>
            <a:r>
              <a:rPr lang="en-US" altLang="ko-KR" sz="1200" dirty="0"/>
              <a:t>Player </a:t>
            </a:r>
            <a:r>
              <a:rPr lang="ko-KR" altLang="en-US" sz="1200" dirty="0"/>
              <a:t>추가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수행평가</a:t>
            </a:r>
            <a:r>
              <a:rPr lang="en-US" altLang="ko-KR" sz="1200" dirty="0"/>
              <a:t>’</a:t>
            </a:r>
            <a:r>
              <a:rPr lang="ko-KR" altLang="en-US" sz="1200" dirty="0"/>
              <a:t> 신규 컨텐츠 추가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en-US" altLang="ko-KR" sz="1200" dirty="0"/>
              <a:t>NE-TIMES </a:t>
            </a:r>
            <a:r>
              <a:rPr lang="ko-KR" altLang="en-US" sz="1200" dirty="0"/>
              <a:t>개편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sz="1200" u="sng" dirty="0"/>
              <a:t>기대효과</a:t>
            </a:r>
            <a:endParaRPr lang="en-US" altLang="ko-KR" sz="1200" u="sng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en-US" altLang="ko-KR" sz="1100" dirty="0"/>
              <a:t>TLS Player</a:t>
            </a:r>
            <a:r>
              <a:rPr lang="ko-KR" altLang="en-US" sz="1100" dirty="0"/>
              <a:t>로 학생과 선생님과의 </a:t>
            </a:r>
            <a:r>
              <a:rPr lang="en-US" altLang="ko-KR" sz="1100" dirty="0"/>
              <a:t>Interaction</a:t>
            </a:r>
            <a:r>
              <a:rPr lang="ko-KR" altLang="en-US" sz="1100" dirty="0"/>
              <a:t>을 통한 </a:t>
            </a:r>
            <a:r>
              <a:rPr lang="en-US" altLang="ko-KR" sz="1100" dirty="0"/>
              <a:t>Reading, Listening, Grammar </a:t>
            </a:r>
            <a:r>
              <a:rPr lang="ko-KR" altLang="en-US" sz="1100" dirty="0"/>
              <a:t>등의 학습능력 향상 기대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ko-KR" altLang="en-US" sz="1100" dirty="0"/>
              <a:t>신규 컨텐츠 </a:t>
            </a:r>
            <a:r>
              <a:rPr lang="en-US" altLang="ko-KR" sz="1100" dirty="0"/>
              <a:t>‘</a:t>
            </a:r>
            <a:r>
              <a:rPr lang="ko-KR" altLang="en-US" sz="1100" dirty="0"/>
              <a:t>수행평가</a:t>
            </a:r>
            <a:r>
              <a:rPr lang="en-US" altLang="ko-KR" sz="1100" dirty="0"/>
              <a:t>’ Writing</a:t>
            </a:r>
            <a:r>
              <a:rPr lang="ko-KR" altLang="en-US" sz="1100" dirty="0"/>
              <a:t>을 개선하여 관리 방법을 선생님으로 하여금 손쉽게 접근하여 학생의 학습 능력치 향상에 시너지효과를 기대함</a:t>
            </a:r>
            <a:r>
              <a:rPr lang="en-US" altLang="ko-KR" sz="1100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ko-KR" altLang="en-US" sz="1100" dirty="0"/>
              <a:t>신규 컨텐츠 </a:t>
            </a:r>
            <a:r>
              <a:rPr lang="en-US" altLang="ko-KR" sz="1100" dirty="0"/>
              <a:t>’</a:t>
            </a:r>
            <a:r>
              <a:rPr lang="ko-KR" altLang="en-US" sz="1100" dirty="0"/>
              <a:t>수행평가</a:t>
            </a:r>
            <a:r>
              <a:rPr lang="en-US" altLang="ko-KR" sz="1100" dirty="0"/>
              <a:t>’</a:t>
            </a:r>
            <a:r>
              <a:rPr lang="ko-KR" altLang="en-US" sz="1100" dirty="0"/>
              <a:t>의 </a:t>
            </a:r>
            <a:r>
              <a:rPr lang="en-US" altLang="ko-KR" sz="1100" dirty="0"/>
              <a:t>‘Power Writing’ Player’</a:t>
            </a:r>
            <a:r>
              <a:rPr lang="ko-KR" altLang="en-US" sz="1100" dirty="0"/>
              <a:t>의 학습 결과를 자동 첨삭엔진을 통해 즉각 교정 및 평가함으로 학습 및 </a:t>
            </a:r>
            <a:endParaRPr lang="en-US" altLang="ko-KR" sz="1100" dirty="0"/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ko-KR" sz="1100" dirty="0"/>
              <a:t>     </a:t>
            </a:r>
            <a:r>
              <a:rPr lang="ko-KR" altLang="en-US" sz="1100" dirty="0"/>
              <a:t>홍보효과 기대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r>
              <a:rPr lang="en-US" altLang="ko-KR" sz="1100" dirty="0"/>
              <a:t>  TLS Player </a:t>
            </a:r>
            <a:r>
              <a:rPr lang="ko-KR" altLang="en-US" sz="1100" dirty="0"/>
              <a:t>추가 탑재로 접근이 어려웠던 </a:t>
            </a:r>
            <a:r>
              <a:rPr lang="en-US" altLang="ko-KR" sz="1100" dirty="0"/>
              <a:t>NE TIMES </a:t>
            </a:r>
            <a:r>
              <a:rPr lang="ko-KR" altLang="en-US" sz="1100" dirty="0"/>
              <a:t>영자신문을 선생님과 함께 학습에 활용함으로 </a:t>
            </a:r>
            <a:r>
              <a:rPr lang="en-US" altLang="ko-KR" sz="1100" dirty="0"/>
              <a:t>Comprehension</a:t>
            </a:r>
            <a:r>
              <a:rPr lang="ko-KR" altLang="en-US" sz="1100" dirty="0"/>
              <a:t>의 학습   </a:t>
            </a:r>
            <a:r>
              <a:rPr lang="en-US" altLang="ko-KR" sz="1100" dirty="0"/>
              <a:t>   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ko-KR" sz="1100" dirty="0"/>
              <a:t>     </a:t>
            </a:r>
            <a:r>
              <a:rPr lang="ko-KR" altLang="en-US" sz="1100" dirty="0"/>
              <a:t>기대가 높아짐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endParaRPr lang="en-US" altLang="ko-KR" sz="11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Tx/>
              <a:buChar char="-"/>
            </a:pP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399848-9F05-456D-B427-EF2026B2D83D}"/>
              </a:ext>
            </a:extLst>
          </p:cNvPr>
          <p:cNvSpPr/>
          <p:nvPr/>
        </p:nvSpPr>
        <p:spPr>
          <a:xfrm>
            <a:off x="215900" y="1492250"/>
            <a:ext cx="8856296" cy="47879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82671A-F5A2-49FF-B5F8-BB732C56D81C}"/>
              </a:ext>
            </a:extLst>
          </p:cNvPr>
          <p:cNvSpPr/>
          <p:nvPr/>
        </p:nvSpPr>
        <p:spPr>
          <a:xfrm>
            <a:off x="215900" y="762000"/>
            <a:ext cx="8856296" cy="533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파워라이팅</a:t>
            </a:r>
            <a:r>
              <a:rPr lang="ko-KR" altLang="en-US" dirty="0">
                <a:solidFill>
                  <a:schemeClr val="tx1"/>
                </a:solidFill>
              </a:rPr>
              <a:t> 개편 개요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670E5B3-4B2E-4466-BB47-5C6BBA7B1D59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604985" y="3223120"/>
            <a:ext cx="0" cy="1277814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oup 469">
            <a:extLst>
              <a:ext uri="{FF2B5EF4-FFF2-40B4-BE49-F238E27FC236}">
                <a16:creationId xmlns:a16="http://schemas.microsoft.com/office/drawing/2014/main" id="{6D86F4FF-ACBE-44B8-9441-7658760E4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23607"/>
              </p:ext>
            </p:extLst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수행평가 항목 추가로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차로 개발 진행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NE-TIMES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의 입력 시기 및 일정상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차로 개발 진행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E6E19F-AA06-4492-ADA6-2FF66D039D9F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 &amp; ‘NE-Times’ New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Service Process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8385E9-069B-45E9-8E26-AEC2DCB080CF}"/>
              </a:ext>
            </a:extLst>
          </p:cNvPr>
          <p:cNvSpPr/>
          <p:nvPr/>
        </p:nvSpPr>
        <p:spPr>
          <a:xfrm>
            <a:off x="4900316" y="2417303"/>
            <a:ext cx="2280062" cy="80581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TLS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FD424-78DD-4D59-99EC-DF22B65E2806}"/>
              </a:ext>
            </a:extLst>
          </p:cNvPr>
          <p:cNvSpPr/>
          <p:nvPr/>
        </p:nvSpPr>
        <p:spPr>
          <a:xfrm>
            <a:off x="2464954" y="2417304"/>
            <a:ext cx="2280061" cy="80581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전체 콘텐츠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0DEA35-BF82-4BE8-8503-3186FC0D93F0}"/>
              </a:ext>
            </a:extLst>
          </p:cNvPr>
          <p:cNvSpPr/>
          <p:nvPr/>
        </p:nvSpPr>
        <p:spPr>
          <a:xfrm>
            <a:off x="2464954" y="1165964"/>
            <a:ext cx="4715424" cy="805818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Power Writing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15ABCE-2A58-4834-BB5D-A9450F6F3262}"/>
              </a:ext>
            </a:extLst>
          </p:cNvPr>
          <p:cNvSpPr/>
          <p:nvPr/>
        </p:nvSpPr>
        <p:spPr>
          <a:xfrm>
            <a:off x="2464955" y="3458827"/>
            <a:ext cx="2280060" cy="806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수행평가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B6CB4-C56B-46F0-A965-F6084D21F6D7}"/>
              </a:ext>
            </a:extLst>
          </p:cNvPr>
          <p:cNvSpPr/>
          <p:nvPr/>
        </p:nvSpPr>
        <p:spPr>
          <a:xfrm>
            <a:off x="2464955" y="4500934"/>
            <a:ext cx="2280060" cy="806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NE TIMES </a:t>
            </a:r>
            <a:r>
              <a:rPr lang="ko-KR" altLang="en-US" sz="1100" dirty="0">
                <a:solidFill>
                  <a:schemeClr val="tx1"/>
                </a:solidFill>
              </a:rPr>
              <a:t>개편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1F16215-8DA4-4C60-9F69-E8EFF08885D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3991065" y="1585703"/>
            <a:ext cx="445522" cy="12176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57E8A75-5669-4937-BF20-48D52AE2775F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5208746" y="1585701"/>
            <a:ext cx="445521" cy="12176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E0177CB-1AD2-4C83-87A3-5177D5126C9F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4552174" y="3415961"/>
            <a:ext cx="1681014" cy="1295332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A9D7C-FDA0-4567-BD69-B661D632E1D3}"/>
              </a:ext>
            </a:extLst>
          </p:cNvPr>
          <p:cNvSpPr/>
          <p:nvPr/>
        </p:nvSpPr>
        <p:spPr>
          <a:xfrm>
            <a:off x="4822666" y="2309954"/>
            <a:ext cx="2462846" cy="1032950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0367EB-9BC3-4781-B8B9-E74EEF8552A0}"/>
              </a:ext>
            </a:extLst>
          </p:cNvPr>
          <p:cNvSpPr/>
          <p:nvPr/>
        </p:nvSpPr>
        <p:spPr>
          <a:xfrm>
            <a:off x="2359820" y="3345552"/>
            <a:ext cx="2462846" cy="1032950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6741EB-7584-4BCA-BFDF-7353B601A6E0}"/>
              </a:ext>
            </a:extLst>
          </p:cNvPr>
          <p:cNvSpPr txBox="1"/>
          <p:nvPr/>
        </p:nvSpPr>
        <p:spPr>
          <a:xfrm>
            <a:off x="2384640" y="3458827"/>
            <a:ext cx="534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D1AD28-A9FD-46D3-B2FC-CF21E38ACDC0}"/>
              </a:ext>
            </a:extLst>
          </p:cNvPr>
          <p:cNvSpPr txBox="1"/>
          <p:nvPr/>
        </p:nvSpPr>
        <p:spPr>
          <a:xfrm>
            <a:off x="4833207" y="2405875"/>
            <a:ext cx="534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81A335-78F3-467A-91CA-3819FEEF28C4}"/>
              </a:ext>
            </a:extLst>
          </p:cNvPr>
          <p:cNvSpPr/>
          <p:nvPr/>
        </p:nvSpPr>
        <p:spPr>
          <a:xfrm>
            <a:off x="2318929" y="328572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29CCDD-78CE-461D-89DB-6665AF18A667}"/>
              </a:ext>
            </a:extLst>
          </p:cNvPr>
          <p:cNvSpPr/>
          <p:nvPr/>
        </p:nvSpPr>
        <p:spPr>
          <a:xfrm>
            <a:off x="4757329" y="22760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D8177-F116-475F-AD6F-B5EDAB5A520D}"/>
              </a:ext>
            </a:extLst>
          </p:cNvPr>
          <p:cNvSpPr txBox="1"/>
          <p:nvPr/>
        </p:nvSpPr>
        <p:spPr>
          <a:xfrm>
            <a:off x="3910940" y="3244334"/>
            <a:ext cx="43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수행평가</a:t>
            </a:r>
          </a:p>
        </p:txBody>
      </p:sp>
    </p:spTree>
    <p:extLst>
      <p:ext uri="{BB962C8B-B14F-4D97-AF65-F5344CB8AC3E}">
        <p14:creationId xmlns:p14="http://schemas.microsoft.com/office/powerpoint/2010/main" val="131974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32E52-3C06-4AF6-BCFE-A4F86D0C60CC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0" dirty="0" err="1">
                <a:solidFill>
                  <a:sysClr val="windowText" lastClr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파워라이팅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_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수행평가 콘텐츠 구성 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세부안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FC278-F9CE-449B-BD11-B6AD375F0391}"/>
              </a:ext>
            </a:extLst>
          </p:cNvPr>
          <p:cNvSpPr txBox="1"/>
          <p:nvPr/>
        </p:nvSpPr>
        <p:spPr>
          <a:xfrm>
            <a:off x="108431" y="460059"/>
            <a:ext cx="9018739" cy="444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수행평가 컨텐츠 작업 세분화</a:t>
            </a: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1</a:t>
            </a:r>
            <a:r>
              <a:rPr lang="ko-KR" altLang="en-US" sz="1000" dirty="0"/>
              <a:t>차 추가 컨텐츠 리스트</a:t>
            </a:r>
            <a:endParaRPr lang="en-US" altLang="ko-KR" sz="1000" dirty="0"/>
          </a:p>
          <a:p>
            <a:pPr>
              <a:lnSpc>
                <a:spcPct val="150000"/>
              </a:lnSpc>
              <a:buClr>
                <a:schemeClr val="accent5"/>
              </a:buClr>
            </a:pPr>
            <a:endParaRPr lang="en-US" altLang="ko-KR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102920-6D27-478E-8783-5DA399E0A840}"/>
              </a:ext>
            </a:extLst>
          </p:cNvPr>
          <p:cNvSpPr/>
          <p:nvPr/>
        </p:nvSpPr>
        <p:spPr>
          <a:xfrm>
            <a:off x="482443" y="835335"/>
            <a:ext cx="718058" cy="169469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수행평가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3A6E-CD47-4AA6-B530-C4ED79C93394}"/>
              </a:ext>
            </a:extLst>
          </p:cNvPr>
          <p:cNvSpPr/>
          <p:nvPr/>
        </p:nvSpPr>
        <p:spPr>
          <a:xfrm>
            <a:off x="1743811" y="832368"/>
            <a:ext cx="1679765" cy="4428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문법학습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52D0BB-4BD3-4ABF-8D12-24695A324CEB}"/>
              </a:ext>
            </a:extLst>
          </p:cNvPr>
          <p:cNvSpPr/>
          <p:nvPr/>
        </p:nvSpPr>
        <p:spPr>
          <a:xfrm>
            <a:off x="3423577" y="1457716"/>
            <a:ext cx="1674156" cy="4428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교재학습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40A2C-65DD-4E79-8599-63C73D1E845E}"/>
              </a:ext>
            </a:extLst>
          </p:cNvPr>
          <p:cNvSpPr/>
          <p:nvPr/>
        </p:nvSpPr>
        <p:spPr>
          <a:xfrm>
            <a:off x="5097732" y="2087146"/>
            <a:ext cx="1674000" cy="4428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영작학습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D28A5BC-1EFF-4787-B8D7-540DDCDB78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200501" y="1053808"/>
            <a:ext cx="543310" cy="6288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D32B820-74AE-4300-84EE-B7DA3B7F21D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200501" y="1679156"/>
            <a:ext cx="2223076" cy="3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25CB7BB-083F-4765-97D4-B8F09C6A298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200501" y="1682681"/>
            <a:ext cx="3897231" cy="6259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2D4611F-E5F8-4FAF-9B53-FE04E7B6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03501"/>
              </p:ext>
            </p:extLst>
          </p:nvPr>
        </p:nvGraphicFramePr>
        <p:xfrm>
          <a:off x="482443" y="4756106"/>
          <a:ext cx="8313747" cy="1603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528">
                  <a:extLst>
                    <a:ext uri="{9D8B030D-6E8A-4147-A177-3AD203B41FA5}">
                      <a16:colId xmlns:a16="http://schemas.microsoft.com/office/drawing/2014/main" val="155943002"/>
                    </a:ext>
                  </a:extLst>
                </a:gridCol>
                <a:gridCol w="712446">
                  <a:extLst>
                    <a:ext uri="{9D8B030D-6E8A-4147-A177-3AD203B41FA5}">
                      <a16:colId xmlns:a16="http://schemas.microsoft.com/office/drawing/2014/main" val="3925388015"/>
                    </a:ext>
                  </a:extLst>
                </a:gridCol>
                <a:gridCol w="3450037">
                  <a:extLst>
                    <a:ext uri="{9D8B030D-6E8A-4147-A177-3AD203B41FA5}">
                      <a16:colId xmlns:a16="http://schemas.microsoft.com/office/drawing/2014/main" val="2689708927"/>
                    </a:ext>
                  </a:extLst>
                </a:gridCol>
                <a:gridCol w="1374405">
                  <a:extLst>
                    <a:ext uri="{9D8B030D-6E8A-4147-A177-3AD203B41FA5}">
                      <a16:colId xmlns:a16="http://schemas.microsoft.com/office/drawing/2014/main" val="2386371319"/>
                    </a:ext>
                  </a:extLst>
                </a:gridCol>
                <a:gridCol w="1447331">
                  <a:extLst>
                    <a:ext uri="{9D8B030D-6E8A-4147-A177-3AD203B41FA5}">
                      <a16:colId xmlns:a16="http://schemas.microsoft.com/office/drawing/2014/main" val="1508091346"/>
                    </a:ext>
                  </a:extLst>
                </a:gridCol>
              </a:tblGrid>
              <a:tr h="26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출판사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교재명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65743"/>
                  </a:ext>
                </a:extLst>
              </a:tr>
              <a:tr h="2672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문법학습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문제로 마스터하는 중학영문법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48675"/>
                  </a:ext>
                </a:extLst>
              </a:tr>
              <a:tr h="26727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E-Public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서술형 되는 중학영문법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54109"/>
                  </a:ext>
                </a:extLst>
              </a:tr>
              <a:tr h="26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교재학습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E-Public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되는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중학영어글쓰기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62583"/>
                  </a:ext>
                </a:extLst>
              </a:tr>
              <a:tr h="2672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영작학습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 자체제작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Composition II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내용수정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69033"/>
                  </a:ext>
                </a:extLst>
              </a:tr>
              <a:tr h="26727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List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수행평가 제공 자료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내용수정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35788"/>
                  </a:ext>
                </a:extLst>
              </a:tr>
            </a:tbl>
          </a:graphicData>
        </a:graphic>
      </p:graphicFrame>
      <p:graphicFrame>
        <p:nvGraphicFramePr>
          <p:cNvPr id="36" name="Group 469">
            <a:extLst>
              <a:ext uri="{FF2B5EF4-FFF2-40B4-BE49-F238E27FC236}">
                <a16:creationId xmlns:a16="http://schemas.microsoft.com/office/drawing/2014/main" id="{8D42EC7E-A79E-4742-8B94-E96106A6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1906"/>
              </p:ext>
            </p:extLst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2B65690-92C7-4259-BDEF-53EB588B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0436"/>
              </p:ext>
            </p:extLst>
          </p:nvPr>
        </p:nvGraphicFramePr>
        <p:xfrm>
          <a:off x="482443" y="2982555"/>
          <a:ext cx="8313747" cy="127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728">
                  <a:extLst>
                    <a:ext uri="{9D8B030D-6E8A-4147-A177-3AD203B41FA5}">
                      <a16:colId xmlns:a16="http://schemas.microsoft.com/office/drawing/2014/main" val="4211606443"/>
                    </a:ext>
                  </a:extLst>
                </a:gridCol>
                <a:gridCol w="2977330">
                  <a:extLst>
                    <a:ext uri="{9D8B030D-6E8A-4147-A177-3AD203B41FA5}">
                      <a16:colId xmlns:a16="http://schemas.microsoft.com/office/drawing/2014/main" val="772521065"/>
                    </a:ext>
                  </a:extLst>
                </a:gridCol>
                <a:gridCol w="3622689">
                  <a:extLst>
                    <a:ext uri="{9D8B030D-6E8A-4147-A177-3AD203B41FA5}">
                      <a16:colId xmlns:a16="http://schemas.microsoft.com/office/drawing/2014/main" val="2776791085"/>
                    </a:ext>
                  </a:extLst>
                </a:gridCol>
              </a:tblGrid>
              <a:tr h="318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학습</a:t>
                      </a:r>
                      <a:r>
                        <a:rPr lang="en-US" sz="900" u="none" strike="noStrike" dirty="0">
                          <a:effectLst/>
                        </a:rPr>
                        <a:t>Category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플레이어 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추가항목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37039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문법학습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Exercise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-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78977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교재학습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Exercise+Power</a:t>
                      </a:r>
                      <a:r>
                        <a:rPr lang="en-US" sz="900" u="none" strike="noStrike" dirty="0">
                          <a:effectLst/>
                        </a:rPr>
                        <a:t> Writing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Writing </a:t>
                      </a:r>
                      <a:r>
                        <a:rPr lang="ko-KR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모범 답안 제공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28124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영작학습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Power Writing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채점가이드 제공 </a:t>
                      </a:r>
                      <a:r>
                        <a:rPr lang="en-US" altLang="ko-KR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 </a:t>
                      </a:r>
                      <a:r>
                        <a:rPr lang="ko-KR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프린트 기능 추가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07348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828B5A-AB89-4897-8255-8B980D576F14}"/>
              </a:ext>
            </a:extLst>
          </p:cNvPr>
          <p:cNvSpPr/>
          <p:nvPr/>
        </p:nvSpPr>
        <p:spPr>
          <a:xfrm>
            <a:off x="110302" y="2591459"/>
            <a:ext cx="1710725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ko-KR" altLang="en-US" sz="1050" u="sng" dirty="0" err="1"/>
              <a:t>학습별</a:t>
            </a:r>
            <a:r>
              <a:rPr lang="ko-KR" altLang="en-US" sz="1050" u="sng" dirty="0"/>
              <a:t> </a:t>
            </a:r>
            <a:r>
              <a:rPr lang="en-US" altLang="ko-KR" sz="1050" u="sng" dirty="0"/>
              <a:t>Player </a:t>
            </a:r>
            <a:r>
              <a:rPr lang="ko-KR" altLang="en-US" sz="1050" u="sng" dirty="0"/>
              <a:t>구성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99394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00283"/>
              </p:ext>
            </p:extLst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4AD8FA-074B-4D98-9049-A74413E1C31A}"/>
              </a:ext>
            </a:extLst>
          </p:cNvPr>
          <p:cNvSpPr/>
          <p:nvPr/>
        </p:nvSpPr>
        <p:spPr>
          <a:xfrm>
            <a:off x="3890531" y="236879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8BE28E-1B10-40E0-A4AC-B10914776394}"/>
              </a:ext>
            </a:extLst>
          </p:cNvPr>
          <p:cNvSpPr/>
          <p:nvPr/>
        </p:nvSpPr>
        <p:spPr>
          <a:xfrm>
            <a:off x="5274006" y="236681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TheClip</a:t>
            </a:r>
            <a:r>
              <a:rPr lang="en-US" altLang="ko-KR" sz="900" dirty="0">
                <a:solidFill>
                  <a:schemeClr val="tx1"/>
                </a:solidFill>
              </a:rPr>
              <a:t> Writing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E91D4-91C8-494F-BC79-C1F11D195E30}"/>
              </a:ext>
            </a:extLst>
          </p:cNvPr>
          <p:cNvSpPr/>
          <p:nvPr/>
        </p:nvSpPr>
        <p:spPr>
          <a:xfrm>
            <a:off x="6657600" y="23674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VOCA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F9A4F0-ECBB-4614-9333-CF8959F07124}"/>
              </a:ext>
            </a:extLst>
          </p:cNvPr>
          <p:cNvSpPr/>
          <p:nvPr/>
        </p:nvSpPr>
        <p:spPr>
          <a:xfrm>
            <a:off x="2512995" y="317380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Sentence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0E2CB0-A074-4468-A68E-0D8E4A29B926}"/>
              </a:ext>
            </a:extLst>
          </p:cNvPr>
          <p:cNvSpPr/>
          <p:nvPr/>
        </p:nvSpPr>
        <p:spPr>
          <a:xfrm>
            <a:off x="3896589" y="317635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0F7604-16F2-4D00-887C-DC5E178BF574}"/>
              </a:ext>
            </a:extLst>
          </p:cNvPr>
          <p:cNvSpPr/>
          <p:nvPr/>
        </p:nvSpPr>
        <p:spPr>
          <a:xfrm>
            <a:off x="5280064" y="317437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Grammar 101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888FE-C728-4C01-BFF7-92A91DB370C6}"/>
              </a:ext>
            </a:extLst>
          </p:cNvPr>
          <p:cNvSpPr/>
          <p:nvPr/>
        </p:nvSpPr>
        <p:spPr>
          <a:xfrm>
            <a:off x="6657600" y="3170372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Composition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ABED54B-D584-45AF-90E8-382E46339495}"/>
              </a:ext>
            </a:extLst>
          </p:cNvPr>
          <p:cNvSpPr/>
          <p:nvPr/>
        </p:nvSpPr>
        <p:spPr>
          <a:xfrm>
            <a:off x="2512995" y="398020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TextBook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9DD6A7-14DA-4410-9C5A-3C3A52D6F4A7}"/>
              </a:ext>
            </a:extLst>
          </p:cNvPr>
          <p:cNvSpPr/>
          <p:nvPr/>
        </p:nvSpPr>
        <p:spPr>
          <a:xfrm>
            <a:off x="3896589" y="3984078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Book Report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5F4BB1-9782-433D-B428-7408F0EDB863}"/>
              </a:ext>
            </a:extLst>
          </p:cNvPr>
          <p:cNvSpPr/>
          <p:nvPr/>
        </p:nvSpPr>
        <p:spPr>
          <a:xfrm>
            <a:off x="5280064" y="3982095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TOEFL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81E865-F1EB-412B-93A0-3409793C6536}"/>
              </a:ext>
            </a:extLst>
          </p:cNvPr>
          <p:cNvSpPr/>
          <p:nvPr/>
        </p:nvSpPr>
        <p:spPr>
          <a:xfrm>
            <a:off x="6657600" y="396821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 Times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2347E1-8033-4BFC-85D9-19C7C906C880}"/>
              </a:ext>
            </a:extLst>
          </p:cNvPr>
          <p:cNvSpPr/>
          <p:nvPr/>
        </p:nvSpPr>
        <p:spPr>
          <a:xfrm>
            <a:off x="2512995" y="4762159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Build&amp;Glow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A145A1-4805-41C7-9416-2BC81D235FEA}"/>
              </a:ext>
            </a:extLst>
          </p:cNvPr>
          <p:cNvSpPr/>
          <p:nvPr/>
        </p:nvSpPr>
        <p:spPr>
          <a:xfrm>
            <a:off x="3896589" y="476174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Listening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C2FD9B-461A-49A2-B277-4EF068786646}"/>
              </a:ext>
            </a:extLst>
          </p:cNvPr>
          <p:cNvSpPr/>
          <p:nvPr/>
        </p:nvSpPr>
        <p:spPr>
          <a:xfrm>
            <a:off x="5280064" y="4759763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Speaking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DC1020-DEFA-48A3-A3E8-DA1C146D4E34}"/>
              </a:ext>
            </a:extLst>
          </p:cNvPr>
          <p:cNvSpPr/>
          <p:nvPr/>
        </p:nvSpPr>
        <p:spPr>
          <a:xfrm>
            <a:off x="6657600" y="4761746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WorldCom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EC6D1B-6EF2-421B-9C22-E68741DB8BA8}"/>
              </a:ext>
            </a:extLst>
          </p:cNvPr>
          <p:cNvSpPr/>
          <p:nvPr/>
        </p:nvSpPr>
        <p:spPr>
          <a:xfrm>
            <a:off x="2512995" y="5556119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Leap&amp;learn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70C4FB-FF05-4052-9F7D-5EBAA7EE2D23}"/>
              </a:ext>
            </a:extLst>
          </p:cNvPr>
          <p:cNvSpPr/>
          <p:nvPr/>
        </p:nvSpPr>
        <p:spPr>
          <a:xfrm>
            <a:off x="3896589" y="5558102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중등내신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B61DBC-8605-4022-B12D-452FFC4CB55C}"/>
              </a:ext>
            </a:extLst>
          </p:cNvPr>
          <p:cNvSpPr/>
          <p:nvPr/>
        </p:nvSpPr>
        <p:spPr>
          <a:xfrm>
            <a:off x="5280064" y="5556119"/>
            <a:ext cx="1110834" cy="66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</a:t>
            </a:r>
            <a:r>
              <a:rPr lang="ko-KR" altLang="en-US" sz="900" dirty="0">
                <a:solidFill>
                  <a:schemeClr val="tx1"/>
                </a:solidFill>
              </a:rPr>
              <a:t> 능률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6657600" y="5542804"/>
            <a:ext cx="1110834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 테스트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4B4DC6-02A5-4DF1-8B9B-368C0D49B065}"/>
              </a:ext>
            </a:extLst>
          </p:cNvPr>
          <p:cNvSpPr/>
          <p:nvPr/>
        </p:nvSpPr>
        <p:spPr>
          <a:xfrm>
            <a:off x="2493076" y="2358439"/>
            <a:ext cx="1130753" cy="668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b">
            <a:norm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D4A3002-ACFB-47FA-A491-F2FA4369C264}"/>
              </a:ext>
            </a:extLst>
          </p:cNvPr>
          <p:cNvGrpSpPr/>
          <p:nvPr/>
        </p:nvGrpSpPr>
        <p:grpSpPr>
          <a:xfrm>
            <a:off x="2707578" y="2455694"/>
            <a:ext cx="681499" cy="234000"/>
            <a:chOff x="3484912" y="3862985"/>
            <a:chExt cx="234786" cy="234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907B460-8A0D-4C9F-8283-E4D51782217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B26AF4F-5C6D-4C25-8A9B-A31D4B64094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1744E0B-B89F-4C1E-899A-D78E575EC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FB0697-78B0-47E2-9E4A-B5F1CA7EE0B9}"/>
              </a:ext>
            </a:extLst>
          </p:cNvPr>
          <p:cNvGrpSpPr/>
          <p:nvPr/>
        </p:nvGrpSpPr>
        <p:grpSpPr>
          <a:xfrm>
            <a:off x="4115822" y="2470470"/>
            <a:ext cx="676089" cy="234000"/>
            <a:chOff x="3484912" y="3862985"/>
            <a:chExt cx="234786" cy="23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921160F-0CC6-4F9B-AD46-7D935AFA2E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01DE80B-85D1-4118-BCE3-99FA4D9ADD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91DC3A3-7A57-4E59-808E-E2BF7231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F0D5B23-351C-484C-A5E7-300CD99D7826}"/>
              </a:ext>
            </a:extLst>
          </p:cNvPr>
          <p:cNvGrpSpPr/>
          <p:nvPr/>
        </p:nvGrpSpPr>
        <p:grpSpPr>
          <a:xfrm>
            <a:off x="5487419" y="2467222"/>
            <a:ext cx="676089" cy="234000"/>
            <a:chOff x="3484912" y="3862985"/>
            <a:chExt cx="234786" cy="234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969A018-31F6-4A28-98C3-DD6EFCF365B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E6F3FFD-D43B-40A8-BCD4-68C855D8D61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C40FD4-4CF2-49CE-9D9C-B20BC5EC6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3D25E63-46F8-4C86-8D29-EA8CEFBB0DCC}"/>
              </a:ext>
            </a:extLst>
          </p:cNvPr>
          <p:cNvGrpSpPr/>
          <p:nvPr/>
        </p:nvGrpSpPr>
        <p:grpSpPr>
          <a:xfrm>
            <a:off x="6859695" y="2467872"/>
            <a:ext cx="676089" cy="234000"/>
            <a:chOff x="3484912" y="3862985"/>
            <a:chExt cx="234786" cy="234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D242B06-E405-44FB-9D20-DFCFE70A70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8D25EAD-FFE7-4C5A-AF8E-B8C6F590B81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1D0AE00-9A4F-40EA-B39B-FF4F88906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9B331D3-18DB-49F9-BB54-2327A00AF16D}"/>
              </a:ext>
            </a:extLst>
          </p:cNvPr>
          <p:cNvGrpSpPr/>
          <p:nvPr/>
        </p:nvGrpSpPr>
        <p:grpSpPr>
          <a:xfrm>
            <a:off x="2746325" y="3279314"/>
            <a:ext cx="676089" cy="234000"/>
            <a:chOff x="3484912" y="3862985"/>
            <a:chExt cx="234786" cy="234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7C86C5E-BCF1-4478-AA44-54C23E16B09D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396E75E-B5F6-4DE5-A0DA-E720B8D0D3C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410C40C-B2EA-4C8D-A45C-453D9A9A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2D60FDE-92FD-409B-A4DC-11F04255F845}"/>
              </a:ext>
            </a:extLst>
          </p:cNvPr>
          <p:cNvGrpSpPr/>
          <p:nvPr/>
        </p:nvGrpSpPr>
        <p:grpSpPr>
          <a:xfrm>
            <a:off x="4117922" y="3276066"/>
            <a:ext cx="676089" cy="234000"/>
            <a:chOff x="3484912" y="3862985"/>
            <a:chExt cx="234786" cy="234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96EAF52-73E6-41E4-B49C-77CE93620EC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C0B9AB1-1487-4AA8-9DB6-40DD9515768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57FE972-4534-40D1-A0EC-EDE8F9DDA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318B5C8-D70D-48C9-970E-FB59A47A9741}"/>
              </a:ext>
            </a:extLst>
          </p:cNvPr>
          <p:cNvGrpSpPr/>
          <p:nvPr/>
        </p:nvGrpSpPr>
        <p:grpSpPr>
          <a:xfrm>
            <a:off x="5501395" y="3274217"/>
            <a:ext cx="676089" cy="234000"/>
            <a:chOff x="3484912" y="3862985"/>
            <a:chExt cx="234786" cy="234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A162552-71B4-457B-929E-89C9B42E230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5775E41-AAA9-4D90-9CD0-16E06BB3E17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E271BF7-E263-488B-AA02-CD5217B7E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C50486E-545E-40B0-88CE-EF57AD12319D}"/>
              </a:ext>
            </a:extLst>
          </p:cNvPr>
          <p:cNvGrpSpPr/>
          <p:nvPr/>
        </p:nvGrpSpPr>
        <p:grpSpPr>
          <a:xfrm>
            <a:off x="6854285" y="3303179"/>
            <a:ext cx="676089" cy="234000"/>
            <a:chOff x="3484912" y="3862985"/>
            <a:chExt cx="234786" cy="23400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C42C60-CF8D-49E9-A1A0-ADFCD3CDF3C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2B50B9A-B425-449E-B1AA-5A595804AE9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7FDDCD9-FD3B-4FA7-B4F6-4DA081569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14E141E-DC72-4BC3-97F6-5C95CDD93468}"/>
              </a:ext>
            </a:extLst>
          </p:cNvPr>
          <p:cNvGrpSpPr/>
          <p:nvPr/>
        </p:nvGrpSpPr>
        <p:grpSpPr>
          <a:xfrm>
            <a:off x="2740915" y="4116621"/>
            <a:ext cx="676089" cy="234000"/>
            <a:chOff x="3484912" y="3862985"/>
            <a:chExt cx="234786" cy="234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35A6671-CE18-49A7-8FB3-146A2078EFB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20235EC-CA6F-4A76-9235-5C9E0FD0075C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0BABF30-2660-48D8-BA1F-BEDC5C6F9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E54758-5FEF-4FA6-B25C-BBE94EB854F1}"/>
              </a:ext>
            </a:extLst>
          </p:cNvPr>
          <p:cNvGrpSpPr/>
          <p:nvPr/>
        </p:nvGrpSpPr>
        <p:grpSpPr>
          <a:xfrm>
            <a:off x="4112512" y="4113373"/>
            <a:ext cx="676089" cy="234000"/>
            <a:chOff x="3484912" y="3862985"/>
            <a:chExt cx="234786" cy="234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798169E-B59A-4EBF-A633-AA5068D8215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20CC94E-4D45-4386-BDCA-AD3B26F1C20D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71AAF75-2013-4EB3-91E4-D91490C1C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5E2BEC4-CED3-4116-9FA1-83A9E9B2AF22}"/>
              </a:ext>
            </a:extLst>
          </p:cNvPr>
          <p:cNvGrpSpPr/>
          <p:nvPr/>
        </p:nvGrpSpPr>
        <p:grpSpPr>
          <a:xfrm>
            <a:off x="5495985" y="4111524"/>
            <a:ext cx="676089" cy="234000"/>
            <a:chOff x="3484912" y="3862985"/>
            <a:chExt cx="234786" cy="234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F7BE988-DF5F-4CE7-B668-489E5E5DF5E1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0A5569F1-50E0-4120-B388-8D2861E2F74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10D28C6-0640-4C97-B9BD-2155463D1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D5AB00E-F1E0-4106-A74C-40F5FF5CF013}"/>
              </a:ext>
            </a:extLst>
          </p:cNvPr>
          <p:cNvGrpSpPr/>
          <p:nvPr/>
        </p:nvGrpSpPr>
        <p:grpSpPr>
          <a:xfrm>
            <a:off x="6852183" y="4104093"/>
            <a:ext cx="676089" cy="234000"/>
            <a:chOff x="3484912" y="3862985"/>
            <a:chExt cx="234786" cy="234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3E52F3C-677A-4CB0-8AEE-DA1C170AFB0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98ECB61-7D34-41F1-AEF7-4EF65A2AF49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7E9DBD1-614B-47D8-AD2B-D28B92CB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B8ECB9-5889-48B9-8B00-22407D78C1EE}"/>
              </a:ext>
            </a:extLst>
          </p:cNvPr>
          <p:cNvGrpSpPr/>
          <p:nvPr/>
        </p:nvGrpSpPr>
        <p:grpSpPr>
          <a:xfrm>
            <a:off x="2738813" y="4900159"/>
            <a:ext cx="676089" cy="234000"/>
            <a:chOff x="3484912" y="3862985"/>
            <a:chExt cx="234786" cy="234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CAF8ED9-73F5-4343-8D20-D4C56109C26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84B75AA-AC81-425E-B534-71955213DB69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2B4E8B9-2660-4425-820E-0FD42B638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DA9E19B-1E9A-4C35-BC2F-A0BB9DBF06E2}"/>
              </a:ext>
            </a:extLst>
          </p:cNvPr>
          <p:cNvGrpSpPr/>
          <p:nvPr/>
        </p:nvGrpSpPr>
        <p:grpSpPr>
          <a:xfrm>
            <a:off x="4110410" y="4896911"/>
            <a:ext cx="676089" cy="234000"/>
            <a:chOff x="3484912" y="3862985"/>
            <a:chExt cx="234786" cy="2340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D6B3531-908A-4259-8D7E-FBF1070EBDB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B59E1F7-6D3A-422B-8296-683AD6C6A7C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9F1C4C8-ABFE-46C5-A184-AB11F4164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14196F3-2C17-4DB2-8BA2-1755595A581C}"/>
              </a:ext>
            </a:extLst>
          </p:cNvPr>
          <p:cNvGrpSpPr/>
          <p:nvPr/>
        </p:nvGrpSpPr>
        <p:grpSpPr>
          <a:xfrm>
            <a:off x="5493883" y="4895062"/>
            <a:ext cx="676089" cy="234000"/>
            <a:chOff x="3484912" y="3862985"/>
            <a:chExt cx="234786" cy="234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8CEC63-6743-4153-985B-55FB1674897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FF9BF67-841D-41DE-A0C7-EFC22A52F83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B28DBF14-5F1C-4873-8ABC-AB660299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886C8B9-0488-4AEE-A34D-A37EC09D6888}"/>
              </a:ext>
            </a:extLst>
          </p:cNvPr>
          <p:cNvGrpSpPr/>
          <p:nvPr/>
        </p:nvGrpSpPr>
        <p:grpSpPr>
          <a:xfrm>
            <a:off x="6843490" y="4883746"/>
            <a:ext cx="676089" cy="234000"/>
            <a:chOff x="3484912" y="3862985"/>
            <a:chExt cx="234786" cy="234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AFC6BAA-57D1-4FDD-8954-6EA9EEC27D6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F82615F-BF91-4742-B52E-CD3A9CEA855F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752FB8C-5701-4F45-AE3D-C22E3261A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C83411A-4B16-43D8-B041-21048AD6CEC7}"/>
              </a:ext>
            </a:extLst>
          </p:cNvPr>
          <p:cNvGrpSpPr/>
          <p:nvPr/>
        </p:nvGrpSpPr>
        <p:grpSpPr>
          <a:xfrm>
            <a:off x="2730120" y="5678752"/>
            <a:ext cx="676089" cy="234000"/>
            <a:chOff x="3484912" y="3862985"/>
            <a:chExt cx="234786" cy="2340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CD4AB61-E747-4DBE-922C-A7A3F3519864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8EF7DFD-419F-483A-BAA4-DCE8FFA82A0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0FF47BD-0AAE-4325-96F4-C23EDFA11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9CC5558-FA0E-49DE-BD70-F23A350D9C1C}"/>
              </a:ext>
            </a:extLst>
          </p:cNvPr>
          <p:cNvGrpSpPr/>
          <p:nvPr/>
        </p:nvGrpSpPr>
        <p:grpSpPr>
          <a:xfrm>
            <a:off x="4101717" y="5675504"/>
            <a:ext cx="676089" cy="234000"/>
            <a:chOff x="3484912" y="3862985"/>
            <a:chExt cx="234786" cy="234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C9FEBBA-67D7-4521-B034-E757FFBAF8D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3B2336B-C77D-4FCA-8ED7-8677658CD6B1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A9F26C5C-7207-479A-89AD-99BC8DB35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746D3A5A-9C26-4DA2-9095-5B1B9475B4AF}"/>
              </a:ext>
            </a:extLst>
          </p:cNvPr>
          <p:cNvGrpSpPr/>
          <p:nvPr/>
        </p:nvGrpSpPr>
        <p:grpSpPr>
          <a:xfrm>
            <a:off x="5485190" y="5673655"/>
            <a:ext cx="676089" cy="234000"/>
            <a:chOff x="3484912" y="3862985"/>
            <a:chExt cx="234786" cy="234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CDEE4A3-B3DC-4A20-8A1A-047857D6D020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16B7FD8-ADC9-41C4-B68F-ED54D50A0D44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1311FBC2-B445-45EB-84C4-277713D18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6891105" y="5667719"/>
            <a:ext cx="676089" cy="234000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항목 추가 위치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9" name="Group 469">
            <a:extLst>
              <a:ext uri="{FF2B5EF4-FFF2-40B4-BE49-F238E27FC236}">
                <a16:creationId xmlns:a16="http://schemas.microsoft.com/office/drawing/2014/main" id="{C791345D-58CB-4CE4-8133-DF0A13D3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6505"/>
              </p:ext>
            </p:extLst>
          </p:nvPr>
        </p:nvGraphicFramePr>
        <p:xfrm>
          <a:off x="9302262" y="439833"/>
          <a:ext cx="2819400" cy="192819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파원라이팅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학습관리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전체콘텐츠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신규로 추가되는 수행평가 항목을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가장 상단에 위치될 수 있도록 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F9928C4-BB3F-414D-B395-6F0CBFF7D773}"/>
              </a:ext>
            </a:extLst>
          </p:cNvPr>
          <p:cNvSpPr/>
          <p:nvPr/>
        </p:nvSpPr>
        <p:spPr>
          <a:xfrm>
            <a:off x="2438305" y="2290402"/>
            <a:ext cx="1185524" cy="747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0F037F7-DDC8-46A2-8031-1DC9E6D88914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07A4F9E-16DA-4A8E-9331-4814E9619ECD}"/>
              </a:ext>
            </a:extLst>
          </p:cNvPr>
          <p:cNvSpPr/>
          <p:nvPr/>
        </p:nvSpPr>
        <p:spPr>
          <a:xfrm>
            <a:off x="2388779" y="2178396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D961DCA9-329F-4C3A-AEDA-BB1949F18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02219"/>
              </p:ext>
            </p:extLst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74C1095-CA43-4870-98C3-A624AEAD2691}"/>
              </a:ext>
            </a:extLst>
          </p:cNvPr>
          <p:cNvSpPr/>
          <p:nvPr/>
        </p:nvSpPr>
        <p:spPr>
          <a:xfrm>
            <a:off x="8329246" y="1900146"/>
            <a:ext cx="713814" cy="1667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77500" lnSpcReduction="20000"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커리큘럼</a:t>
            </a:r>
          </a:p>
        </p:txBody>
      </p:sp>
    </p:spTree>
    <p:extLst>
      <p:ext uri="{BB962C8B-B14F-4D97-AF65-F5344CB8AC3E}">
        <p14:creationId xmlns:p14="http://schemas.microsoft.com/office/powerpoint/2010/main" val="358793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_</a:t>
            </a:r>
            <a:r>
              <a:rPr lang="ko-KR" altLang="en-US" sz="1200" kern="0" dirty="0" err="1">
                <a:solidFill>
                  <a:sysClr val="windowText" lastClr="000000"/>
                </a:solidFill>
              </a:rPr>
              <a:t>강사용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899132" y="3176808"/>
            <a:ext cx="70148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07184"/>
              </p:ext>
            </p:extLst>
          </p:nvPr>
        </p:nvGraphicFramePr>
        <p:xfrm>
          <a:off x="9302262" y="439833"/>
          <a:ext cx="2819400" cy="3224754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수행평가 클릭 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Contents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(Category / LEVEL / UNIT)</a:t>
                      </a: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Contents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연구소에서 입력 완료 후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OPEN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예정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실행 우측으로 모범답안 버튼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새창열기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형태으로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확인가능 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실행 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Flex,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Smartplayer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로 학습 진행될 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있도록한다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채점가이드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Tip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학습센터관리자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새창열기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형태으로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확인가능 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Print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채점가이드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Contents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연구소에서 작업중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Tip-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이형구 과장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작업예정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1E2420-5F19-4081-8D38-54EB6D513F84}"/>
              </a:ext>
            </a:extLst>
          </p:cNvPr>
          <p:cNvSpPr/>
          <p:nvPr/>
        </p:nvSpPr>
        <p:spPr>
          <a:xfrm>
            <a:off x="1727655" y="2810090"/>
            <a:ext cx="7372725" cy="315752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8C342-5C24-44DC-8674-703257C16616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31E4E82-2718-4ED2-B09E-15716B6E1E81}"/>
              </a:ext>
            </a:extLst>
          </p:cNvPr>
          <p:cNvSpPr/>
          <p:nvPr/>
        </p:nvSpPr>
        <p:spPr>
          <a:xfrm>
            <a:off x="1702979" y="277137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D4758BE-104E-40E0-B20E-C2DD8F4F1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02219"/>
              </p:ext>
            </p:extLst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5C2B1A-466B-4BD8-B5A4-0AF1D954E35E}"/>
              </a:ext>
            </a:extLst>
          </p:cNvPr>
          <p:cNvGrpSpPr/>
          <p:nvPr/>
        </p:nvGrpSpPr>
        <p:grpSpPr>
          <a:xfrm>
            <a:off x="1908207" y="3332603"/>
            <a:ext cx="2116932" cy="2310071"/>
            <a:chOff x="3484912" y="3862985"/>
            <a:chExt cx="234786" cy="23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AA6FFC-3535-4D6B-AB39-6D01FD529F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0776E1D-243E-445E-8CC1-8C6EDAE6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FEEC8-3FC7-4522-977F-D27995E38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4CD3FE-0C2D-4CE8-A983-6F0279F6C6E8}"/>
              </a:ext>
            </a:extLst>
          </p:cNvPr>
          <p:cNvGrpSpPr/>
          <p:nvPr/>
        </p:nvGrpSpPr>
        <p:grpSpPr>
          <a:xfrm>
            <a:off x="4359865" y="3332603"/>
            <a:ext cx="2116932" cy="2310071"/>
            <a:chOff x="3484912" y="3862985"/>
            <a:chExt cx="234786" cy="234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76951-C6DD-49B5-92BB-C57D4FC837B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687D2C1-B526-436F-915B-586D76DD27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DB9C07-8434-4754-BB17-02D8CCF9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9D0E503-53FF-44A6-9FCC-F19929E1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63826"/>
              </p:ext>
            </p:extLst>
          </p:nvPr>
        </p:nvGraphicFramePr>
        <p:xfrm>
          <a:off x="6771838" y="3244850"/>
          <a:ext cx="2096694" cy="163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694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B46983-388A-48A5-80B3-98DAD6E0CAB5}"/>
              </a:ext>
            </a:extLst>
          </p:cNvPr>
          <p:cNvSpPr/>
          <p:nvPr/>
        </p:nvSpPr>
        <p:spPr>
          <a:xfrm>
            <a:off x="8497343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BC55-1258-49DB-ABAA-707AD3398423}"/>
              </a:ext>
            </a:extLst>
          </p:cNvPr>
          <p:cNvSpPr/>
          <p:nvPr/>
        </p:nvSpPr>
        <p:spPr>
          <a:xfrm>
            <a:off x="8057728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C68C92B-5441-4A80-849F-52327315955A}"/>
              </a:ext>
            </a:extLst>
          </p:cNvPr>
          <p:cNvSpPr/>
          <p:nvPr/>
        </p:nvSpPr>
        <p:spPr>
          <a:xfrm>
            <a:off x="8497341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412261-A7CA-43D6-8119-39B969BBF257}"/>
              </a:ext>
            </a:extLst>
          </p:cNvPr>
          <p:cNvSpPr/>
          <p:nvPr/>
        </p:nvSpPr>
        <p:spPr>
          <a:xfrm>
            <a:off x="8057726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FFC87-E027-45D2-B48B-DBD2FADA86CA}"/>
              </a:ext>
            </a:extLst>
          </p:cNvPr>
          <p:cNvSpPr/>
          <p:nvPr/>
        </p:nvSpPr>
        <p:spPr>
          <a:xfrm>
            <a:off x="8497341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15072-3FF4-4630-8625-18E074F862ED}"/>
              </a:ext>
            </a:extLst>
          </p:cNvPr>
          <p:cNvSpPr/>
          <p:nvPr/>
        </p:nvSpPr>
        <p:spPr>
          <a:xfrm>
            <a:off x="8057726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64843E-2E2A-449D-A897-CA8AD95C264C}"/>
              </a:ext>
            </a:extLst>
          </p:cNvPr>
          <p:cNvSpPr/>
          <p:nvPr/>
        </p:nvSpPr>
        <p:spPr>
          <a:xfrm>
            <a:off x="8427847" y="3251921"/>
            <a:ext cx="486152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CD91953-ADDD-4BB3-824C-FA20F66F25FD}"/>
              </a:ext>
            </a:extLst>
          </p:cNvPr>
          <p:cNvSpPr/>
          <p:nvPr/>
        </p:nvSpPr>
        <p:spPr>
          <a:xfrm>
            <a:off x="8727909" y="3128905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2ADE477-7111-446B-B73F-E331364875E9}"/>
              </a:ext>
            </a:extLst>
          </p:cNvPr>
          <p:cNvSpPr/>
          <p:nvPr/>
        </p:nvSpPr>
        <p:spPr>
          <a:xfrm>
            <a:off x="7947195" y="3251916"/>
            <a:ext cx="486152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6F0C062-14ED-49B8-BB8A-CD507B21100B}"/>
              </a:ext>
            </a:extLst>
          </p:cNvPr>
          <p:cNvSpPr/>
          <p:nvPr/>
        </p:nvSpPr>
        <p:spPr>
          <a:xfrm>
            <a:off x="8247257" y="3128900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hlinkClick r:id="rId2" action="ppaction://hlinksldjump"/>
            <a:extLst>
              <a:ext uri="{FF2B5EF4-FFF2-40B4-BE49-F238E27FC236}">
                <a16:creationId xmlns:a16="http://schemas.microsoft.com/office/drawing/2014/main" id="{A67EC1E5-CB26-4206-BDED-AFF23895C92F}"/>
              </a:ext>
            </a:extLst>
          </p:cNvPr>
          <p:cNvSpPr/>
          <p:nvPr/>
        </p:nvSpPr>
        <p:spPr>
          <a:xfrm>
            <a:off x="8247256" y="2175920"/>
            <a:ext cx="621275" cy="304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관리</a:t>
            </a:r>
            <a:r>
              <a:rPr lang="en-US" altLang="ko-KR" sz="700" dirty="0"/>
              <a:t>Tip</a:t>
            </a:r>
            <a:endParaRPr lang="ko-KR" altLang="en-US" sz="700" dirty="0"/>
          </a:p>
        </p:txBody>
      </p:sp>
      <p:sp>
        <p:nvSpPr>
          <p:cNvPr id="71" name="직사각형 70">
            <a:hlinkClick r:id="rId3" action="ppaction://hlinksldjump"/>
            <a:extLst>
              <a:ext uri="{FF2B5EF4-FFF2-40B4-BE49-F238E27FC236}">
                <a16:creationId xmlns:a16="http://schemas.microsoft.com/office/drawing/2014/main" id="{655C772F-19DD-4042-AF4E-CCEEF535467F}"/>
              </a:ext>
            </a:extLst>
          </p:cNvPr>
          <p:cNvSpPr/>
          <p:nvPr/>
        </p:nvSpPr>
        <p:spPr>
          <a:xfrm>
            <a:off x="7444491" y="2180613"/>
            <a:ext cx="713814" cy="304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채점가이드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6CA6E8-D43B-4470-AE96-5B1C1B180417}"/>
              </a:ext>
            </a:extLst>
          </p:cNvPr>
          <p:cNvSpPr/>
          <p:nvPr/>
        </p:nvSpPr>
        <p:spPr>
          <a:xfrm>
            <a:off x="7402731" y="2126862"/>
            <a:ext cx="1505177" cy="395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BC4D3CE-9EB9-4800-99AC-700CC1F76FB1}"/>
              </a:ext>
            </a:extLst>
          </p:cNvPr>
          <p:cNvSpPr/>
          <p:nvPr/>
        </p:nvSpPr>
        <p:spPr>
          <a:xfrm>
            <a:off x="7272715" y="2009027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_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모범답안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899132" y="3176808"/>
            <a:ext cx="70148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8C342-5C24-44DC-8674-703257C16616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D4758BE-104E-40E0-B20E-C2DD8F4F11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5C2B1A-466B-4BD8-B5A4-0AF1D954E35E}"/>
              </a:ext>
            </a:extLst>
          </p:cNvPr>
          <p:cNvGrpSpPr/>
          <p:nvPr/>
        </p:nvGrpSpPr>
        <p:grpSpPr>
          <a:xfrm>
            <a:off x="1908207" y="3332603"/>
            <a:ext cx="2116932" cy="2310071"/>
            <a:chOff x="3484912" y="3862985"/>
            <a:chExt cx="234786" cy="23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AA6FFC-3535-4D6B-AB39-6D01FD529F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0776E1D-243E-445E-8CC1-8C6EDAE6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FEEC8-3FC7-4522-977F-D27995E38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4CD3FE-0C2D-4CE8-A983-6F0279F6C6E8}"/>
              </a:ext>
            </a:extLst>
          </p:cNvPr>
          <p:cNvGrpSpPr/>
          <p:nvPr/>
        </p:nvGrpSpPr>
        <p:grpSpPr>
          <a:xfrm>
            <a:off x="4359865" y="3332603"/>
            <a:ext cx="2116932" cy="2310071"/>
            <a:chOff x="3484912" y="3862985"/>
            <a:chExt cx="234786" cy="234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76951-C6DD-49B5-92BB-C57D4FC837B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687D2C1-B526-436F-915B-586D76DD27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DB9C07-8434-4754-BB17-02D8CCF9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9D0E503-53FF-44A6-9FCC-F19929E155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838" y="3244850"/>
          <a:ext cx="2096694" cy="163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694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7E68CB-D482-4EB6-B17F-7C689F1A988D}"/>
              </a:ext>
            </a:extLst>
          </p:cNvPr>
          <p:cNvSpPr/>
          <p:nvPr/>
        </p:nvSpPr>
        <p:spPr>
          <a:xfrm>
            <a:off x="8491912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783A47-94D2-4B78-8B12-ECA09F3A5FE2}"/>
              </a:ext>
            </a:extLst>
          </p:cNvPr>
          <p:cNvSpPr/>
          <p:nvPr/>
        </p:nvSpPr>
        <p:spPr>
          <a:xfrm>
            <a:off x="8052297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B46983-388A-48A5-80B3-98DAD6E0CAB5}"/>
              </a:ext>
            </a:extLst>
          </p:cNvPr>
          <p:cNvSpPr/>
          <p:nvPr/>
        </p:nvSpPr>
        <p:spPr>
          <a:xfrm>
            <a:off x="8497343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BC55-1258-49DB-ABAA-707AD3398423}"/>
              </a:ext>
            </a:extLst>
          </p:cNvPr>
          <p:cNvSpPr/>
          <p:nvPr/>
        </p:nvSpPr>
        <p:spPr>
          <a:xfrm>
            <a:off x="8057728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C68C92B-5441-4A80-849F-52327315955A}"/>
              </a:ext>
            </a:extLst>
          </p:cNvPr>
          <p:cNvSpPr/>
          <p:nvPr/>
        </p:nvSpPr>
        <p:spPr>
          <a:xfrm>
            <a:off x="8497341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412261-A7CA-43D6-8119-39B969BBF257}"/>
              </a:ext>
            </a:extLst>
          </p:cNvPr>
          <p:cNvSpPr/>
          <p:nvPr/>
        </p:nvSpPr>
        <p:spPr>
          <a:xfrm>
            <a:off x="8057726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FFC87-E027-45D2-B48B-DBD2FADA86CA}"/>
              </a:ext>
            </a:extLst>
          </p:cNvPr>
          <p:cNvSpPr/>
          <p:nvPr/>
        </p:nvSpPr>
        <p:spPr>
          <a:xfrm>
            <a:off x="8497341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15072-3FF4-4630-8625-18E074F862ED}"/>
              </a:ext>
            </a:extLst>
          </p:cNvPr>
          <p:cNvSpPr/>
          <p:nvPr/>
        </p:nvSpPr>
        <p:spPr>
          <a:xfrm>
            <a:off x="8057726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7EC1E5-CB26-4206-BDED-AFF23895C92F}"/>
              </a:ext>
            </a:extLst>
          </p:cNvPr>
          <p:cNvSpPr/>
          <p:nvPr/>
        </p:nvSpPr>
        <p:spPr>
          <a:xfrm>
            <a:off x="8247256" y="2175920"/>
            <a:ext cx="621275" cy="304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관리</a:t>
            </a:r>
            <a:r>
              <a:rPr lang="en-US" altLang="ko-KR" sz="700" dirty="0"/>
              <a:t>Tip</a:t>
            </a:r>
            <a:endParaRPr lang="ko-KR" altLang="en-US" sz="7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5C772F-19DD-4042-AF4E-CCEEF535467F}"/>
              </a:ext>
            </a:extLst>
          </p:cNvPr>
          <p:cNvSpPr/>
          <p:nvPr/>
        </p:nvSpPr>
        <p:spPr>
          <a:xfrm>
            <a:off x="7444491" y="2180613"/>
            <a:ext cx="713814" cy="304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채점가이드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5FC5C7-C6B5-4ED4-8732-D0E8647059D7}"/>
              </a:ext>
            </a:extLst>
          </p:cNvPr>
          <p:cNvSpPr/>
          <p:nvPr/>
        </p:nvSpPr>
        <p:spPr>
          <a:xfrm>
            <a:off x="3375280" y="1593277"/>
            <a:ext cx="3805098" cy="4374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F8C7-9FD5-49AE-B28A-8D9E8B2816DF}"/>
              </a:ext>
            </a:extLst>
          </p:cNvPr>
          <p:cNvSpPr txBox="1"/>
          <p:nvPr/>
        </p:nvSpPr>
        <p:spPr>
          <a:xfrm>
            <a:off x="3375280" y="164448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800" dirty="0"/>
              <a:t>모범답안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7E80DAD-09D4-40C5-AB8D-F7C0B5C4710A}"/>
              </a:ext>
            </a:extLst>
          </p:cNvPr>
          <p:cNvCxnSpPr>
            <a:cxnSpLocks/>
          </p:cNvCxnSpPr>
          <p:nvPr/>
        </p:nvCxnSpPr>
        <p:spPr>
          <a:xfrm>
            <a:off x="3458310" y="1913502"/>
            <a:ext cx="358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1F6B400-5713-4A74-9455-AB92447632B1}"/>
              </a:ext>
            </a:extLst>
          </p:cNvPr>
          <p:cNvSpPr txBox="1"/>
          <p:nvPr/>
        </p:nvSpPr>
        <p:spPr>
          <a:xfrm>
            <a:off x="3473197" y="2006660"/>
            <a:ext cx="305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800" dirty="0"/>
              <a:t>모범답안 내용추가</a:t>
            </a:r>
          </a:p>
          <a:p>
            <a:pPr>
              <a:buClr>
                <a:schemeClr val="accent1"/>
              </a:buClr>
            </a:pP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0C67DF-8351-45A5-B05F-2917BCEEB726}"/>
              </a:ext>
            </a:extLst>
          </p:cNvPr>
          <p:cNvSpPr/>
          <p:nvPr/>
        </p:nvSpPr>
        <p:spPr>
          <a:xfrm>
            <a:off x="6771838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닫기</a:t>
            </a:r>
          </a:p>
        </p:txBody>
      </p:sp>
      <p:sp>
        <p:nvSpPr>
          <p:cNvPr id="67" name="직사각형 66">
            <a:hlinkClick r:id="rId2" action="ppaction://hlinksldjump"/>
            <a:extLst>
              <a:ext uri="{FF2B5EF4-FFF2-40B4-BE49-F238E27FC236}">
                <a16:creationId xmlns:a16="http://schemas.microsoft.com/office/drawing/2014/main" id="{E953C397-ADCE-47BF-960A-28447283D017}"/>
              </a:ext>
            </a:extLst>
          </p:cNvPr>
          <p:cNvSpPr/>
          <p:nvPr/>
        </p:nvSpPr>
        <p:spPr>
          <a:xfrm>
            <a:off x="6332223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8096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12DB7E-AE66-4578-9E6B-9C91710F833F}"/>
              </a:ext>
            </a:extLst>
          </p:cNvPr>
          <p:cNvGrpSpPr/>
          <p:nvPr/>
        </p:nvGrpSpPr>
        <p:grpSpPr>
          <a:xfrm>
            <a:off x="-1" y="400633"/>
            <a:ext cx="9239003" cy="852214"/>
            <a:chOff x="-1" y="400633"/>
            <a:chExt cx="9239003" cy="852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6080C19-19FF-4B16-ABDE-AD3C85455CC1}"/>
                </a:ext>
              </a:extLst>
            </p:cNvPr>
            <p:cNvSpPr/>
            <p:nvPr/>
          </p:nvSpPr>
          <p:spPr>
            <a:xfrm>
              <a:off x="-1" y="400633"/>
              <a:ext cx="9239003" cy="852214"/>
            </a:xfrm>
            <a:prstGeom prst="rect">
              <a:avLst/>
            </a:prstGeom>
            <a:ln w="12700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Header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DF47E4-5CBC-4CA6-A23E-D7743514C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0633"/>
              <a:ext cx="9239002" cy="852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F8DB3-0FFD-4F06-AC49-977FAF3F22B4}"/>
              </a:ext>
            </a:extLst>
          </p:cNvPr>
          <p:cNvSpPr/>
          <p:nvPr/>
        </p:nvSpPr>
        <p:spPr>
          <a:xfrm>
            <a:off x="-1" y="1252846"/>
            <a:ext cx="1573482" cy="53617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69B3F-2C91-476C-B4D8-3E0DB8B68B1F}"/>
              </a:ext>
            </a:extLst>
          </p:cNvPr>
          <p:cNvSpPr/>
          <p:nvPr/>
        </p:nvSpPr>
        <p:spPr>
          <a:xfrm>
            <a:off x="159822" y="4153238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강의지원시스템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5FD7E3-1ECF-4484-939E-6C68CE1636B8}"/>
              </a:ext>
            </a:extLst>
          </p:cNvPr>
          <p:cNvSpPr/>
          <p:nvPr/>
        </p:nvSpPr>
        <p:spPr>
          <a:xfrm>
            <a:off x="159822" y="4745025"/>
            <a:ext cx="1211778" cy="46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LEVEL TEST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CAB293-B503-4C61-B317-5AEF7C1D1F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5248653"/>
          <a:ext cx="1211778" cy="1325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커리큘럼</a:t>
                      </a:r>
                    </a:p>
                  </a:txBody>
                  <a:tcPr marL="360000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타자연습안내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궁금증 해결</a:t>
                      </a: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33140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Player</a:t>
                      </a:r>
                    </a:p>
                    <a:p>
                      <a:pPr lvl="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D82F1-927E-485D-A42B-0E4DE824CC00}"/>
              </a:ext>
            </a:extLst>
          </p:cNvPr>
          <p:cNvGrpSpPr/>
          <p:nvPr/>
        </p:nvGrpSpPr>
        <p:grpSpPr>
          <a:xfrm>
            <a:off x="159821" y="5293479"/>
            <a:ext cx="249382" cy="237504"/>
            <a:chOff x="3473532" y="3859481"/>
            <a:chExt cx="249382" cy="2375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B5DEDB-BADE-47A9-AB36-D789F62BA01C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1847B4-7354-412F-A9BC-FCED0BA249F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31A092F-1A38-4C99-8BB8-7D55A7A0E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9CFF91-B16F-4056-827A-5D5342F9C2C0}"/>
              </a:ext>
            </a:extLst>
          </p:cNvPr>
          <p:cNvGrpSpPr/>
          <p:nvPr/>
        </p:nvGrpSpPr>
        <p:grpSpPr>
          <a:xfrm>
            <a:off x="163903" y="5624873"/>
            <a:ext cx="249382" cy="237504"/>
            <a:chOff x="3473532" y="3859481"/>
            <a:chExt cx="249382" cy="2375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B6EC5DE-9969-4047-8B5E-7B3B433BA2B8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051C8E-412A-40B4-85E0-E95E594C13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38891DC-62C3-4D13-9ACE-E631145F7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66F9A2D-7D31-4CA4-BC5F-9D38B3B60547}"/>
              </a:ext>
            </a:extLst>
          </p:cNvPr>
          <p:cNvGrpSpPr/>
          <p:nvPr/>
        </p:nvGrpSpPr>
        <p:grpSpPr>
          <a:xfrm>
            <a:off x="171201" y="5967617"/>
            <a:ext cx="249382" cy="237504"/>
            <a:chOff x="3473532" y="3859481"/>
            <a:chExt cx="249382" cy="23750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CB27800-3728-4135-B770-4A7B591C08D2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54F7B8-D6F6-4407-AD51-431CD61CB79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F878928-788E-4E6F-8A07-3F21BE13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46ABA-B4D2-472C-87D6-54AA6749DFEE}"/>
              </a:ext>
            </a:extLst>
          </p:cNvPr>
          <p:cNvGrpSpPr/>
          <p:nvPr/>
        </p:nvGrpSpPr>
        <p:grpSpPr>
          <a:xfrm>
            <a:off x="182581" y="6290767"/>
            <a:ext cx="249382" cy="237504"/>
            <a:chOff x="3473532" y="3859481"/>
            <a:chExt cx="249382" cy="2375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B904788-E351-41FB-BB17-EB4AD5C3FA3E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6EB9BCD-9A6E-4259-81A5-C3E496387CAE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3473532" y="3859481"/>
              <a:ext cx="237507" cy="2315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F30EFA3-D91D-48FF-AD80-51E7A66E1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77294"/>
              <a:ext cx="237506" cy="2137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C88E6-1C04-4A3F-999D-7913142D1F04}"/>
              </a:ext>
            </a:extLst>
          </p:cNvPr>
          <p:cNvSpPr/>
          <p:nvPr/>
        </p:nvSpPr>
        <p:spPr>
          <a:xfrm>
            <a:off x="1774622" y="1426598"/>
            <a:ext cx="7268438" cy="348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1A6E9B-B7AB-445B-909F-16A556FEADA1}"/>
              </a:ext>
            </a:extLst>
          </p:cNvPr>
          <p:cNvSpPr/>
          <p:nvPr/>
        </p:nvSpPr>
        <p:spPr>
          <a:xfrm>
            <a:off x="1774621" y="1957422"/>
            <a:ext cx="7268437" cy="796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lvl="2"/>
            <a:r>
              <a:rPr lang="ko-KR" altLang="en-US" sz="900" dirty="0">
                <a:solidFill>
                  <a:schemeClr val="tx1"/>
                </a:solidFill>
              </a:rPr>
              <a:t>수행평가</a:t>
            </a:r>
            <a:endParaRPr lang="ko-KR" altLang="en-US" sz="200" dirty="0">
              <a:solidFill>
                <a:schemeClr val="tx1"/>
              </a:solidFill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84A52FB-E60A-4740-92DB-A0A2EB36DAD0}"/>
              </a:ext>
            </a:extLst>
          </p:cNvPr>
          <p:cNvGrpSpPr/>
          <p:nvPr/>
        </p:nvGrpSpPr>
        <p:grpSpPr>
          <a:xfrm>
            <a:off x="1899132" y="2058103"/>
            <a:ext cx="676089" cy="539242"/>
            <a:chOff x="3484912" y="3862985"/>
            <a:chExt cx="234786" cy="234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338EEEA-0E8B-4F15-9AFA-D79871833D86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E160642-B207-4171-A364-04A81342216A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169AB092-0CFF-44C4-B72B-DA7A971C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1393453-6E1C-440B-907E-5A2383FDD815}"/>
              </a:ext>
            </a:extLst>
          </p:cNvPr>
          <p:cNvSpPr txBox="1"/>
          <p:nvPr/>
        </p:nvSpPr>
        <p:spPr>
          <a:xfrm>
            <a:off x="1899132" y="64477"/>
            <a:ext cx="528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Power Writing_’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수행평가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’Contents 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구성</a:t>
            </a:r>
            <a:r>
              <a:rPr lang="en-US" altLang="ko-KR" sz="1200" kern="0" dirty="0">
                <a:solidFill>
                  <a:sysClr val="windowText" lastClr="000000"/>
                </a:solidFill>
              </a:rPr>
              <a:t>_</a:t>
            </a:r>
            <a:r>
              <a:rPr lang="ko-KR" altLang="en-US" sz="1200" kern="0" dirty="0">
                <a:solidFill>
                  <a:sysClr val="windowText" lastClr="000000"/>
                </a:solidFill>
              </a:rPr>
              <a:t>채점가이드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BAB7593-4892-4FC7-B4D2-947BF196EAA7}"/>
              </a:ext>
            </a:extLst>
          </p:cNvPr>
          <p:cNvSpPr/>
          <p:nvPr/>
        </p:nvSpPr>
        <p:spPr>
          <a:xfrm>
            <a:off x="1774621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CATEGORY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1BF46D-9F51-4D2A-8CA8-323F8EF5A4B7}"/>
              </a:ext>
            </a:extLst>
          </p:cNvPr>
          <p:cNvSpPr/>
          <p:nvPr/>
        </p:nvSpPr>
        <p:spPr>
          <a:xfrm>
            <a:off x="4179313" y="2851912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LEVEL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476B391-8679-4733-BB63-1A3F28A74024}"/>
              </a:ext>
            </a:extLst>
          </p:cNvPr>
          <p:cNvSpPr/>
          <p:nvPr/>
        </p:nvSpPr>
        <p:spPr>
          <a:xfrm>
            <a:off x="6604707" y="2847577"/>
            <a:ext cx="2438351" cy="30088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rmAutofit/>
          </a:bodyPr>
          <a:lstStyle/>
          <a:p>
            <a:pPr lvl="2"/>
            <a:r>
              <a:rPr lang="en-US" altLang="ko-KR" sz="1200" dirty="0"/>
              <a:t>UNIT</a:t>
            </a:r>
            <a:endParaRPr lang="ko-KR" altLang="en-US" sz="12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7C27908-5AF4-437A-8430-DC2C743300D7}"/>
              </a:ext>
            </a:extLst>
          </p:cNvPr>
          <p:cNvCxnSpPr>
            <a:cxnSpLocks/>
          </p:cNvCxnSpPr>
          <p:nvPr/>
        </p:nvCxnSpPr>
        <p:spPr>
          <a:xfrm flipH="1">
            <a:off x="1899132" y="3176808"/>
            <a:ext cx="70148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Group 469">
            <a:extLst>
              <a:ext uri="{FF2B5EF4-FFF2-40B4-BE49-F238E27FC236}">
                <a16:creationId xmlns:a16="http://schemas.microsoft.com/office/drawing/2014/main" id="{248ADBA7-0182-4C4B-8343-0FD6261BE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75935"/>
              </p:ext>
            </p:extLst>
          </p:nvPr>
        </p:nvGraphicFramePr>
        <p:xfrm>
          <a:off x="9302262" y="439833"/>
          <a:ext cx="2819400" cy="1531949"/>
        </p:xfrm>
        <a:graphic>
          <a:graphicData uri="http://schemas.openxmlformats.org/drawingml/2006/table">
            <a:tbl>
              <a:tblPr/>
              <a:tblGrid>
                <a:gridCol w="26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Function Description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4396" marR="84396" marT="45715" marB="457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8C342-5C24-44DC-8674-703257C16616}"/>
              </a:ext>
            </a:extLst>
          </p:cNvPr>
          <p:cNvSpPr/>
          <p:nvPr/>
        </p:nvSpPr>
        <p:spPr>
          <a:xfrm>
            <a:off x="182581" y="1410231"/>
            <a:ext cx="1189019" cy="3651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D4758BE-104E-40E0-B20E-C2DD8F4F11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822" y="1445769"/>
          <a:ext cx="1211778" cy="2667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전체 콘텐츠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첨삭 미완료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첨삭완료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681083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반별 숙제확인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650122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ReWriting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6348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학습수행률</a:t>
                      </a:r>
                      <a:r>
                        <a:rPr lang="ko-KR" altLang="en-US" sz="800" u="none" strike="noStrike" dirty="0">
                          <a:effectLst/>
                        </a:rPr>
                        <a:t> 통계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51521"/>
                  </a:ext>
                </a:extLst>
              </a:tr>
              <a:tr h="296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LEVEL 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8469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5C2B1A-466B-4BD8-B5A4-0AF1D954E35E}"/>
              </a:ext>
            </a:extLst>
          </p:cNvPr>
          <p:cNvGrpSpPr/>
          <p:nvPr/>
        </p:nvGrpSpPr>
        <p:grpSpPr>
          <a:xfrm>
            <a:off x="1908207" y="3332603"/>
            <a:ext cx="2116932" cy="2310071"/>
            <a:chOff x="3484912" y="3862985"/>
            <a:chExt cx="234786" cy="234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AA6FFC-3535-4D6B-AB39-6D01FD529F33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0776E1D-243E-445E-8CC1-8C6EDAE6E4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FFEEC8-3FC7-4522-977F-D27995E38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4CD3FE-0C2D-4CE8-A983-6F0279F6C6E8}"/>
              </a:ext>
            </a:extLst>
          </p:cNvPr>
          <p:cNvGrpSpPr/>
          <p:nvPr/>
        </p:nvGrpSpPr>
        <p:grpSpPr>
          <a:xfrm>
            <a:off x="4359865" y="3332603"/>
            <a:ext cx="2116932" cy="2310071"/>
            <a:chOff x="3484912" y="3862985"/>
            <a:chExt cx="234786" cy="234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76951-C6DD-49B5-92BB-C57D4FC837BF}"/>
                </a:ext>
              </a:extLst>
            </p:cNvPr>
            <p:cNvSpPr/>
            <p:nvPr/>
          </p:nvSpPr>
          <p:spPr>
            <a:xfrm>
              <a:off x="3484912" y="3862985"/>
              <a:ext cx="234786" cy="23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687D2C1-B526-436F-915B-586D76DD27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5557" y="3863618"/>
              <a:ext cx="233411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DB9C07-8434-4754-BB17-02D8CCF9C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5408" y="3863618"/>
              <a:ext cx="233748" cy="227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39D0E503-53FF-44A6-9FCC-F19929E155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838" y="3244850"/>
          <a:ext cx="2096694" cy="1631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694">
                  <a:extLst>
                    <a:ext uri="{9D8B030D-6E8A-4147-A177-3AD203B41FA5}">
                      <a16:colId xmlns:a16="http://schemas.microsoft.com/office/drawing/2014/main" val="3551483989"/>
                    </a:ext>
                  </a:extLst>
                </a:gridCol>
              </a:tblGrid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095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5572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90000"/>
                  </a:ext>
                </a:extLst>
              </a:tr>
              <a:tr h="407986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64164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7E68CB-D482-4EB6-B17F-7C689F1A988D}"/>
              </a:ext>
            </a:extLst>
          </p:cNvPr>
          <p:cNvSpPr/>
          <p:nvPr/>
        </p:nvSpPr>
        <p:spPr>
          <a:xfrm>
            <a:off x="8491912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783A47-94D2-4B78-8B12-ECA09F3A5FE2}"/>
              </a:ext>
            </a:extLst>
          </p:cNvPr>
          <p:cNvSpPr/>
          <p:nvPr/>
        </p:nvSpPr>
        <p:spPr>
          <a:xfrm>
            <a:off x="8052297" y="3313240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B46983-388A-48A5-80B3-98DAD6E0CAB5}"/>
              </a:ext>
            </a:extLst>
          </p:cNvPr>
          <p:cNvSpPr/>
          <p:nvPr/>
        </p:nvSpPr>
        <p:spPr>
          <a:xfrm>
            <a:off x="8497343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BC55-1258-49DB-ABAA-707AD3398423}"/>
              </a:ext>
            </a:extLst>
          </p:cNvPr>
          <p:cNvSpPr/>
          <p:nvPr/>
        </p:nvSpPr>
        <p:spPr>
          <a:xfrm>
            <a:off x="8057728" y="4599746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C68C92B-5441-4A80-849F-52327315955A}"/>
              </a:ext>
            </a:extLst>
          </p:cNvPr>
          <p:cNvSpPr/>
          <p:nvPr/>
        </p:nvSpPr>
        <p:spPr>
          <a:xfrm>
            <a:off x="8497341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412261-A7CA-43D6-8119-39B969BBF257}"/>
              </a:ext>
            </a:extLst>
          </p:cNvPr>
          <p:cNvSpPr/>
          <p:nvPr/>
        </p:nvSpPr>
        <p:spPr>
          <a:xfrm>
            <a:off x="8057726" y="4160132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4FFC87-E027-45D2-B48B-DBD2FADA86CA}"/>
              </a:ext>
            </a:extLst>
          </p:cNvPr>
          <p:cNvSpPr/>
          <p:nvPr/>
        </p:nvSpPr>
        <p:spPr>
          <a:xfrm>
            <a:off x="8497341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모범답안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15072-3FF4-4630-8625-18E074F862ED}"/>
              </a:ext>
            </a:extLst>
          </p:cNvPr>
          <p:cNvSpPr/>
          <p:nvPr/>
        </p:nvSpPr>
        <p:spPr>
          <a:xfrm>
            <a:off x="8057726" y="3753701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실행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7EC1E5-CB26-4206-BDED-AFF23895C92F}"/>
              </a:ext>
            </a:extLst>
          </p:cNvPr>
          <p:cNvSpPr/>
          <p:nvPr/>
        </p:nvSpPr>
        <p:spPr>
          <a:xfrm>
            <a:off x="8247256" y="2175920"/>
            <a:ext cx="621275" cy="304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700" dirty="0"/>
              <a:t>관리</a:t>
            </a:r>
            <a:r>
              <a:rPr lang="en-US" altLang="ko-KR" sz="700" dirty="0"/>
              <a:t>Tip</a:t>
            </a:r>
            <a:endParaRPr lang="ko-KR" altLang="en-US" sz="7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5C772F-19DD-4042-AF4E-CCEEF535467F}"/>
              </a:ext>
            </a:extLst>
          </p:cNvPr>
          <p:cNvSpPr/>
          <p:nvPr/>
        </p:nvSpPr>
        <p:spPr>
          <a:xfrm>
            <a:off x="7444491" y="2180613"/>
            <a:ext cx="713814" cy="304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채점가이드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45FC5C7-C6B5-4ED4-8732-D0E8647059D7}"/>
              </a:ext>
            </a:extLst>
          </p:cNvPr>
          <p:cNvSpPr/>
          <p:nvPr/>
        </p:nvSpPr>
        <p:spPr>
          <a:xfrm>
            <a:off x="3375280" y="1593277"/>
            <a:ext cx="3805098" cy="43743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A4F8C7-9FD5-49AE-B28A-8D9E8B2816DF}"/>
              </a:ext>
            </a:extLst>
          </p:cNvPr>
          <p:cNvSpPr txBox="1"/>
          <p:nvPr/>
        </p:nvSpPr>
        <p:spPr>
          <a:xfrm>
            <a:off x="3375280" y="164448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800" dirty="0"/>
              <a:t>채점가이드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7E80DAD-09D4-40C5-AB8D-F7C0B5C4710A}"/>
              </a:ext>
            </a:extLst>
          </p:cNvPr>
          <p:cNvCxnSpPr>
            <a:cxnSpLocks/>
          </p:cNvCxnSpPr>
          <p:nvPr/>
        </p:nvCxnSpPr>
        <p:spPr>
          <a:xfrm>
            <a:off x="3458310" y="1913502"/>
            <a:ext cx="358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1F6B400-5713-4A74-9455-AB92447632B1}"/>
              </a:ext>
            </a:extLst>
          </p:cNvPr>
          <p:cNvSpPr txBox="1"/>
          <p:nvPr/>
        </p:nvSpPr>
        <p:spPr>
          <a:xfrm>
            <a:off x="3473197" y="2006660"/>
            <a:ext cx="305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ko-KR" altLang="en-US" sz="800" dirty="0"/>
              <a:t>채점가이드 내용추가</a:t>
            </a:r>
          </a:p>
          <a:p>
            <a:pPr>
              <a:buClr>
                <a:schemeClr val="accent1"/>
              </a:buClr>
            </a:pP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009EB4-BEE9-43EC-9A18-064004D26F89}"/>
              </a:ext>
            </a:extLst>
          </p:cNvPr>
          <p:cNvSpPr/>
          <p:nvPr/>
        </p:nvSpPr>
        <p:spPr>
          <a:xfrm>
            <a:off x="6771838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ko-KR" altLang="en-US" sz="700" dirty="0"/>
              <a:t>닫기</a:t>
            </a:r>
          </a:p>
        </p:txBody>
      </p:sp>
      <p:sp>
        <p:nvSpPr>
          <p:cNvPr id="67" name="직사각형 66">
            <a:hlinkClick r:id="rId2" action="ppaction://hlinksldjump"/>
            <a:extLst>
              <a:ext uri="{FF2B5EF4-FFF2-40B4-BE49-F238E27FC236}">
                <a16:creationId xmlns:a16="http://schemas.microsoft.com/office/drawing/2014/main" id="{FB34F256-A272-44B3-8128-A51A76811436}"/>
              </a:ext>
            </a:extLst>
          </p:cNvPr>
          <p:cNvSpPr/>
          <p:nvPr/>
        </p:nvSpPr>
        <p:spPr>
          <a:xfrm>
            <a:off x="6332223" y="1661459"/>
            <a:ext cx="360000" cy="1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0633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1331</Words>
  <Application>Microsoft Office PowerPoint</Application>
  <PresentationFormat>와이드스크린</PresentationFormat>
  <Paragraphs>609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Antique Olive Light</vt:lpstr>
      <vt:lpstr>굴림</vt:lpstr>
      <vt:lpstr>돋움</vt:lpstr>
      <vt:lpstr>맑은 고딕</vt:lpstr>
      <vt:lpstr>새굴림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</dc:creator>
  <cp:lastModifiedBy>Ryan</cp:lastModifiedBy>
  <cp:revision>429</cp:revision>
  <cp:lastPrinted>2018-09-17T09:34:57Z</cp:lastPrinted>
  <dcterms:created xsi:type="dcterms:W3CDTF">2018-09-13T07:23:41Z</dcterms:created>
  <dcterms:modified xsi:type="dcterms:W3CDTF">2018-09-19T02:31:28Z</dcterms:modified>
</cp:coreProperties>
</file>