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91" r:id="rId6"/>
    <p:sldId id="383" r:id="rId7"/>
    <p:sldId id="411" r:id="rId8"/>
    <p:sldId id="413" r:id="rId9"/>
    <p:sldId id="414" r:id="rId10"/>
    <p:sldId id="415" r:id="rId11"/>
    <p:sldId id="424" r:id="rId12"/>
    <p:sldId id="426" r:id="rId13"/>
    <p:sldId id="425" r:id="rId14"/>
    <p:sldId id="420" r:id="rId15"/>
    <p:sldId id="418" r:id="rId16"/>
    <p:sldId id="419" r:id="rId17"/>
    <p:sldId id="422" r:id="rId18"/>
    <p:sldId id="423" r:id="rId19"/>
    <p:sldId id="416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272B2-6B28-4BD4-532B-D216B6B50650}" v="447" dt="2024-07-31T23:46:10.025"/>
    <p1510:client id="{2DA56299-5B0F-99A1-B7AA-393DF7DBD2CD}" v="574" dt="2024-07-30T06:59:49.455"/>
    <p1510:client id="{4C3D76A9-37DE-F822-F38D-42007E8BEACC}" v="138" dt="2024-07-31T23:13:53.789"/>
    <p1510:client id="{661ADACB-DB7C-4A3F-88A7-575DD05CAB43}" v="49" dt="2024-07-31T18:45:28.356"/>
    <p1510:client id="{7937C48F-2E00-BBB3-534D-A1B10C08F2F5}" v="13" dt="2024-07-31T17:16:47.209"/>
    <p1510:client id="{A7FCDD37-E059-7823-BDAB-97961C256426}" v="94" dt="2024-07-31T23:00:05.14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nam Phagura" userId="S::poonam.phagura@ucalgary.ca::17d6e704-aff4-4b46-9c51-dc2bfac54c13" providerId="AD" clId="Web-{A749CC84-FFC1-EEC7-487A-C69A933DAC4D}"/>
    <pc:docChg chg="delSld">
      <pc:chgData name="Poonam Phagura" userId="S::poonam.phagura@ucalgary.ca::17d6e704-aff4-4b46-9c51-dc2bfac54c13" providerId="AD" clId="Web-{A749CC84-FFC1-EEC7-487A-C69A933DAC4D}" dt="2024-07-29T23:32:05.666" v="4"/>
      <pc:docMkLst>
        <pc:docMk/>
      </pc:docMkLst>
      <pc:sldChg chg="del">
        <pc:chgData name="Poonam Phagura" userId="S::poonam.phagura@ucalgary.ca::17d6e704-aff4-4b46-9c51-dc2bfac54c13" providerId="AD" clId="Web-{A749CC84-FFC1-EEC7-487A-C69A933DAC4D}" dt="2024-07-29T23:31:59.369" v="1"/>
        <pc:sldMkLst>
          <pc:docMk/>
          <pc:sldMk cId="3346685798" sldId="383"/>
        </pc:sldMkLst>
      </pc:sldChg>
      <pc:sldChg chg="del">
        <pc:chgData name="Poonam Phagura" userId="S::poonam.phagura@ucalgary.ca::17d6e704-aff4-4b46-9c51-dc2bfac54c13" providerId="AD" clId="Web-{A749CC84-FFC1-EEC7-487A-C69A933DAC4D}" dt="2024-07-29T23:32:02.134" v="2"/>
        <pc:sldMkLst>
          <pc:docMk/>
          <pc:sldMk cId="3200312026" sldId="391"/>
        </pc:sldMkLst>
      </pc:sldChg>
      <pc:sldChg chg="del">
        <pc:chgData name="Poonam Phagura" userId="S::poonam.phagura@ucalgary.ca::17d6e704-aff4-4b46-9c51-dc2bfac54c13" providerId="AD" clId="Web-{A749CC84-FFC1-EEC7-487A-C69A933DAC4D}" dt="2024-07-29T23:32:05.666" v="4"/>
        <pc:sldMkLst>
          <pc:docMk/>
          <pc:sldMk cId="4261132419" sldId="398"/>
        </pc:sldMkLst>
      </pc:sldChg>
      <pc:sldChg chg="del">
        <pc:chgData name="Poonam Phagura" userId="S::poonam.phagura@ucalgary.ca::17d6e704-aff4-4b46-9c51-dc2bfac54c13" providerId="AD" clId="Web-{A749CC84-FFC1-EEC7-487A-C69A933DAC4D}" dt="2024-07-29T23:31:56.134" v="0"/>
        <pc:sldMkLst>
          <pc:docMk/>
          <pc:sldMk cId="3390304222" sldId="410"/>
        </pc:sldMkLst>
      </pc:sldChg>
      <pc:sldChg chg="del">
        <pc:chgData name="Poonam Phagura" userId="S::poonam.phagura@ucalgary.ca::17d6e704-aff4-4b46-9c51-dc2bfac54c13" providerId="AD" clId="Web-{A749CC84-FFC1-EEC7-487A-C69A933DAC4D}" dt="2024-07-29T23:32:04.338" v="3"/>
        <pc:sldMkLst>
          <pc:docMk/>
          <pc:sldMk cId="4987921" sldId="411"/>
        </pc:sldMkLst>
      </pc:sldChg>
    </pc:docChg>
  </pc:docChgLst>
  <pc:docChgLst>
    <pc:chgData name="James Ding" userId="S::james.ding@ucalgary.ca::b89edded-658a-41cf-8cca-9c5ea93a94e2" providerId="AD" clId="Web-{250272B2-6B28-4BD4-532B-D216B6B50650}"/>
    <pc:docChg chg="modSld sldOrd">
      <pc:chgData name="James Ding" userId="S::james.ding@ucalgary.ca::b89edded-658a-41cf-8cca-9c5ea93a94e2" providerId="AD" clId="Web-{250272B2-6B28-4BD4-532B-D216B6B50650}" dt="2024-07-31T23:46:10.025" v="496"/>
      <pc:docMkLst>
        <pc:docMk/>
      </pc:docMkLst>
      <pc:sldChg chg="ord">
        <pc:chgData name="James Ding" userId="S::james.ding@ucalgary.ca::b89edded-658a-41cf-8cca-9c5ea93a94e2" providerId="AD" clId="Web-{250272B2-6B28-4BD4-532B-D216B6B50650}" dt="2024-07-31T23:46:10.025" v="496"/>
        <pc:sldMkLst>
          <pc:docMk/>
          <pc:sldMk cId="4171860554" sldId="391"/>
        </pc:sldMkLst>
      </pc:sldChg>
      <pc:sldChg chg="modSp">
        <pc:chgData name="James Ding" userId="S::james.ding@ucalgary.ca::b89edded-658a-41cf-8cca-9c5ea93a94e2" providerId="AD" clId="Web-{250272B2-6B28-4BD4-532B-D216B6B50650}" dt="2024-07-31T23:09:38.521" v="245" actId="20577"/>
        <pc:sldMkLst>
          <pc:docMk/>
          <pc:sldMk cId="2410134769" sldId="420"/>
        </pc:sldMkLst>
        <pc:spChg chg="mod">
          <ac:chgData name="James Ding" userId="S::james.ding@ucalgary.ca::b89edded-658a-41cf-8cca-9c5ea93a94e2" providerId="AD" clId="Web-{250272B2-6B28-4BD4-532B-D216B6B50650}" dt="2024-07-31T23:09:38.521" v="245" actId="20577"/>
          <ac:spMkLst>
            <pc:docMk/>
            <pc:sldMk cId="2410134769" sldId="420"/>
            <ac:spMk id="3" creationId="{B7961214-E4BE-E266-8FEF-BABE9E8FB007}"/>
          </ac:spMkLst>
        </pc:spChg>
      </pc:sldChg>
      <pc:sldChg chg="modSp modNotes">
        <pc:chgData name="James Ding" userId="S::james.ding@ucalgary.ca::b89edded-658a-41cf-8cca-9c5ea93a94e2" providerId="AD" clId="Web-{250272B2-6B28-4BD4-532B-D216B6B50650}" dt="2024-07-31T23:41:17.224" v="495" actId="20577"/>
        <pc:sldMkLst>
          <pc:docMk/>
          <pc:sldMk cId="2503747591" sldId="422"/>
        </pc:sldMkLst>
        <pc:spChg chg="mod">
          <ac:chgData name="James Ding" userId="S::james.ding@ucalgary.ca::b89edded-658a-41cf-8cca-9c5ea93a94e2" providerId="AD" clId="Web-{250272B2-6B28-4BD4-532B-D216B6B50650}" dt="2024-07-31T23:41:17.224" v="495" actId="20577"/>
          <ac:spMkLst>
            <pc:docMk/>
            <pc:sldMk cId="2503747591" sldId="422"/>
            <ac:spMk id="3" creationId="{4F5D0E41-E17C-91C5-FCA8-1BA217445B97}"/>
          </ac:spMkLst>
        </pc:spChg>
        <pc:spChg chg="mod">
          <ac:chgData name="James Ding" userId="S::james.ding@ucalgary.ca::b89edded-658a-41cf-8cca-9c5ea93a94e2" providerId="AD" clId="Web-{250272B2-6B28-4BD4-532B-D216B6B50650}" dt="2024-07-31T23:32:30.778" v="437" actId="20577"/>
          <ac:spMkLst>
            <pc:docMk/>
            <pc:sldMk cId="2503747591" sldId="422"/>
            <ac:spMk id="4" creationId="{6452949E-7D41-E6A0-B01E-0932537BE804}"/>
          </ac:spMkLst>
        </pc:spChg>
      </pc:sldChg>
      <pc:sldChg chg="addSp delSp modSp modNotes">
        <pc:chgData name="James Ding" userId="S::james.ding@ucalgary.ca::b89edded-658a-41cf-8cca-9c5ea93a94e2" providerId="AD" clId="Web-{250272B2-6B28-4BD4-532B-D216B6B50650}" dt="2024-07-31T23:31:52.730" v="433" actId="20577"/>
        <pc:sldMkLst>
          <pc:docMk/>
          <pc:sldMk cId="958083601" sldId="423"/>
        </pc:sldMkLst>
        <pc:spChg chg="mod">
          <ac:chgData name="James Ding" userId="S::james.ding@ucalgary.ca::b89edded-658a-41cf-8cca-9c5ea93a94e2" providerId="AD" clId="Web-{250272B2-6B28-4BD4-532B-D216B6B50650}" dt="2024-07-31T23:31:49.308" v="431" actId="20577"/>
          <ac:spMkLst>
            <pc:docMk/>
            <pc:sldMk cId="958083601" sldId="423"/>
            <ac:spMk id="3" creationId="{B0266EB2-1566-89CF-32D4-E3312812A0BC}"/>
          </ac:spMkLst>
        </pc:spChg>
        <pc:spChg chg="del mod">
          <ac:chgData name="James Ding" userId="S::james.ding@ucalgary.ca::b89edded-658a-41cf-8cca-9c5ea93a94e2" providerId="AD" clId="Web-{250272B2-6B28-4BD4-532B-D216B6B50650}" dt="2024-07-31T23:27:34.148" v="361"/>
          <ac:spMkLst>
            <pc:docMk/>
            <pc:sldMk cId="958083601" sldId="423"/>
            <ac:spMk id="4" creationId="{F5406C0D-EEEF-D2EF-8450-FF6BCA6956A7}"/>
          </ac:spMkLst>
        </pc:spChg>
        <pc:spChg chg="add del mod">
          <ac:chgData name="James Ding" userId="S::james.ding@ucalgary.ca::b89edded-658a-41cf-8cca-9c5ea93a94e2" providerId="AD" clId="Web-{250272B2-6B28-4BD4-532B-D216B6B50650}" dt="2024-07-31T23:26:24.881" v="347"/>
          <ac:spMkLst>
            <pc:docMk/>
            <pc:sldMk cId="958083601" sldId="423"/>
            <ac:spMk id="5" creationId="{20DF4C7B-0C46-5B30-8821-FA7860F7DDDC}"/>
          </ac:spMkLst>
        </pc:spChg>
        <pc:spChg chg="add del mod">
          <ac:chgData name="James Ding" userId="S::james.ding@ucalgary.ca::b89edded-658a-41cf-8cca-9c5ea93a94e2" providerId="AD" clId="Web-{250272B2-6B28-4BD4-532B-D216B6B50650}" dt="2024-07-31T23:27:37.382" v="363"/>
          <ac:spMkLst>
            <pc:docMk/>
            <pc:sldMk cId="958083601" sldId="423"/>
            <ac:spMk id="7" creationId="{E620DFB7-CA56-5DB0-7F7D-2D451782B503}"/>
          </ac:spMkLst>
        </pc:spChg>
        <pc:spChg chg="add del mod">
          <ac:chgData name="James Ding" userId="S::james.ding@ucalgary.ca::b89edded-658a-41cf-8cca-9c5ea93a94e2" providerId="AD" clId="Web-{250272B2-6B28-4BD4-532B-D216B6B50650}" dt="2024-07-31T23:28:09.383" v="381"/>
          <ac:spMkLst>
            <pc:docMk/>
            <pc:sldMk cId="958083601" sldId="423"/>
            <ac:spMk id="9" creationId="{177EC4FF-68CF-E6EF-C363-515370029A3A}"/>
          </ac:spMkLst>
        </pc:spChg>
        <pc:spChg chg="add del mod">
          <ac:chgData name="James Ding" userId="S::james.ding@ucalgary.ca::b89edded-658a-41cf-8cca-9c5ea93a94e2" providerId="AD" clId="Web-{250272B2-6B28-4BD4-532B-D216B6B50650}" dt="2024-07-31T23:28:16.367" v="385"/>
          <ac:spMkLst>
            <pc:docMk/>
            <pc:sldMk cId="958083601" sldId="423"/>
            <ac:spMk id="10" creationId="{18215C58-B2C8-1004-958D-EC936F7352D2}"/>
          </ac:spMkLst>
        </pc:spChg>
        <pc:spChg chg="add del mod">
          <ac:chgData name="James Ding" userId="S::james.ding@ucalgary.ca::b89edded-658a-41cf-8cca-9c5ea93a94e2" providerId="AD" clId="Web-{250272B2-6B28-4BD4-532B-D216B6B50650}" dt="2024-07-31T23:28:52.477" v="397"/>
          <ac:spMkLst>
            <pc:docMk/>
            <pc:sldMk cId="958083601" sldId="423"/>
            <ac:spMk id="11" creationId="{CE078C46-6274-D0D8-4DED-B64B7BA5B913}"/>
          </ac:spMkLst>
        </pc:spChg>
        <pc:spChg chg="add mod">
          <ac:chgData name="James Ding" userId="S::james.ding@ucalgary.ca::b89edded-658a-41cf-8cca-9c5ea93a94e2" providerId="AD" clId="Web-{250272B2-6B28-4BD4-532B-D216B6B50650}" dt="2024-07-31T23:31:52.730" v="433" actId="20577"/>
          <ac:spMkLst>
            <pc:docMk/>
            <pc:sldMk cId="958083601" sldId="423"/>
            <ac:spMk id="13" creationId="{1838B4CF-5AF5-FDA3-5F39-1397F999B78B}"/>
          </ac:spMkLst>
        </pc:spChg>
      </pc:sldChg>
    </pc:docChg>
  </pc:docChgLst>
  <pc:docChgLst>
    <pc:chgData name="Poonam Phagura" userId="S::poonam.phagura@ucalgary.ca::17d6e704-aff4-4b46-9c51-dc2bfac54c13" providerId="AD" clId="Web-{F5379321-F80D-AC77-C6B1-7B8D625DD40F}"/>
    <pc:docChg chg="modSld">
      <pc:chgData name="Poonam Phagura" userId="S::poonam.phagura@ucalgary.ca::17d6e704-aff4-4b46-9c51-dc2bfac54c13" providerId="AD" clId="Web-{F5379321-F80D-AC77-C6B1-7B8D625DD40F}" dt="2024-07-30T00:14:55.509" v="50" actId="20577"/>
      <pc:docMkLst>
        <pc:docMk/>
      </pc:docMkLst>
      <pc:sldChg chg="modSp">
        <pc:chgData name="Poonam Phagura" userId="S::poonam.phagura@ucalgary.ca::17d6e704-aff4-4b46-9c51-dc2bfac54c13" providerId="AD" clId="Web-{F5379321-F80D-AC77-C6B1-7B8D625DD40F}" dt="2024-07-30T00:14:55.509" v="50" actId="20577"/>
        <pc:sldMkLst>
          <pc:docMk/>
          <pc:sldMk cId="3663162817" sldId="383"/>
        </pc:sldMkLst>
        <pc:spChg chg="mod">
          <ac:chgData name="Poonam Phagura" userId="S::poonam.phagura@ucalgary.ca::17d6e704-aff4-4b46-9c51-dc2bfac54c13" providerId="AD" clId="Web-{F5379321-F80D-AC77-C6B1-7B8D625DD40F}" dt="2024-07-30T00:14:55.509" v="50" actId="20577"/>
          <ac:spMkLst>
            <pc:docMk/>
            <pc:sldMk cId="3663162817" sldId="383"/>
            <ac:spMk id="3" creationId="{3B8EBC2C-6DD7-5003-38EB-40753046FE8C}"/>
          </ac:spMkLst>
        </pc:spChg>
      </pc:sldChg>
    </pc:docChg>
  </pc:docChgLst>
  <pc:docChgLst>
    <pc:chgData name="James Ding" userId="S::james.ding@ucalgary.ca::b89edded-658a-41cf-8cca-9c5ea93a94e2" providerId="AD" clId="Web-{2DA56299-5B0F-99A1-B7AA-393DF7DBD2CD}"/>
    <pc:docChg chg="modSld sldOrd">
      <pc:chgData name="James Ding" userId="S::james.ding@ucalgary.ca::b89edded-658a-41cf-8cca-9c5ea93a94e2" providerId="AD" clId="Web-{2DA56299-5B0F-99A1-B7AA-393DF7DBD2CD}" dt="2024-07-30T06:59:49.455" v="564"/>
      <pc:docMkLst>
        <pc:docMk/>
      </pc:docMkLst>
      <pc:sldChg chg="ord">
        <pc:chgData name="James Ding" userId="S::james.ding@ucalgary.ca::b89edded-658a-41cf-8cca-9c5ea93a94e2" providerId="AD" clId="Web-{2DA56299-5B0F-99A1-B7AA-393DF7DBD2CD}" dt="2024-07-30T06:59:49.455" v="564"/>
        <pc:sldMkLst>
          <pc:docMk/>
          <pc:sldMk cId="3303588330" sldId="418"/>
        </pc:sldMkLst>
      </pc:sldChg>
      <pc:sldChg chg="modSp">
        <pc:chgData name="James Ding" userId="S::james.ding@ucalgary.ca::b89edded-658a-41cf-8cca-9c5ea93a94e2" providerId="AD" clId="Web-{2DA56299-5B0F-99A1-B7AA-393DF7DBD2CD}" dt="2024-07-30T06:27:05.443" v="182" actId="20577"/>
        <pc:sldMkLst>
          <pc:docMk/>
          <pc:sldMk cId="2410134769" sldId="420"/>
        </pc:sldMkLst>
        <pc:spChg chg="mod">
          <ac:chgData name="James Ding" userId="S::james.ding@ucalgary.ca::b89edded-658a-41cf-8cca-9c5ea93a94e2" providerId="AD" clId="Web-{2DA56299-5B0F-99A1-B7AA-393DF7DBD2CD}" dt="2024-07-30T06:27:05.443" v="182" actId="20577"/>
          <ac:spMkLst>
            <pc:docMk/>
            <pc:sldMk cId="2410134769" sldId="420"/>
            <ac:spMk id="3" creationId="{B7961214-E4BE-E266-8FEF-BABE9E8FB007}"/>
          </ac:spMkLst>
        </pc:spChg>
        <pc:spChg chg="mod">
          <ac:chgData name="James Ding" userId="S::james.ding@ucalgary.ca::b89edded-658a-41cf-8cca-9c5ea93a94e2" providerId="AD" clId="Web-{2DA56299-5B0F-99A1-B7AA-393DF7DBD2CD}" dt="2024-07-30T06:22:17.132" v="30" actId="20577"/>
          <ac:spMkLst>
            <pc:docMk/>
            <pc:sldMk cId="2410134769" sldId="420"/>
            <ac:spMk id="4" creationId="{C922CB0C-1373-A74C-3134-A245DF8300A0}"/>
          </ac:spMkLst>
        </pc:spChg>
      </pc:sldChg>
      <pc:sldChg chg="modSp">
        <pc:chgData name="James Ding" userId="S::james.ding@ucalgary.ca::b89edded-658a-41cf-8cca-9c5ea93a94e2" providerId="AD" clId="Web-{2DA56299-5B0F-99A1-B7AA-393DF7DBD2CD}" dt="2024-07-30T06:56:03.171" v="346" actId="20577"/>
        <pc:sldMkLst>
          <pc:docMk/>
          <pc:sldMk cId="2503747591" sldId="422"/>
        </pc:sldMkLst>
        <pc:spChg chg="mod">
          <ac:chgData name="James Ding" userId="S::james.ding@ucalgary.ca::b89edded-658a-41cf-8cca-9c5ea93a94e2" providerId="AD" clId="Web-{2DA56299-5B0F-99A1-B7AA-393DF7DBD2CD}" dt="2024-07-30T06:32:36.878" v="283" actId="20577"/>
          <ac:spMkLst>
            <pc:docMk/>
            <pc:sldMk cId="2503747591" sldId="422"/>
            <ac:spMk id="3" creationId="{4F5D0E41-E17C-91C5-FCA8-1BA217445B97}"/>
          </ac:spMkLst>
        </pc:spChg>
        <pc:spChg chg="mod">
          <ac:chgData name="James Ding" userId="S::james.ding@ucalgary.ca::b89edded-658a-41cf-8cca-9c5ea93a94e2" providerId="AD" clId="Web-{2DA56299-5B0F-99A1-B7AA-393DF7DBD2CD}" dt="2024-07-30T06:56:03.171" v="346" actId="20577"/>
          <ac:spMkLst>
            <pc:docMk/>
            <pc:sldMk cId="2503747591" sldId="422"/>
            <ac:spMk id="4" creationId="{6452949E-7D41-E6A0-B01E-0932537BE804}"/>
          </ac:spMkLst>
        </pc:spChg>
      </pc:sldChg>
      <pc:sldChg chg="addSp delSp modSp">
        <pc:chgData name="James Ding" userId="S::james.ding@ucalgary.ca::b89edded-658a-41cf-8cca-9c5ea93a94e2" providerId="AD" clId="Web-{2DA56299-5B0F-99A1-B7AA-393DF7DBD2CD}" dt="2024-07-30T06:59:37.533" v="562" actId="20577"/>
        <pc:sldMkLst>
          <pc:docMk/>
          <pc:sldMk cId="958083601" sldId="423"/>
        </pc:sldMkLst>
        <pc:spChg chg="mod">
          <ac:chgData name="James Ding" userId="S::james.ding@ucalgary.ca::b89edded-658a-41cf-8cca-9c5ea93a94e2" providerId="AD" clId="Web-{2DA56299-5B0F-99A1-B7AA-393DF7DBD2CD}" dt="2024-07-30T06:59:37.533" v="562" actId="20577"/>
          <ac:spMkLst>
            <pc:docMk/>
            <pc:sldMk cId="958083601" sldId="423"/>
            <ac:spMk id="3" creationId="{B0266EB2-1566-89CF-32D4-E3312812A0BC}"/>
          </ac:spMkLst>
        </pc:spChg>
        <pc:spChg chg="mod">
          <ac:chgData name="James Ding" userId="S::james.ding@ucalgary.ca::b89edded-658a-41cf-8cca-9c5ea93a94e2" providerId="AD" clId="Web-{2DA56299-5B0F-99A1-B7AA-393DF7DBD2CD}" dt="2024-07-30T06:58:14.407" v="504" actId="20577"/>
          <ac:spMkLst>
            <pc:docMk/>
            <pc:sldMk cId="958083601" sldId="423"/>
            <ac:spMk id="4" creationId="{F5406C0D-EEEF-D2EF-8450-FF6BCA6956A7}"/>
          </ac:spMkLst>
        </pc:spChg>
        <pc:spChg chg="add del mod">
          <ac:chgData name="James Ding" userId="S::james.ding@ucalgary.ca::b89edded-658a-41cf-8cca-9c5ea93a94e2" providerId="AD" clId="Web-{2DA56299-5B0F-99A1-B7AA-393DF7DBD2CD}" dt="2024-07-30T06:28:08.474" v="187"/>
          <ac:spMkLst>
            <pc:docMk/>
            <pc:sldMk cId="958083601" sldId="423"/>
            <ac:spMk id="5" creationId="{1CF43C4F-3311-2477-5399-92336BB4A273}"/>
          </ac:spMkLst>
        </pc:spChg>
      </pc:sldChg>
    </pc:docChg>
  </pc:docChgLst>
  <pc:docChgLst>
    <pc:chgData name="Poonam Phagura" userId="S::poonam.phagura@ucalgary.ca::17d6e704-aff4-4b46-9c51-dc2bfac54c13" providerId="AD" clId="Web-{7937C48F-2E00-BBB3-534D-A1B10C08F2F5}"/>
    <pc:docChg chg="modSld">
      <pc:chgData name="Poonam Phagura" userId="S::poonam.phagura@ucalgary.ca::17d6e704-aff4-4b46-9c51-dc2bfac54c13" providerId="AD" clId="Web-{7937C48F-2E00-BBB3-534D-A1B10C08F2F5}" dt="2024-07-31T17:16:47.209" v="12" actId="20577"/>
      <pc:docMkLst>
        <pc:docMk/>
      </pc:docMkLst>
      <pc:sldChg chg="modSp">
        <pc:chgData name="Poonam Phagura" userId="S::poonam.phagura@ucalgary.ca::17d6e704-aff4-4b46-9c51-dc2bfac54c13" providerId="AD" clId="Web-{7937C48F-2E00-BBB3-534D-A1B10C08F2F5}" dt="2024-07-31T17:16:47.209" v="12" actId="20577"/>
        <pc:sldMkLst>
          <pc:docMk/>
          <pc:sldMk cId="2102372356" sldId="411"/>
        </pc:sldMkLst>
        <pc:spChg chg="mod">
          <ac:chgData name="Poonam Phagura" userId="S::poonam.phagura@ucalgary.ca::17d6e704-aff4-4b46-9c51-dc2bfac54c13" providerId="AD" clId="Web-{7937C48F-2E00-BBB3-534D-A1B10C08F2F5}" dt="2024-07-31T17:16:47.209" v="12" actId="20577"/>
          <ac:spMkLst>
            <pc:docMk/>
            <pc:sldMk cId="2102372356" sldId="411"/>
            <ac:spMk id="3" creationId="{E3D8B94E-C6AF-C59C-0A28-6B0BBCFF7B3B}"/>
          </ac:spMkLst>
        </pc:spChg>
      </pc:sldChg>
    </pc:docChg>
  </pc:docChgLst>
  <pc:docChgLst>
    <pc:chgData name="Shawn Dornan" userId="S::shawn.dornan@ucalgary.ca::3f6d4f10-7e21-41ae-aacb-c822e0041090" providerId="AD" clId="Web-{A7FCDD37-E059-7823-BDAB-97961C256426}"/>
    <pc:docChg chg="addSld delSld modSld">
      <pc:chgData name="Shawn Dornan" userId="S::shawn.dornan@ucalgary.ca::3f6d4f10-7e21-41ae-aacb-c822e0041090" providerId="AD" clId="Web-{A7FCDD37-E059-7823-BDAB-97961C256426}" dt="2024-07-31T23:00:04.235" v="91" actId="20577"/>
      <pc:docMkLst>
        <pc:docMk/>
      </pc:docMkLst>
      <pc:sldChg chg="modSp del">
        <pc:chgData name="Shawn Dornan" userId="S::shawn.dornan@ucalgary.ca::3f6d4f10-7e21-41ae-aacb-c822e0041090" providerId="AD" clId="Web-{A7FCDD37-E059-7823-BDAB-97961C256426}" dt="2024-07-31T22:49:01.303" v="86"/>
        <pc:sldMkLst>
          <pc:docMk/>
          <pc:sldMk cId="2694604364" sldId="417"/>
        </pc:sldMkLst>
        <pc:spChg chg="mod">
          <ac:chgData name="Shawn Dornan" userId="S::shawn.dornan@ucalgary.ca::3f6d4f10-7e21-41ae-aacb-c822e0041090" providerId="AD" clId="Web-{A7FCDD37-E059-7823-BDAB-97961C256426}" dt="2024-07-31T01:22:36.254" v="14" actId="1076"/>
          <ac:spMkLst>
            <pc:docMk/>
            <pc:sldMk cId="2694604364" sldId="417"/>
            <ac:spMk id="17" creationId="{043163B7-B30C-AA95-389A-C21D8E1E3FEF}"/>
          </ac:spMkLst>
        </pc:spChg>
        <pc:graphicFrameChg chg="modGraphic">
          <ac:chgData name="Shawn Dornan" userId="S::shawn.dornan@ucalgary.ca::3f6d4f10-7e21-41ae-aacb-c822e0041090" providerId="AD" clId="Web-{A7FCDD37-E059-7823-BDAB-97961C256426}" dt="2024-07-31T01:18:51.954" v="13"/>
          <ac:graphicFrameMkLst>
            <pc:docMk/>
            <pc:sldMk cId="2694604364" sldId="417"/>
            <ac:graphicFrameMk id="10" creationId="{CC5B49F0-DF83-EC17-4BCE-4D37413238C9}"/>
          </ac:graphicFrameMkLst>
        </pc:graphicFrameChg>
      </pc:sldChg>
      <pc:sldChg chg="modSp">
        <pc:chgData name="Shawn Dornan" userId="S::shawn.dornan@ucalgary.ca::3f6d4f10-7e21-41ae-aacb-c822e0041090" providerId="AD" clId="Web-{A7FCDD37-E059-7823-BDAB-97961C256426}" dt="2024-07-31T23:00:04.235" v="91" actId="20577"/>
        <pc:sldMkLst>
          <pc:docMk/>
          <pc:sldMk cId="2410134769" sldId="420"/>
        </pc:sldMkLst>
        <pc:spChg chg="mod">
          <ac:chgData name="Shawn Dornan" userId="S::shawn.dornan@ucalgary.ca::3f6d4f10-7e21-41ae-aacb-c822e0041090" providerId="AD" clId="Web-{A7FCDD37-E059-7823-BDAB-97961C256426}" dt="2024-07-31T23:00:04.235" v="91" actId="20577"/>
          <ac:spMkLst>
            <pc:docMk/>
            <pc:sldMk cId="2410134769" sldId="420"/>
            <ac:spMk id="4" creationId="{C922CB0C-1373-A74C-3134-A245DF8300A0}"/>
          </ac:spMkLst>
        </pc:spChg>
      </pc:sldChg>
      <pc:sldChg chg="addSp delSp modSp del">
        <pc:chgData name="Shawn Dornan" userId="S::shawn.dornan@ucalgary.ca::3f6d4f10-7e21-41ae-aacb-c822e0041090" providerId="AD" clId="Web-{A7FCDD37-E059-7823-BDAB-97961C256426}" dt="2024-07-31T02:42:54.377" v="30"/>
        <pc:sldMkLst>
          <pc:docMk/>
          <pc:sldMk cId="477111014" sldId="421"/>
        </pc:sldMkLst>
        <pc:spChg chg="add del mod">
          <ac:chgData name="Shawn Dornan" userId="S::shawn.dornan@ucalgary.ca::3f6d4f10-7e21-41ae-aacb-c822e0041090" providerId="AD" clId="Web-{A7FCDD37-E059-7823-BDAB-97961C256426}" dt="2024-07-31T02:41:24.438" v="16"/>
          <ac:spMkLst>
            <pc:docMk/>
            <pc:sldMk cId="477111014" sldId="421"/>
            <ac:spMk id="3" creationId="{1737330E-E591-D890-715A-8B440D28253A}"/>
          </ac:spMkLst>
        </pc:spChg>
        <pc:spChg chg="add del mod">
          <ac:chgData name="Shawn Dornan" userId="S::shawn.dornan@ucalgary.ca::3f6d4f10-7e21-41ae-aacb-c822e0041090" providerId="AD" clId="Web-{A7FCDD37-E059-7823-BDAB-97961C256426}" dt="2024-07-30T23:44:47.590" v="1"/>
          <ac:spMkLst>
            <pc:docMk/>
            <pc:sldMk cId="477111014" sldId="421"/>
            <ac:spMk id="3" creationId="{7988886B-6BF3-F1D2-04BC-7D6BAA0A5619}"/>
          </ac:spMkLst>
        </pc:spChg>
        <pc:spChg chg="add del mod">
          <ac:chgData name="Shawn Dornan" userId="S::shawn.dornan@ucalgary.ca::3f6d4f10-7e21-41ae-aacb-c822e0041090" providerId="AD" clId="Web-{A7FCDD37-E059-7823-BDAB-97961C256426}" dt="2024-07-30T23:44:56.543" v="5"/>
          <ac:spMkLst>
            <pc:docMk/>
            <pc:sldMk cId="477111014" sldId="421"/>
            <ac:spMk id="7" creationId="{8DD28CBD-656C-27AE-A5A5-B152D6AD15CB}"/>
          </ac:spMkLst>
        </pc:spChg>
        <pc:spChg chg="add del mod">
          <ac:chgData name="Shawn Dornan" userId="S::shawn.dornan@ucalgary.ca::3f6d4f10-7e21-41ae-aacb-c822e0041090" providerId="AD" clId="Web-{A7FCDD37-E059-7823-BDAB-97961C256426}" dt="2024-07-30T23:59:38.834" v="9"/>
          <ac:spMkLst>
            <pc:docMk/>
            <pc:sldMk cId="477111014" sldId="421"/>
            <ac:spMk id="11" creationId="{C5E63C7C-2600-0FB9-87FC-C3DB24439593}"/>
          </ac:spMkLst>
        </pc:spChg>
        <pc:picChg chg="add mod ord">
          <ac:chgData name="Shawn Dornan" userId="S::shawn.dornan@ucalgary.ca::3f6d4f10-7e21-41ae-aacb-c822e0041090" providerId="AD" clId="Web-{A7FCDD37-E059-7823-BDAB-97961C256426}" dt="2024-07-31T02:41:39.767" v="21" actId="1076"/>
          <ac:picMkLst>
            <pc:docMk/>
            <pc:sldMk cId="477111014" sldId="421"/>
            <ac:picMk id="4" creationId="{3C53C3EC-4B30-ACD6-6BA6-44EA863C7271}"/>
          </ac:picMkLst>
        </pc:picChg>
        <pc:picChg chg="add del mod ord">
          <ac:chgData name="Shawn Dornan" userId="S::shawn.dornan@ucalgary.ca::3f6d4f10-7e21-41ae-aacb-c822e0041090" providerId="AD" clId="Web-{A7FCDD37-E059-7823-BDAB-97961C256426}" dt="2024-07-30T23:44:53.934" v="4"/>
          <ac:picMkLst>
            <pc:docMk/>
            <pc:sldMk cId="477111014" sldId="421"/>
            <ac:picMk id="4" creationId="{A84EA77D-F90A-1C64-D042-82DF8BB15C69}"/>
          </ac:picMkLst>
        </pc:picChg>
        <pc:picChg chg="add del mod ord">
          <ac:chgData name="Shawn Dornan" userId="S::shawn.dornan@ucalgary.ca::3f6d4f10-7e21-41ae-aacb-c822e0041090" providerId="AD" clId="Web-{A7FCDD37-E059-7823-BDAB-97961C256426}" dt="2024-07-30T23:59:38.053" v="8"/>
          <ac:picMkLst>
            <pc:docMk/>
            <pc:sldMk cId="477111014" sldId="421"/>
            <ac:picMk id="8" creationId="{1E3456CD-5290-FC55-8C82-75D705828727}"/>
          </ac:picMkLst>
        </pc:picChg>
        <pc:picChg chg="del">
          <ac:chgData name="Shawn Dornan" userId="S::shawn.dornan@ucalgary.ca::3f6d4f10-7e21-41ae-aacb-c822e0041090" providerId="AD" clId="Web-{A7FCDD37-E059-7823-BDAB-97961C256426}" dt="2024-07-30T23:44:26.449" v="0"/>
          <ac:picMkLst>
            <pc:docMk/>
            <pc:sldMk cId="477111014" sldId="421"/>
            <ac:picMk id="9" creationId="{80FC65EF-53CA-7DE3-D381-2338702B7DBB}"/>
          </ac:picMkLst>
        </pc:picChg>
        <pc:picChg chg="add del mod ord">
          <ac:chgData name="Shawn Dornan" userId="S::shawn.dornan@ucalgary.ca::3f6d4f10-7e21-41ae-aacb-c822e0041090" providerId="AD" clId="Web-{A7FCDD37-E059-7823-BDAB-97961C256426}" dt="2024-07-31T02:41:23.641" v="15"/>
          <ac:picMkLst>
            <pc:docMk/>
            <pc:sldMk cId="477111014" sldId="421"/>
            <ac:picMk id="12" creationId="{1A20606D-E6B6-A417-CFD1-038210FF80D3}"/>
          </ac:picMkLst>
        </pc:picChg>
        <pc:picChg chg="mod">
          <ac:chgData name="Shawn Dornan" userId="S::shawn.dornan@ucalgary.ca::3f6d4f10-7e21-41ae-aacb-c822e0041090" providerId="AD" clId="Web-{A7FCDD37-E059-7823-BDAB-97961C256426}" dt="2024-07-31T02:41:35.001" v="19" actId="14100"/>
          <ac:picMkLst>
            <pc:docMk/>
            <pc:sldMk cId="477111014" sldId="421"/>
            <ac:picMk id="13" creationId="{261F1357-6456-C681-58FD-8C8E280DC972}"/>
          </ac:picMkLst>
        </pc:picChg>
      </pc:sldChg>
      <pc:sldChg chg="addSp delSp modSp">
        <pc:chgData name="Shawn Dornan" userId="S::shawn.dornan@ucalgary.ca::3f6d4f10-7e21-41ae-aacb-c822e0041090" providerId="AD" clId="Web-{A7FCDD37-E059-7823-BDAB-97961C256426}" dt="2024-07-31T02:43:19.581" v="39" actId="1076"/>
        <pc:sldMkLst>
          <pc:docMk/>
          <pc:sldMk cId="1554351689" sldId="424"/>
        </pc:sldMkLst>
        <pc:spChg chg="add del mod">
          <ac:chgData name="Shawn Dornan" userId="S::shawn.dornan@ucalgary.ca::3f6d4f10-7e21-41ae-aacb-c822e0041090" providerId="AD" clId="Web-{A7FCDD37-E059-7823-BDAB-97961C256426}" dt="2024-07-31T02:43:07.284" v="34"/>
          <ac:spMkLst>
            <pc:docMk/>
            <pc:sldMk cId="1554351689" sldId="424"/>
            <ac:spMk id="3" creationId="{4337FF09-F7AC-43F6-AA5B-34CC3F51C8B2}"/>
          </ac:spMkLst>
        </pc:spChg>
        <pc:spChg chg="del mod">
          <ac:chgData name="Shawn Dornan" userId="S::shawn.dornan@ucalgary.ca::3f6d4f10-7e21-41ae-aacb-c822e0041090" providerId="AD" clId="Web-{A7FCDD37-E059-7823-BDAB-97961C256426}" dt="2024-07-31T02:43:00.393" v="33"/>
          <ac:spMkLst>
            <pc:docMk/>
            <pc:sldMk cId="1554351689" sldId="424"/>
            <ac:spMk id="4" creationId="{53B110EA-936B-2685-AE3A-F5A1113E3555}"/>
          </ac:spMkLst>
        </pc:spChg>
        <pc:spChg chg="del">
          <ac:chgData name="Shawn Dornan" userId="S::shawn.dornan@ucalgary.ca::3f6d4f10-7e21-41ae-aacb-c822e0041090" providerId="AD" clId="Web-{A7FCDD37-E059-7823-BDAB-97961C256426}" dt="2024-07-31T02:42:50.205" v="28"/>
          <ac:spMkLst>
            <pc:docMk/>
            <pc:sldMk cId="1554351689" sldId="424"/>
            <ac:spMk id="11" creationId="{8C72E74E-D92C-ADE3-062D-FBD34540F58E}"/>
          </ac:spMkLst>
        </pc:spChg>
        <pc:spChg chg="add del">
          <ac:chgData name="Shawn Dornan" userId="S::shawn.dornan@ucalgary.ca::3f6d4f10-7e21-41ae-aacb-c822e0041090" providerId="AD" clId="Web-{A7FCDD37-E059-7823-BDAB-97961C256426}" dt="2024-07-31T02:42:47.205" v="27"/>
          <ac:spMkLst>
            <pc:docMk/>
            <pc:sldMk cId="1554351689" sldId="424"/>
            <ac:spMk id="12" creationId="{3DFDE44B-A265-C55F-9F72-318D960D6152}"/>
          </ac:spMkLst>
        </pc:spChg>
        <pc:spChg chg="add">
          <ac:chgData name="Shawn Dornan" userId="S::shawn.dornan@ucalgary.ca::3f6d4f10-7e21-41ae-aacb-c822e0041090" providerId="AD" clId="Web-{A7FCDD37-E059-7823-BDAB-97961C256426}" dt="2024-07-31T02:42:50.549" v="29"/>
          <ac:spMkLst>
            <pc:docMk/>
            <pc:sldMk cId="1554351689" sldId="424"/>
            <ac:spMk id="14" creationId="{ED1700EE-CD40-B2A1-5B6D-B2AAB549EA7B}"/>
          </ac:spMkLst>
        </pc:spChg>
        <pc:spChg chg="add del mod">
          <ac:chgData name="Shawn Dornan" userId="S::shawn.dornan@ucalgary.ca::3f6d4f10-7e21-41ae-aacb-c822e0041090" providerId="AD" clId="Web-{A7FCDD37-E059-7823-BDAB-97961C256426}" dt="2024-07-31T02:43:09.424" v="35"/>
          <ac:spMkLst>
            <pc:docMk/>
            <pc:sldMk cId="1554351689" sldId="424"/>
            <ac:spMk id="16" creationId="{603F6B16-6AF3-E208-004E-BA71BE8A9C17}"/>
          </ac:spMkLst>
        </pc:spChg>
        <pc:picChg chg="add mod">
          <ac:chgData name="Shawn Dornan" userId="S::shawn.dornan@ucalgary.ca::3f6d4f10-7e21-41ae-aacb-c822e0041090" providerId="AD" clId="Web-{A7FCDD37-E059-7823-BDAB-97961C256426}" dt="2024-07-31T02:43:13.018" v="36" actId="14100"/>
          <ac:picMkLst>
            <pc:docMk/>
            <pc:sldMk cId="1554351689" sldId="424"/>
            <ac:picMk id="6" creationId="{451CD7C3-8F77-C80C-81BD-7136F608C354}"/>
          </ac:picMkLst>
        </pc:picChg>
        <pc:picChg chg="del">
          <ac:chgData name="Shawn Dornan" userId="S::shawn.dornan@ucalgary.ca::3f6d4f10-7e21-41ae-aacb-c822e0041090" providerId="AD" clId="Web-{A7FCDD37-E059-7823-BDAB-97961C256426}" dt="2024-07-31T02:42:25.971" v="23"/>
          <ac:picMkLst>
            <pc:docMk/>
            <pc:sldMk cId="1554351689" sldId="424"/>
            <ac:picMk id="7" creationId="{88B08BD1-E6BB-4D42-F33C-E2EC3E957780}"/>
          </ac:picMkLst>
        </pc:picChg>
        <pc:picChg chg="add mod">
          <ac:chgData name="Shawn Dornan" userId="S::shawn.dornan@ucalgary.ca::3f6d4f10-7e21-41ae-aacb-c822e0041090" providerId="AD" clId="Web-{A7FCDD37-E059-7823-BDAB-97961C256426}" dt="2024-07-31T02:43:19.581" v="39" actId="1076"/>
          <ac:picMkLst>
            <pc:docMk/>
            <pc:sldMk cId="1554351689" sldId="424"/>
            <ac:picMk id="9" creationId="{E61E90E5-63EE-EA69-D216-6637D408954D}"/>
          </ac:picMkLst>
        </pc:picChg>
      </pc:sldChg>
      <pc:sldChg chg="addSp delSp modSp">
        <pc:chgData name="Shawn Dornan" userId="S::shawn.dornan@ucalgary.ca::3f6d4f10-7e21-41ae-aacb-c822e0041090" providerId="AD" clId="Web-{A7FCDD37-E059-7823-BDAB-97961C256426}" dt="2024-07-31T22:48:30.443" v="85"/>
        <pc:sldMkLst>
          <pc:docMk/>
          <pc:sldMk cId="3022286338" sldId="425"/>
        </pc:sldMkLst>
        <pc:spChg chg="mod">
          <ac:chgData name="Shawn Dornan" userId="S::shawn.dornan@ucalgary.ca::3f6d4f10-7e21-41ae-aacb-c822e0041090" providerId="AD" clId="Web-{A7FCDD37-E059-7823-BDAB-97961C256426}" dt="2024-07-31T22:48:28.084" v="84" actId="20577"/>
          <ac:spMkLst>
            <pc:docMk/>
            <pc:sldMk cId="3022286338" sldId="425"/>
            <ac:spMk id="4" creationId="{C922CB0C-1373-A74C-3134-A245DF8300A0}"/>
          </ac:spMkLst>
        </pc:spChg>
        <pc:graphicFrameChg chg="add del mod modGraphic">
          <ac:chgData name="Shawn Dornan" userId="S::shawn.dornan@ucalgary.ca::3f6d4f10-7e21-41ae-aacb-c822e0041090" providerId="AD" clId="Web-{A7FCDD37-E059-7823-BDAB-97961C256426}" dt="2024-07-31T22:48:30.443" v="85"/>
          <ac:graphicFrameMkLst>
            <pc:docMk/>
            <pc:sldMk cId="3022286338" sldId="425"/>
            <ac:graphicFrameMk id="5" creationId="{3E2D99A9-E458-23C0-B017-2DE0A5E171D5}"/>
          </ac:graphicFrameMkLst>
        </pc:graphicFrameChg>
      </pc:sldChg>
      <pc:sldChg chg="add replId">
        <pc:chgData name="Shawn Dornan" userId="S::shawn.dornan@ucalgary.ca::3f6d4f10-7e21-41ae-aacb-c822e0041090" providerId="AD" clId="Web-{A7FCDD37-E059-7823-BDAB-97961C256426}" dt="2024-07-31T02:42:20.361" v="22"/>
        <pc:sldMkLst>
          <pc:docMk/>
          <pc:sldMk cId="696119878" sldId="426"/>
        </pc:sldMkLst>
      </pc:sldChg>
    </pc:docChg>
  </pc:docChgLst>
  <pc:docChgLst>
    <pc:chgData name="Poonam Phagura" userId="S::poonam.phagura@ucalgary.ca::17d6e704-aff4-4b46-9c51-dc2bfac54c13" providerId="AD" clId="Web-{4C3D76A9-37DE-F822-F38D-42007E8BEACC}"/>
    <pc:docChg chg="modSld">
      <pc:chgData name="Poonam Phagura" userId="S::poonam.phagura@ucalgary.ca::17d6e704-aff4-4b46-9c51-dc2bfac54c13" providerId="AD" clId="Web-{4C3D76A9-37DE-F822-F38D-42007E8BEACC}" dt="2024-07-31T23:13:53.398" v="153"/>
      <pc:docMkLst>
        <pc:docMk/>
      </pc:docMkLst>
      <pc:sldChg chg="modSp">
        <pc:chgData name="Poonam Phagura" userId="S::poonam.phagura@ucalgary.ca::17d6e704-aff4-4b46-9c51-dc2bfac54c13" providerId="AD" clId="Web-{4C3D76A9-37DE-F822-F38D-42007E8BEACC}" dt="2024-07-31T23:03:27.465" v="99" actId="20577"/>
        <pc:sldMkLst>
          <pc:docMk/>
          <pc:sldMk cId="2102372356" sldId="411"/>
        </pc:sldMkLst>
        <pc:spChg chg="mod">
          <ac:chgData name="Poonam Phagura" userId="S::poonam.phagura@ucalgary.ca::17d6e704-aff4-4b46-9c51-dc2bfac54c13" providerId="AD" clId="Web-{4C3D76A9-37DE-F822-F38D-42007E8BEACC}" dt="2024-07-31T23:03:27.465" v="99" actId="20577"/>
          <ac:spMkLst>
            <pc:docMk/>
            <pc:sldMk cId="2102372356" sldId="411"/>
            <ac:spMk id="3" creationId="{E3D8B94E-C6AF-C59C-0A28-6B0BBCFF7B3B}"/>
          </ac:spMkLst>
        </pc:spChg>
      </pc:sldChg>
      <pc:sldChg chg="modSp">
        <pc:chgData name="Poonam Phagura" userId="S::poonam.phagura@ucalgary.ca::17d6e704-aff4-4b46-9c51-dc2bfac54c13" providerId="AD" clId="Web-{4C3D76A9-37DE-F822-F38D-42007E8BEACC}" dt="2024-07-31T17:30:20.845" v="7" actId="20577"/>
        <pc:sldMkLst>
          <pc:docMk/>
          <pc:sldMk cId="896866486" sldId="413"/>
        </pc:sldMkLst>
        <pc:spChg chg="mod">
          <ac:chgData name="Poonam Phagura" userId="S::poonam.phagura@ucalgary.ca::17d6e704-aff4-4b46-9c51-dc2bfac54c13" providerId="AD" clId="Web-{4C3D76A9-37DE-F822-F38D-42007E8BEACC}" dt="2024-07-31T17:30:20.845" v="7" actId="20577"/>
          <ac:spMkLst>
            <pc:docMk/>
            <pc:sldMk cId="896866486" sldId="413"/>
            <ac:spMk id="3" creationId="{E3D8B94E-C6AF-C59C-0A28-6B0BBCFF7B3B}"/>
          </ac:spMkLst>
        </pc:spChg>
      </pc:sldChg>
      <pc:sldChg chg="addSp delSp modSp modNotes">
        <pc:chgData name="Poonam Phagura" userId="S::poonam.phagura@ucalgary.ca::17d6e704-aff4-4b46-9c51-dc2bfac54c13" providerId="AD" clId="Web-{4C3D76A9-37DE-F822-F38D-42007E8BEACC}" dt="2024-07-31T23:10:43.321" v="113"/>
        <pc:sldMkLst>
          <pc:docMk/>
          <pc:sldMk cId="922244264" sldId="414"/>
        </pc:sldMkLst>
        <pc:spChg chg="mod">
          <ac:chgData name="Poonam Phagura" userId="S::poonam.phagura@ucalgary.ca::17d6e704-aff4-4b46-9c51-dc2bfac54c13" providerId="AD" clId="Web-{4C3D76A9-37DE-F822-F38D-42007E8BEACC}" dt="2024-07-31T17:44:31.368" v="10" actId="14100"/>
          <ac:spMkLst>
            <pc:docMk/>
            <pc:sldMk cId="922244264" sldId="414"/>
            <ac:spMk id="2" creationId="{7A8A7971-2895-398A-2A44-A035B1C47CBB}"/>
          </ac:spMkLst>
        </pc:spChg>
        <pc:spChg chg="add del">
          <ac:chgData name="Poonam Phagura" userId="S::poonam.phagura@ucalgary.ca::17d6e704-aff4-4b46-9c51-dc2bfac54c13" providerId="AD" clId="Web-{4C3D76A9-37DE-F822-F38D-42007E8BEACC}" dt="2024-07-31T17:44:37.415" v="12"/>
          <ac:spMkLst>
            <pc:docMk/>
            <pc:sldMk cId="922244264" sldId="414"/>
            <ac:spMk id="4" creationId="{42145B18-82B4-339C-E632-4C8D36FA7814}"/>
          </ac:spMkLst>
        </pc:spChg>
        <pc:spChg chg="add mod">
          <ac:chgData name="Poonam Phagura" userId="S::poonam.phagura@ucalgary.ca::17d6e704-aff4-4b46-9c51-dc2bfac54c13" providerId="AD" clId="Web-{4C3D76A9-37DE-F822-F38D-42007E8BEACC}" dt="2024-07-31T17:46:34.429" v="47" actId="20577"/>
          <ac:spMkLst>
            <pc:docMk/>
            <pc:sldMk cId="922244264" sldId="414"/>
            <ac:spMk id="6" creationId="{4B31B2D6-6693-86E1-E4F6-3DC477ED5BD7}"/>
          </ac:spMkLst>
        </pc:spChg>
        <pc:spChg chg="add mod">
          <ac:chgData name="Poonam Phagura" userId="S::poonam.phagura@ucalgary.ca::17d6e704-aff4-4b46-9c51-dc2bfac54c13" providerId="AD" clId="Web-{4C3D76A9-37DE-F822-F38D-42007E8BEACC}" dt="2024-07-31T17:46:41.585" v="48" actId="1076"/>
          <ac:spMkLst>
            <pc:docMk/>
            <pc:sldMk cId="922244264" sldId="414"/>
            <ac:spMk id="7" creationId="{FD6C0087-CB51-A590-B04F-DDF1A631E9A6}"/>
          </ac:spMkLst>
        </pc:spChg>
        <pc:picChg chg="mod">
          <ac:chgData name="Poonam Phagura" userId="S::poonam.phagura@ucalgary.ca::17d6e704-aff4-4b46-9c51-dc2bfac54c13" providerId="AD" clId="Web-{4C3D76A9-37DE-F822-F38D-42007E8BEACC}" dt="2024-07-31T17:46:28.851" v="43" actId="14100"/>
          <ac:picMkLst>
            <pc:docMk/>
            <pc:sldMk cId="922244264" sldId="414"/>
            <ac:picMk id="5" creationId="{01C4BB3F-8C75-AD49-A8DB-E3898D4099DE}"/>
          </ac:picMkLst>
        </pc:picChg>
        <pc:picChg chg="mod">
          <ac:chgData name="Poonam Phagura" userId="S::poonam.phagura@ucalgary.ca::17d6e704-aff4-4b46-9c51-dc2bfac54c13" providerId="AD" clId="Web-{4C3D76A9-37DE-F822-F38D-42007E8BEACC}" dt="2024-07-31T17:32:28.844" v="8" actId="1076"/>
          <ac:picMkLst>
            <pc:docMk/>
            <pc:sldMk cId="922244264" sldId="414"/>
            <ac:picMk id="8" creationId="{262FB94B-0A70-32A2-C4DB-5F2969542472}"/>
          </ac:picMkLst>
        </pc:picChg>
      </pc:sldChg>
      <pc:sldChg chg="addSp modSp modNotes">
        <pc:chgData name="Poonam Phagura" userId="S::poonam.phagura@ucalgary.ca::17d6e704-aff4-4b46-9c51-dc2bfac54c13" providerId="AD" clId="Web-{4C3D76A9-37DE-F822-F38D-42007E8BEACC}" dt="2024-07-31T23:13:53.398" v="153"/>
        <pc:sldMkLst>
          <pc:docMk/>
          <pc:sldMk cId="3899091031" sldId="415"/>
        </pc:sldMkLst>
        <pc:spChg chg="add mod">
          <ac:chgData name="Poonam Phagura" userId="S::poonam.phagura@ucalgary.ca::17d6e704-aff4-4b46-9c51-dc2bfac54c13" providerId="AD" clId="Web-{4C3D76A9-37DE-F822-F38D-42007E8BEACC}" dt="2024-07-31T19:15:41.598" v="93" actId="14100"/>
          <ac:spMkLst>
            <pc:docMk/>
            <pc:sldMk cId="3899091031" sldId="415"/>
            <ac:spMk id="3" creationId="{EADAAD6B-BED3-DB72-2535-2418BA43493B}"/>
          </ac:spMkLst>
        </pc:spChg>
        <pc:spChg chg="add mod">
          <ac:chgData name="Poonam Phagura" userId="S::poonam.phagura@ucalgary.ca::17d6e704-aff4-4b46-9c51-dc2bfac54c13" providerId="AD" clId="Web-{4C3D76A9-37DE-F822-F38D-42007E8BEACC}" dt="2024-07-31T19:15:52.083" v="96" actId="14100"/>
          <ac:spMkLst>
            <pc:docMk/>
            <pc:sldMk cId="3899091031" sldId="415"/>
            <ac:spMk id="5" creationId="{C8AC1459-D086-5287-3709-E63D891637C2}"/>
          </ac:spMkLst>
        </pc:spChg>
        <pc:picChg chg="mod">
          <ac:chgData name="Poonam Phagura" userId="S::poonam.phagura@ucalgary.ca::17d6e704-aff4-4b46-9c51-dc2bfac54c13" providerId="AD" clId="Web-{4C3D76A9-37DE-F822-F38D-42007E8BEACC}" dt="2024-07-31T19:13:35.517" v="50" actId="1076"/>
          <ac:picMkLst>
            <pc:docMk/>
            <pc:sldMk cId="3899091031" sldId="415"/>
            <ac:picMk id="4" creationId="{E8569041-0E3C-DF8C-6AF2-AD1AB36E33C3}"/>
          </ac:picMkLst>
        </pc:picChg>
        <pc:picChg chg="mod">
          <ac:chgData name="Poonam Phagura" userId="S::poonam.phagura@ucalgary.ca::17d6e704-aff4-4b46-9c51-dc2bfac54c13" providerId="AD" clId="Web-{4C3D76A9-37DE-F822-F38D-42007E8BEACC}" dt="2024-07-31T19:13:39.689" v="51" actId="1076"/>
          <ac:picMkLst>
            <pc:docMk/>
            <pc:sldMk cId="3899091031" sldId="415"/>
            <ac:picMk id="7" creationId="{38622392-1EE6-2DF9-F67C-0CBDDF3D17CD}"/>
          </ac:picMkLst>
        </pc:picChg>
        <pc:picChg chg="mod">
          <ac:chgData name="Poonam Phagura" userId="S::poonam.phagura@ucalgary.ca::17d6e704-aff4-4b46-9c51-dc2bfac54c13" providerId="AD" clId="Web-{4C3D76A9-37DE-F822-F38D-42007E8BEACC}" dt="2024-07-31T19:15:43.957" v="94" actId="1076"/>
          <ac:picMkLst>
            <pc:docMk/>
            <pc:sldMk cId="3899091031" sldId="415"/>
            <ac:picMk id="10" creationId="{4CCB028A-67B6-3414-E474-62505A84EC1A}"/>
          </ac:picMkLst>
        </pc:picChg>
      </pc:sldChg>
    </pc:docChg>
  </pc:docChgLst>
  <pc:docChgLst>
    <pc:chgData name="Shawn Dornan" userId="S::shawn.dornan@ucalgary.ca::3f6d4f10-7e21-41ae-aacb-c822e0041090" providerId="AD" clId="Web-{3110DCA0-435E-B6A4-5BB4-A7E88453F89C}"/>
    <pc:docChg chg="addSld modSld">
      <pc:chgData name="Shawn Dornan" userId="S::shawn.dornan@ucalgary.ca::3f6d4f10-7e21-41ae-aacb-c822e0041090" providerId="AD" clId="Web-{3110DCA0-435E-B6A4-5BB4-A7E88453F89C}" dt="2024-07-30T04:26:05.472" v="1008" actId="1076"/>
      <pc:docMkLst>
        <pc:docMk/>
      </pc:docMkLst>
      <pc:sldChg chg="modSp">
        <pc:chgData name="Shawn Dornan" userId="S::shawn.dornan@ucalgary.ca::3f6d4f10-7e21-41ae-aacb-c822e0041090" providerId="AD" clId="Web-{3110DCA0-435E-B6A4-5BB4-A7E88453F89C}" dt="2024-07-30T02:50:42.525" v="196" actId="20577"/>
        <pc:sldMkLst>
          <pc:docMk/>
          <pc:sldMk cId="3663162817" sldId="383"/>
        </pc:sldMkLst>
        <pc:spChg chg="mod">
          <ac:chgData name="Shawn Dornan" userId="S::shawn.dornan@ucalgary.ca::3f6d4f10-7e21-41ae-aacb-c822e0041090" providerId="AD" clId="Web-{3110DCA0-435E-B6A4-5BB4-A7E88453F89C}" dt="2024-07-30T02:50:42.525" v="196" actId="20577"/>
          <ac:spMkLst>
            <pc:docMk/>
            <pc:sldMk cId="3663162817" sldId="383"/>
            <ac:spMk id="2" creationId="{B530BF65-C84B-45C3-72CA-AFDA68851174}"/>
          </ac:spMkLst>
        </pc:spChg>
        <pc:spChg chg="mod">
          <ac:chgData name="Shawn Dornan" userId="S::shawn.dornan@ucalgary.ca::3f6d4f10-7e21-41ae-aacb-c822e0041090" providerId="AD" clId="Web-{3110DCA0-435E-B6A4-5BB4-A7E88453F89C}" dt="2024-07-30T02:02:01.815" v="136" actId="20577"/>
          <ac:spMkLst>
            <pc:docMk/>
            <pc:sldMk cId="3663162817" sldId="383"/>
            <ac:spMk id="3" creationId="{3B8EBC2C-6DD7-5003-38EB-40753046FE8C}"/>
          </ac:spMkLst>
        </pc:spChg>
      </pc:sldChg>
      <pc:sldChg chg="modSp">
        <pc:chgData name="Shawn Dornan" userId="S::shawn.dornan@ucalgary.ca::3f6d4f10-7e21-41ae-aacb-c822e0041090" providerId="AD" clId="Web-{3110DCA0-435E-B6A4-5BB4-A7E88453F89C}" dt="2024-07-30T02:50:47.322" v="197" actId="20577"/>
        <pc:sldMkLst>
          <pc:docMk/>
          <pc:sldMk cId="4171860554" sldId="391"/>
        </pc:sldMkLst>
        <pc:spChg chg="mod">
          <ac:chgData name="Shawn Dornan" userId="S::shawn.dornan@ucalgary.ca::3f6d4f10-7e21-41ae-aacb-c822e0041090" providerId="AD" clId="Web-{3110DCA0-435E-B6A4-5BB4-A7E88453F89C}" dt="2024-07-30T02:50:47.322" v="197" actId="20577"/>
          <ac:spMkLst>
            <pc:docMk/>
            <pc:sldMk cId="4171860554" sldId="391"/>
            <ac:spMk id="3" creationId="{545D3755-C3E2-975E-DE68-CDECC4B526EC}"/>
          </ac:spMkLst>
        </pc:spChg>
      </pc:sldChg>
      <pc:sldChg chg="modSp">
        <pc:chgData name="Shawn Dornan" userId="S::shawn.dornan@ucalgary.ca::3f6d4f10-7e21-41ae-aacb-c822e0041090" providerId="AD" clId="Web-{3110DCA0-435E-B6A4-5BB4-A7E88453F89C}" dt="2024-07-30T02:50:52.072" v="198" actId="20577"/>
        <pc:sldMkLst>
          <pc:docMk/>
          <pc:sldMk cId="2102372356" sldId="411"/>
        </pc:sldMkLst>
        <pc:spChg chg="mod">
          <ac:chgData name="Shawn Dornan" userId="S::shawn.dornan@ucalgary.ca::3f6d4f10-7e21-41ae-aacb-c822e0041090" providerId="AD" clId="Web-{3110DCA0-435E-B6A4-5BB4-A7E88453F89C}" dt="2024-07-30T02:50:52.072" v="198" actId="20577"/>
          <ac:spMkLst>
            <pc:docMk/>
            <pc:sldMk cId="2102372356" sldId="411"/>
            <ac:spMk id="2" creationId="{7AED78B8-9A88-82BC-DDF3-92DD5C1E0549}"/>
          </ac:spMkLst>
        </pc:spChg>
      </pc:sldChg>
      <pc:sldChg chg="modSp">
        <pc:chgData name="Shawn Dornan" userId="S::shawn.dornan@ucalgary.ca::3f6d4f10-7e21-41ae-aacb-c822e0041090" providerId="AD" clId="Web-{3110DCA0-435E-B6A4-5BB4-A7E88453F89C}" dt="2024-07-30T02:50:59.572" v="200" actId="20577"/>
        <pc:sldMkLst>
          <pc:docMk/>
          <pc:sldMk cId="896866486" sldId="413"/>
        </pc:sldMkLst>
        <pc:spChg chg="mod">
          <ac:chgData name="Shawn Dornan" userId="S::shawn.dornan@ucalgary.ca::3f6d4f10-7e21-41ae-aacb-c822e0041090" providerId="AD" clId="Web-{3110DCA0-435E-B6A4-5BB4-A7E88453F89C}" dt="2024-07-30T02:50:59.572" v="200" actId="20577"/>
          <ac:spMkLst>
            <pc:docMk/>
            <pc:sldMk cId="896866486" sldId="413"/>
            <ac:spMk id="2" creationId="{7AED78B8-9A88-82BC-DDF3-92DD5C1E0549}"/>
          </ac:spMkLst>
        </pc:spChg>
      </pc:sldChg>
      <pc:sldChg chg="modSp">
        <pc:chgData name="Shawn Dornan" userId="S::shawn.dornan@ucalgary.ca::3f6d4f10-7e21-41ae-aacb-c822e0041090" providerId="AD" clId="Web-{3110DCA0-435E-B6A4-5BB4-A7E88453F89C}" dt="2024-07-30T02:51:04.791" v="201" actId="20577"/>
        <pc:sldMkLst>
          <pc:docMk/>
          <pc:sldMk cId="922244264" sldId="414"/>
        </pc:sldMkLst>
        <pc:spChg chg="mod">
          <ac:chgData name="Shawn Dornan" userId="S::shawn.dornan@ucalgary.ca::3f6d4f10-7e21-41ae-aacb-c822e0041090" providerId="AD" clId="Web-{3110DCA0-435E-B6A4-5BB4-A7E88453F89C}" dt="2024-07-30T02:51:04.791" v="201" actId="20577"/>
          <ac:spMkLst>
            <pc:docMk/>
            <pc:sldMk cId="922244264" sldId="414"/>
            <ac:spMk id="2" creationId="{7A8A7971-2895-398A-2A44-A035B1C47CBB}"/>
          </ac:spMkLst>
        </pc:spChg>
      </pc:sldChg>
      <pc:sldChg chg="modSp">
        <pc:chgData name="Shawn Dornan" userId="S::shawn.dornan@ucalgary.ca::3f6d4f10-7e21-41ae-aacb-c822e0041090" providerId="AD" clId="Web-{3110DCA0-435E-B6A4-5BB4-A7E88453F89C}" dt="2024-07-30T02:51:09.385" v="202" actId="20577"/>
        <pc:sldMkLst>
          <pc:docMk/>
          <pc:sldMk cId="3899091031" sldId="415"/>
        </pc:sldMkLst>
        <pc:spChg chg="mod">
          <ac:chgData name="Shawn Dornan" userId="S::shawn.dornan@ucalgary.ca::3f6d4f10-7e21-41ae-aacb-c822e0041090" providerId="AD" clId="Web-{3110DCA0-435E-B6A4-5BB4-A7E88453F89C}" dt="2024-07-30T02:51:09.385" v="202" actId="20577"/>
          <ac:spMkLst>
            <pc:docMk/>
            <pc:sldMk cId="3899091031" sldId="415"/>
            <ac:spMk id="2" creationId="{7A8A7971-2895-398A-2A44-A035B1C47CBB}"/>
          </ac:spMkLst>
        </pc:spChg>
      </pc:sldChg>
      <pc:sldChg chg="modSp">
        <pc:chgData name="Shawn Dornan" userId="S::shawn.dornan@ucalgary.ca::3f6d4f10-7e21-41ae-aacb-c822e0041090" providerId="AD" clId="Web-{3110DCA0-435E-B6A4-5BB4-A7E88453F89C}" dt="2024-07-30T02:52:57.685" v="228" actId="20577"/>
        <pc:sldMkLst>
          <pc:docMk/>
          <pc:sldMk cId="2754741690" sldId="416"/>
        </pc:sldMkLst>
        <pc:spChg chg="mod">
          <ac:chgData name="Shawn Dornan" userId="S::shawn.dornan@ucalgary.ca::3f6d4f10-7e21-41ae-aacb-c822e0041090" providerId="AD" clId="Web-{3110DCA0-435E-B6A4-5BB4-A7E88453F89C}" dt="2024-07-30T02:52:57.685" v="228" actId="20577"/>
          <ac:spMkLst>
            <pc:docMk/>
            <pc:sldMk cId="2754741690" sldId="416"/>
            <ac:spMk id="2" creationId="{7A8A7971-2895-398A-2A44-A035B1C47CBB}"/>
          </ac:spMkLst>
        </pc:spChg>
      </pc:sldChg>
      <pc:sldChg chg="addSp delSp modSp new">
        <pc:chgData name="Shawn Dornan" userId="S::shawn.dornan@ucalgary.ca::3f6d4f10-7e21-41ae-aacb-c822e0041090" providerId="AD" clId="Web-{3110DCA0-435E-B6A4-5BB4-A7E88453F89C}" dt="2024-07-30T04:22:34.669" v="994" actId="14100"/>
        <pc:sldMkLst>
          <pc:docMk/>
          <pc:sldMk cId="2694604364" sldId="417"/>
        </pc:sldMkLst>
        <pc:spChg chg="mod">
          <ac:chgData name="Shawn Dornan" userId="S::shawn.dornan@ucalgary.ca::3f6d4f10-7e21-41ae-aacb-c822e0041090" providerId="AD" clId="Web-{3110DCA0-435E-B6A4-5BB4-A7E88453F89C}" dt="2024-07-30T04:22:34.669" v="994" actId="14100"/>
          <ac:spMkLst>
            <pc:docMk/>
            <pc:sldMk cId="2694604364" sldId="417"/>
            <ac:spMk id="2" creationId="{A22B83D5-1156-0CC7-4419-403257A5192D}"/>
          </ac:spMkLst>
        </pc:spChg>
        <pc:spChg chg="del">
          <ac:chgData name="Shawn Dornan" userId="S::shawn.dornan@ucalgary.ca::3f6d4f10-7e21-41ae-aacb-c822e0041090" providerId="AD" clId="Web-{3110DCA0-435E-B6A4-5BB4-A7E88453F89C}" dt="2024-07-30T03:00:47.324" v="234"/>
          <ac:spMkLst>
            <pc:docMk/>
            <pc:sldMk cId="2694604364" sldId="417"/>
            <ac:spMk id="3" creationId="{B7961214-E4BE-E266-8FEF-BABE9E8FB007}"/>
          </ac:spMkLst>
        </pc:spChg>
        <pc:spChg chg="del">
          <ac:chgData name="Shawn Dornan" userId="S::shawn.dornan@ucalgary.ca::3f6d4f10-7e21-41ae-aacb-c822e0041090" providerId="AD" clId="Web-{3110DCA0-435E-B6A4-5BB4-A7E88453F89C}" dt="2024-07-30T03:03:39.501" v="271"/>
          <ac:spMkLst>
            <pc:docMk/>
            <pc:sldMk cId="2694604364" sldId="417"/>
            <ac:spMk id="4" creationId="{C922CB0C-1373-A74C-3134-A245DF8300A0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3:03:38.907" v="270"/>
          <ac:spMkLst>
            <pc:docMk/>
            <pc:sldMk cId="2694604364" sldId="417"/>
            <ac:spMk id="8" creationId="{A9477B29-52BD-DCE9-00B5-3833223C3A84}"/>
          </ac:spMkLst>
        </pc:spChg>
        <pc:spChg chg="add del">
          <ac:chgData name="Shawn Dornan" userId="S::shawn.dornan@ucalgary.ca::3f6d4f10-7e21-41ae-aacb-c822e0041090" providerId="AD" clId="Web-{3110DCA0-435E-B6A4-5BB4-A7E88453F89C}" dt="2024-07-30T03:16:41.571" v="505"/>
          <ac:spMkLst>
            <pc:docMk/>
            <pc:sldMk cId="2694604364" sldId="417"/>
            <ac:spMk id="13" creationId="{ED21BB32-F02B-C1ED-2A6E-A8F82F3DC0B4}"/>
          </ac:spMkLst>
        </pc:spChg>
        <pc:spChg chg="add mod">
          <ac:chgData name="Shawn Dornan" userId="S::shawn.dornan@ucalgary.ca::3f6d4f10-7e21-41ae-aacb-c822e0041090" providerId="AD" clId="Web-{3110DCA0-435E-B6A4-5BB4-A7E88453F89C}" dt="2024-07-30T03:52:07.309" v="975" actId="1076"/>
          <ac:spMkLst>
            <pc:docMk/>
            <pc:sldMk cId="2694604364" sldId="417"/>
            <ac:spMk id="17" creationId="{043163B7-B30C-AA95-389A-C21D8E1E3FEF}"/>
          </ac:spMkLst>
        </pc:spChg>
        <pc:graphicFrameChg chg="add del mod ord modGraphic">
          <ac:chgData name="Shawn Dornan" userId="S::shawn.dornan@ucalgary.ca::3f6d4f10-7e21-41ae-aacb-c822e0041090" providerId="AD" clId="Web-{3110DCA0-435E-B6A4-5BB4-A7E88453F89C}" dt="2024-07-30T03:01:47.857" v="269"/>
          <ac:graphicFrameMkLst>
            <pc:docMk/>
            <pc:sldMk cId="2694604364" sldId="417"/>
            <ac:graphicFrameMk id="6" creationId="{5C964CF9-BB23-F8E5-2344-7AE232EDA51B}"/>
          </ac:graphicFrameMkLst>
        </pc:graphicFrameChg>
        <pc:graphicFrameChg chg="add mod ord modGraphic">
          <ac:chgData name="Shawn Dornan" userId="S::shawn.dornan@ucalgary.ca::3f6d4f10-7e21-41ae-aacb-c822e0041090" providerId="AD" clId="Web-{3110DCA0-435E-B6A4-5BB4-A7E88453F89C}" dt="2024-07-30T03:22:52.175" v="715" actId="1076"/>
          <ac:graphicFrameMkLst>
            <pc:docMk/>
            <pc:sldMk cId="2694604364" sldId="417"/>
            <ac:graphicFrameMk id="10" creationId="{CC5B49F0-DF83-EC17-4BCE-4D37413238C9}"/>
          </ac:graphicFrameMkLst>
        </pc:graphicFrameChg>
        <pc:graphicFrameChg chg="add del mod">
          <ac:chgData name="Shawn Dornan" userId="S::shawn.dornan@ucalgary.ca::3f6d4f10-7e21-41ae-aacb-c822e0041090" providerId="AD" clId="Web-{3110DCA0-435E-B6A4-5BB4-A7E88453F89C}" dt="2024-07-30T03:03:42.626" v="274"/>
          <ac:graphicFrameMkLst>
            <pc:docMk/>
            <pc:sldMk cId="2694604364" sldId="417"/>
            <ac:graphicFrameMk id="12" creationId="{8B6153FF-A86D-F448-1949-1BBB1DB9BFBC}"/>
          </ac:graphicFrameMkLst>
        </pc:graphicFrameChg>
        <pc:picChg chg="add del mod">
          <ac:chgData name="Shawn Dornan" userId="S::shawn.dornan@ucalgary.ca::3f6d4f10-7e21-41ae-aacb-c822e0041090" providerId="AD" clId="Web-{3110DCA0-435E-B6A4-5BB4-A7E88453F89C}" dt="2024-07-30T03:16:51.180" v="507"/>
          <ac:picMkLst>
            <pc:docMk/>
            <pc:sldMk cId="2694604364" sldId="417"/>
            <ac:picMk id="14" creationId="{CEA58995-0A71-3AF1-C89E-5AC31A3061E0}"/>
          </ac:picMkLst>
        </pc:picChg>
        <pc:picChg chg="add del mod">
          <ac:chgData name="Shawn Dornan" userId="S::shawn.dornan@ucalgary.ca::3f6d4f10-7e21-41ae-aacb-c822e0041090" providerId="AD" clId="Web-{3110DCA0-435E-B6A4-5BB4-A7E88453F89C}" dt="2024-07-30T03:16:57.868" v="509"/>
          <ac:picMkLst>
            <pc:docMk/>
            <pc:sldMk cId="2694604364" sldId="417"/>
            <ac:picMk id="15" creationId="{EBA0B7C0-469B-3ED7-2992-21D4453BBA95}"/>
          </ac:picMkLst>
        </pc:picChg>
      </pc:sldChg>
      <pc:sldChg chg="modSp new">
        <pc:chgData name="Shawn Dornan" userId="S::shawn.dornan@ucalgary.ca::3f6d4f10-7e21-41ae-aacb-c822e0041090" providerId="AD" clId="Web-{3110DCA0-435E-B6A4-5BB4-A7E88453F89C}" dt="2024-07-30T02:52:34.481" v="221" actId="20577"/>
        <pc:sldMkLst>
          <pc:docMk/>
          <pc:sldMk cId="3303588330" sldId="418"/>
        </pc:sldMkLst>
        <pc:spChg chg="mod">
          <ac:chgData name="Shawn Dornan" userId="S::shawn.dornan@ucalgary.ca::3f6d4f10-7e21-41ae-aacb-c822e0041090" providerId="AD" clId="Web-{3110DCA0-435E-B6A4-5BB4-A7E88453F89C}" dt="2024-07-30T02:52:34.481" v="221" actId="20577"/>
          <ac:spMkLst>
            <pc:docMk/>
            <pc:sldMk cId="3303588330" sldId="418"/>
            <ac:spMk id="2" creationId="{478F74BE-2A7A-9A70-62D8-DA113F43129C}"/>
          </ac:spMkLst>
        </pc:spChg>
      </pc:sldChg>
      <pc:sldChg chg="modSp new">
        <pc:chgData name="Shawn Dornan" userId="S::shawn.dornan@ucalgary.ca::3f6d4f10-7e21-41ae-aacb-c822e0041090" providerId="AD" clId="Web-{3110DCA0-435E-B6A4-5BB4-A7E88453F89C}" dt="2024-07-30T02:52:38.794" v="222" actId="20577"/>
        <pc:sldMkLst>
          <pc:docMk/>
          <pc:sldMk cId="4095049325" sldId="419"/>
        </pc:sldMkLst>
        <pc:spChg chg="mod">
          <ac:chgData name="Shawn Dornan" userId="S::shawn.dornan@ucalgary.ca::3f6d4f10-7e21-41ae-aacb-c822e0041090" providerId="AD" clId="Web-{3110DCA0-435E-B6A4-5BB4-A7E88453F89C}" dt="2024-07-30T02:52:38.794" v="222" actId="20577"/>
          <ac:spMkLst>
            <pc:docMk/>
            <pc:sldMk cId="4095049325" sldId="419"/>
            <ac:spMk id="2" creationId="{CDE5C3C1-F63B-63A8-381D-A974B4FAA477}"/>
          </ac:spMkLst>
        </pc:spChg>
      </pc:sldChg>
      <pc:sldChg chg="modSp add replId">
        <pc:chgData name="Shawn Dornan" userId="S::shawn.dornan@ucalgary.ca::3f6d4f10-7e21-41ae-aacb-c822e0041090" providerId="AD" clId="Web-{3110DCA0-435E-B6A4-5BB4-A7E88453F89C}" dt="2024-07-30T02:52:29.590" v="220" actId="20577"/>
        <pc:sldMkLst>
          <pc:docMk/>
          <pc:sldMk cId="2410134769" sldId="420"/>
        </pc:sldMkLst>
        <pc:spChg chg="mod">
          <ac:chgData name="Shawn Dornan" userId="S::shawn.dornan@ucalgary.ca::3f6d4f10-7e21-41ae-aacb-c822e0041090" providerId="AD" clId="Web-{3110DCA0-435E-B6A4-5BB4-A7E88453F89C}" dt="2024-07-30T02:52:29.590" v="220" actId="20577"/>
          <ac:spMkLst>
            <pc:docMk/>
            <pc:sldMk cId="2410134769" sldId="420"/>
            <ac:spMk id="2" creationId="{A22B83D5-1156-0CC7-4419-403257A5192D}"/>
          </ac:spMkLst>
        </pc:spChg>
      </pc:sldChg>
      <pc:sldChg chg="addSp delSp modSp new mod modClrScheme chgLayout">
        <pc:chgData name="Shawn Dornan" userId="S::shawn.dornan@ucalgary.ca::3f6d4f10-7e21-41ae-aacb-c822e0041090" providerId="AD" clId="Web-{3110DCA0-435E-B6A4-5BB4-A7E88453F89C}" dt="2024-07-30T04:25:47.862" v="1007" actId="1076"/>
        <pc:sldMkLst>
          <pc:docMk/>
          <pc:sldMk cId="477111014" sldId="421"/>
        </pc:sldMkLst>
        <pc:spChg chg="del mod">
          <ac:chgData name="Shawn Dornan" userId="S::shawn.dornan@ucalgary.ca::3f6d4f10-7e21-41ae-aacb-c822e0041090" providerId="AD" clId="Web-{3110DCA0-435E-B6A4-5BB4-A7E88453F89C}" dt="2024-07-30T04:19:55.181" v="982"/>
          <ac:spMkLst>
            <pc:docMk/>
            <pc:sldMk cId="477111014" sldId="421"/>
            <ac:spMk id="2" creationId="{20F4583E-ABE9-50F6-43A6-A5714F53E0A8}"/>
          </ac:spMkLst>
        </pc:spChg>
        <pc:spChg chg="del">
          <ac:chgData name="Shawn Dornan" userId="S::shawn.dornan@ucalgary.ca::3f6d4f10-7e21-41ae-aacb-c822e0041090" providerId="AD" clId="Web-{3110DCA0-435E-B6A4-5BB4-A7E88453F89C}" dt="2024-07-30T02:37:31.689" v="137"/>
          <ac:spMkLst>
            <pc:docMk/>
            <pc:sldMk cId="477111014" sldId="421"/>
            <ac:spMk id="3" creationId="{50FB73CE-C4BE-E0CA-DEF7-A8B3DF047B01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4:19:58.259" v="984"/>
          <ac:spMkLst>
            <pc:docMk/>
            <pc:sldMk cId="477111014" sldId="421"/>
            <ac:spMk id="4" creationId="{27EB8F56-80C3-5AF4-81CA-130BE728E152}"/>
          </ac:spMkLst>
        </pc:spChg>
        <pc:spChg chg="add del">
          <ac:chgData name="Shawn Dornan" userId="S::shawn.dornan@ucalgary.ca::3f6d4f10-7e21-41ae-aacb-c822e0041090" providerId="AD" clId="Web-{3110DCA0-435E-B6A4-5BB4-A7E88453F89C}" dt="2024-07-30T03:07:40.148" v="339"/>
          <ac:spMkLst>
            <pc:docMk/>
            <pc:sldMk cId="477111014" sldId="421"/>
            <ac:spMk id="4" creationId="{53B110EA-936B-2685-AE3A-F5A1113E3555}"/>
          </ac:spMkLst>
        </pc:spChg>
        <pc:spChg chg="add">
          <ac:chgData name="Shawn Dornan" userId="S::shawn.dornan@ucalgary.ca::3f6d4f10-7e21-41ae-aacb-c822e0041090" providerId="AD" clId="Web-{3110DCA0-435E-B6A4-5BB4-A7E88453F89C}" dt="2024-07-30T04:19:55.415" v="983"/>
          <ac:spMkLst>
            <pc:docMk/>
            <pc:sldMk cId="477111014" sldId="421"/>
            <ac:spMk id="6" creationId="{3F35C47E-4500-DE06-612C-B89A8DC48575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3:15:13.865" v="494"/>
          <ac:spMkLst>
            <pc:docMk/>
            <pc:sldMk cId="477111014" sldId="421"/>
            <ac:spMk id="8" creationId="{572AA7FA-4134-529C-B0B8-DE8ED52C598D}"/>
          </ac:spMkLst>
        </pc:spChg>
        <pc:spChg chg="add del">
          <ac:chgData name="Shawn Dornan" userId="S::shawn.dornan@ucalgary.ca::3f6d4f10-7e21-41ae-aacb-c822e0041090" providerId="AD" clId="Web-{3110DCA0-435E-B6A4-5BB4-A7E88453F89C}" dt="2024-07-30T02:37:42.174" v="140"/>
          <ac:spMkLst>
            <pc:docMk/>
            <pc:sldMk cId="477111014" sldId="421"/>
            <ac:spMk id="10" creationId="{FDE26DBD-B951-3459-F9D1-1CAC0284AC08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3:15:45.241" v="501"/>
          <ac:spMkLst>
            <pc:docMk/>
            <pc:sldMk cId="477111014" sldId="421"/>
            <ac:spMk id="12" creationId="{0B53C7E3-0425-8CAC-DC5B-7F42F0408D36}"/>
          </ac:spMkLst>
        </pc:spChg>
        <pc:picChg chg="add del mod ord">
          <ac:chgData name="Shawn Dornan" userId="S::shawn.dornan@ucalgary.ca::3f6d4f10-7e21-41ae-aacb-c822e0041090" providerId="AD" clId="Web-{3110DCA0-435E-B6A4-5BB4-A7E88453F89C}" dt="2024-07-30T03:15:12.990" v="493"/>
          <ac:picMkLst>
            <pc:docMk/>
            <pc:sldMk cId="477111014" sldId="421"/>
            <ac:picMk id="5" creationId="{2B0A43F8-9D17-BC18-0F96-F2F9EDC7FE08}"/>
          </ac:picMkLst>
        </pc:picChg>
        <pc:picChg chg="add del mod ord">
          <ac:chgData name="Shawn Dornan" userId="S::shawn.dornan@ucalgary.ca::3f6d4f10-7e21-41ae-aacb-c822e0041090" providerId="AD" clId="Web-{3110DCA0-435E-B6A4-5BB4-A7E88453F89C}" dt="2024-07-30T03:15:44.257" v="500"/>
          <ac:picMkLst>
            <pc:docMk/>
            <pc:sldMk cId="477111014" sldId="421"/>
            <ac:picMk id="6" creationId="{A0A4DF15-F3F1-0BDF-AFA5-2FAE05E7B29D}"/>
          </ac:picMkLst>
        </pc:picChg>
        <pc:picChg chg="add mod ord">
          <ac:chgData name="Shawn Dornan" userId="S::shawn.dornan@ucalgary.ca::3f6d4f10-7e21-41ae-aacb-c822e0041090" providerId="AD" clId="Web-{3110DCA0-435E-B6A4-5BB4-A7E88453F89C}" dt="2024-07-30T04:20:00.493" v="985" actId="1076"/>
          <ac:picMkLst>
            <pc:docMk/>
            <pc:sldMk cId="477111014" sldId="421"/>
            <ac:picMk id="9" creationId="{80FC65EF-53CA-7DE3-D381-2338702B7DBB}"/>
          </ac:picMkLst>
        </pc:picChg>
        <pc:picChg chg="add mod ord">
          <ac:chgData name="Shawn Dornan" userId="S::shawn.dornan@ucalgary.ca::3f6d4f10-7e21-41ae-aacb-c822e0041090" providerId="AD" clId="Web-{3110DCA0-435E-B6A4-5BB4-A7E88453F89C}" dt="2024-07-30T04:25:47.862" v="1007" actId="1076"/>
          <ac:picMkLst>
            <pc:docMk/>
            <pc:sldMk cId="477111014" sldId="421"/>
            <ac:picMk id="13" creationId="{261F1357-6456-C681-58FD-8C8E280DC972}"/>
          </ac:picMkLst>
        </pc:picChg>
      </pc:sldChg>
      <pc:sldChg chg="modSp new">
        <pc:chgData name="Shawn Dornan" userId="S::shawn.dornan@ucalgary.ca::3f6d4f10-7e21-41ae-aacb-c822e0041090" providerId="AD" clId="Web-{3110DCA0-435E-B6A4-5BB4-A7E88453F89C}" dt="2024-07-30T02:52:47.747" v="226" actId="20577"/>
        <pc:sldMkLst>
          <pc:docMk/>
          <pc:sldMk cId="2503747591" sldId="422"/>
        </pc:sldMkLst>
        <pc:spChg chg="mod">
          <ac:chgData name="Shawn Dornan" userId="S::shawn.dornan@ucalgary.ca::3f6d4f10-7e21-41ae-aacb-c822e0041090" providerId="AD" clId="Web-{3110DCA0-435E-B6A4-5BB4-A7E88453F89C}" dt="2024-07-30T02:52:47.747" v="226" actId="20577"/>
          <ac:spMkLst>
            <pc:docMk/>
            <pc:sldMk cId="2503747591" sldId="422"/>
            <ac:spMk id="2" creationId="{02D84ABF-B741-2AA1-7639-8FE58966049A}"/>
          </ac:spMkLst>
        </pc:spChg>
      </pc:sldChg>
      <pc:sldChg chg="modSp new">
        <pc:chgData name="Shawn Dornan" userId="S::shawn.dornan@ucalgary.ca::3f6d4f10-7e21-41ae-aacb-c822e0041090" providerId="AD" clId="Web-{3110DCA0-435E-B6A4-5BB4-A7E88453F89C}" dt="2024-07-30T02:52:53.325" v="227" actId="20577"/>
        <pc:sldMkLst>
          <pc:docMk/>
          <pc:sldMk cId="958083601" sldId="423"/>
        </pc:sldMkLst>
        <pc:spChg chg="mod">
          <ac:chgData name="Shawn Dornan" userId="S::shawn.dornan@ucalgary.ca::3f6d4f10-7e21-41ae-aacb-c822e0041090" providerId="AD" clId="Web-{3110DCA0-435E-B6A4-5BB4-A7E88453F89C}" dt="2024-07-30T02:52:53.325" v="227" actId="20577"/>
          <ac:spMkLst>
            <pc:docMk/>
            <pc:sldMk cId="958083601" sldId="423"/>
            <ac:spMk id="2" creationId="{ABB7420F-E246-A62F-F118-74E3C021C6AF}"/>
          </ac:spMkLst>
        </pc:spChg>
      </pc:sldChg>
      <pc:sldChg chg="addSp delSp modSp add replId">
        <pc:chgData name="Shawn Dornan" userId="S::shawn.dornan@ucalgary.ca::3f6d4f10-7e21-41ae-aacb-c822e0041090" providerId="AD" clId="Web-{3110DCA0-435E-B6A4-5BB4-A7E88453F89C}" dt="2024-07-30T04:22:29.701" v="993" actId="1076"/>
        <pc:sldMkLst>
          <pc:docMk/>
          <pc:sldMk cId="1554351689" sldId="424"/>
        </pc:sldMkLst>
        <pc:spChg chg="del mod">
          <ac:chgData name="Shawn Dornan" userId="S::shawn.dornan@ucalgary.ca::3f6d4f10-7e21-41ae-aacb-c822e0041090" providerId="AD" clId="Web-{3110DCA0-435E-B6A4-5BB4-A7E88453F89C}" dt="2024-07-30T02:53:50.249" v="229"/>
          <ac:spMkLst>
            <pc:docMk/>
            <pc:sldMk cId="1554351689" sldId="424"/>
            <ac:spMk id="2" creationId="{20F4583E-ABE9-50F6-43A6-A5714F53E0A8}"/>
          </ac:spMkLst>
        </pc:spChg>
        <pc:spChg chg="mod">
          <ac:chgData name="Shawn Dornan" userId="S::shawn.dornan@ucalgary.ca::3f6d4f10-7e21-41ae-aacb-c822e0041090" providerId="AD" clId="Web-{3110DCA0-435E-B6A4-5BB4-A7E88453F89C}" dt="2024-07-30T03:13:29.206" v="479" actId="1076"/>
          <ac:spMkLst>
            <pc:docMk/>
            <pc:sldMk cId="1554351689" sldId="424"/>
            <ac:spMk id="4" creationId="{53B110EA-936B-2685-AE3A-F5A1113E3555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2:40:05.803" v="156"/>
          <ac:spMkLst>
            <pc:docMk/>
            <pc:sldMk cId="1554351689" sldId="424"/>
            <ac:spMk id="6" creationId="{575C2626-E6B8-CA70-007D-B42BD5D9CD0D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2:53:57.062" v="233"/>
          <ac:spMkLst>
            <pc:docMk/>
            <pc:sldMk cId="1554351689" sldId="424"/>
            <ac:spMk id="9" creationId="{F57F3232-DCAB-8397-4738-E6D33A5A294D}"/>
          </ac:spMkLst>
        </pc:spChg>
        <pc:spChg chg="add mod">
          <ac:chgData name="Shawn Dornan" userId="S::shawn.dornan@ucalgary.ca::3f6d4f10-7e21-41ae-aacb-c822e0041090" providerId="AD" clId="Web-{3110DCA0-435E-B6A4-5BB4-A7E88453F89C}" dt="2024-07-30T04:19:50.446" v="981" actId="1076"/>
          <ac:spMkLst>
            <pc:docMk/>
            <pc:sldMk cId="1554351689" sldId="424"/>
            <ac:spMk id="11" creationId="{8C72E74E-D92C-ADE3-062D-FBD34540F58E}"/>
          </ac:spMkLst>
        </pc:spChg>
        <pc:picChg chg="del">
          <ac:chgData name="Shawn Dornan" userId="S::shawn.dornan@ucalgary.ca::3f6d4f10-7e21-41ae-aacb-c822e0041090" providerId="AD" clId="Web-{3110DCA0-435E-B6A4-5BB4-A7E88453F89C}" dt="2024-07-30T02:39:31.802" v="155"/>
          <ac:picMkLst>
            <pc:docMk/>
            <pc:sldMk cId="1554351689" sldId="424"/>
            <ac:picMk id="5" creationId="{2B0A43F8-9D17-BC18-0F96-F2F9EDC7FE08}"/>
          </ac:picMkLst>
        </pc:picChg>
        <pc:picChg chg="add mod ord">
          <ac:chgData name="Shawn Dornan" userId="S::shawn.dornan@ucalgary.ca::3f6d4f10-7e21-41ae-aacb-c822e0041090" providerId="AD" clId="Web-{3110DCA0-435E-B6A4-5BB4-A7E88453F89C}" dt="2024-07-30T04:22:29.701" v="993" actId="1076"/>
          <ac:picMkLst>
            <pc:docMk/>
            <pc:sldMk cId="1554351689" sldId="424"/>
            <ac:picMk id="7" creationId="{88B08BD1-E6BB-4D42-F33C-E2EC3E957780}"/>
          </ac:picMkLst>
        </pc:picChg>
      </pc:sldChg>
      <pc:sldChg chg="addSp delSp modSp add replId">
        <pc:chgData name="Shawn Dornan" userId="S::shawn.dornan@ucalgary.ca::3f6d4f10-7e21-41ae-aacb-c822e0041090" providerId="AD" clId="Web-{3110DCA0-435E-B6A4-5BB4-A7E88453F89C}" dt="2024-07-30T04:26:05.472" v="1008" actId="1076"/>
        <pc:sldMkLst>
          <pc:docMk/>
          <pc:sldMk cId="3022286338" sldId="425"/>
        </pc:sldMkLst>
        <pc:spChg chg="mod">
          <ac:chgData name="Shawn Dornan" userId="S::shawn.dornan@ucalgary.ca::3f6d4f10-7e21-41ae-aacb-c822e0041090" providerId="AD" clId="Web-{3110DCA0-435E-B6A4-5BB4-A7E88453F89C}" dt="2024-07-30T03:41:58.900" v="865" actId="20577"/>
          <ac:spMkLst>
            <pc:docMk/>
            <pc:sldMk cId="3022286338" sldId="425"/>
            <ac:spMk id="2" creationId="{A22B83D5-1156-0CC7-4419-403257A5192D}"/>
          </ac:spMkLst>
        </pc:spChg>
        <pc:spChg chg="del">
          <ac:chgData name="Shawn Dornan" userId="S::shawn.dornan@ucalgary.ca::3f6d4f10-7e21-41ae-aacb-c822e0041090" providerId="AD" clId="Web-{3110DCA0-435E-B6A4-5BB4-A7E88453F89C}" dt="2024-07-30T03:23:31.942" v="716"/>
          <ac:spMkLst>
            <pc:docMk/>
            <pc:sldMk cId="3022286338" sldId="425"/>
            <ac:spMk id="3" creationId="{B7961214-E4BE-E266-8FEF-BABE9E8FB007}"/>
          </ac:spMkLst>
        </pc:spChg>
        <pc:spChg chg="mod">
          <ac:chgData name="Shawn Dornan" userId="S::shawn.dornan@ucalgary.ca::3f6d4f10-7e21-41ae-aacb-c822e0041090" providerId="AD" clId="Web-{3110DCA0-435E-B6A4-5BB4-A7E88453F89C}" dt="2024-07-30T04:26:05.472" v="1008" actId="1076"/>
          <ac:spMkLst>
            <pc:docMk/>
            <pc:sldMk cId="3022286338" sldId="425"/>
            <ac:spMk id="4" creationId="{C922CB0C-1373-A74C-3134-A245DF8300A0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3:31:28.881" v="781"/>
          <ac:spMkLst>
            <pc:docMk/>
            <pc:sldMk cId="3022286338" sldId="425"/>
            <ac:spMk id="6" creationId="{24E31647-4D2F-96C4-EEF3-191E805FB213}"/>
          </ac:spMkLst>
        </pc:spChg>
        <pc:spChg chg="add del mod">
          <ac:chgData name="Shawn Dornan" userId="S::shawn.dornan@ucalgary.ca::3f6d4f10-7e21-41ae-aacb-c822e0041090" providerId="AD" clId="Web-{3110DCA0-435E-B6A4-5BB4-A7E88453F89C}" dt="2024-07-30T03:46:55.518" v="866"/>
          <ac:spMkLst>
            <pc:docMk/>
            <pc:sldMk cId="3022286338" sldId="425"/>
            <ac:spMk id="8" creationId="{B91CAFD1-AB54-27C1-77B1-477FC62C5B62}"/>
          </ac:spMkLst>
        </pc:spChg>
        <pc:graphicFrameChg chg="add mod ord modGraphic">
          <ac:chgData name="Shawn Dornan" userId="S::shawn.dornan@ucalgary.ca::3f6d4f10-7e21-41ae-aacb-c822e0041090" providerId="AD" clId="Web-{3110DCA0-435E-B6A4-5BB4-A7E88453F89C}" dt="2024-07-30T04:22:46.185" v="995" actId="1076"/>
          <ac:graphicFrameMkLst>
            <pc:docMk/>
            <pc:sldMk cId="3022286338" sldId="425"/>
            <ac:graphicFrameMk id="10" creationId="{1852B77E-1108-119C-D86B-92CD985C4E53}"/>
          </ac:graphicFrameMkLst>
        </pc:graphicFrameChg>
        <pc:picChg chg="add del mod ord">
          <ac:chgData name="Shawn Dornan" userId="S::shawn.dornan@ucalgary.ca::3f6d4f10-7e21-41ae-aacb-c822e0041090" providerId="AD" clId="Web-{3110DCA0-435E-B6A4-5BB4-A7E88453F89C}" dt="2024-07-30T03:31:20.225" v="779"/>
          <ac:picMkLst>
            <pc:docMk/>
            <pc:sldMk cId="3022286338" sldId="425"/>
            <ac:picMk id="5" creationId="{72453365-8EBC-E2F6-B1EA-57B719CF6264}"/>
          </ac:picMkLst>
        </pc:picChg>
        <pc:picChg chg="add mod">
          <ac:chgData name="Shawn Dornan" userId="S::shawn.dornan@ucalgary.ca::3f6d4f10-7e21-41ae-aacb-c822e0041090" providerId="AD" clId="Web-{3110DCA0-435E-B6A4-5BB4-A7E88453F89C}" dt="2024-07-30T04:22:54.451" v="997" actId="1076"/>
          <ac:picMkLst>
            <pc:docMk/>
            <pc:sldMk cId="3022286338" sldId="425"/>
            <ac:picMk id="11" creationId="{8F9774F8-6B54-BD43-A222-16C00BA53C86}"/>
          </ac:picMkLst>
        </pc:picChg>
      </pc:sldChg>
    </pc:docChg>
  </pc:docChgLst>
  <pc:docChgLst>
    <pc:chgData name="Jaden Der" userId="S::jaden.der@ucalgary.ca::7b2bdfdd-e70e-4492-914d-6a931b1e77b5" providerId="AD" clId="Web-{661ADACB-DB7C-4A3F-88A7-575DD05CAB43}"/>
    <pc:docChg chg="modSld">
      <pc:chgData name="Jaden Der" userId="S::jaden.der@ucalgary.ca::7b2bdfdd-e70e-4492-914d-6a931b1e77b5" providerId="AD" clId="Web-{661ADACB-DB7C-4A3F-88A7-575DD05CAB43}" dt="2024-07-31T18:45:28.356" v="48" actId="20577"/>
      <pc:docMkLst>
        <pc:docMk/>
      </pc:docMkLst>
      <pc:sldChg chg="modSp">
        <pc:chgData name="Jaden Der" userId="S::jaden.der@ucalgary.ca::7b2bdfdd-e70e-4492-914d-6a931b1e77b5" providerId="AD" clId="Web-{661ADACB-DB7C-4A3F-88A7-575DD05CAB43}" dt="2024-07-31T18:45:28.356" v="48" actId="20577"/>
        <pc:sldMkLst>
          <pc:docMk/>
          <pc:sldMk cId="3663162817" sldId="383"/>
        </pc:sldMkLst>
        <pc:spChg chg="mod">
          <ac:chgData name="Jaden Der" userId="S::jaden.der@ucalgary.ca::7b2bdfdd-e70e-4492-914d-6a931b1e77b5" providerId="AD" clId="Web-{661ADACB-DB7C-4A3F-88A7-575DD05CAB43}" dt="2024-07-31T18:45:28.356" v="48" actId="20577"/>
          <ac:spMkLst>
            <pc:docMk/>
            <pc:sldMk cId="3663162817" sldId="383"/>
            <ac:spMk id="3" creationId="{3B8EBC2C-6DD7-5003-38EB-40753046FE8C}"/>
          </ac:spMkLst>
        </pc:spChg>
      </pc:sldChg>
      <pc:sldChg chg="addSp delSp modSp">
        <pc:chgData name="Jaden Der" userId="S::jaden.der@ucalgary.ca::7b2bdfdd-e70e-4492-914d-6a931b1e77b5" providerId="AD" clId="Web-{661ADACB-DB7C-4A3F-88A7-575DD05CAB43}" dt="2024-07-31T18:35:38.095" v="2" actId="1076"/>
        <pc:sldMkLst>
          <pc:docMk/>
          <pc:sldMk cId="4171860554" sldId="391"/>
        </pc:sldMkLst>
        <pc:spChg chg="del">
          <ac:chgData name="Jaden Der" userId="S::jaden.der@ucalgary.ca::7b2bdfdd-e70e-4492-914d-6a931b1e77b5" providerId="AD" clId="Web-{661ADACB-DB7C-4A3F-88A7-575DD05CAB43}" dt="2024-07-31T18:35:27.908" v="0"/>
          <ac:spMkLst>
            <pc:docMk/>
            <pc:sldMk cId="4171860554" sldId="391"/>
            <ac:spMk id="7" creationId="{F70BD87D-F7DA-961B-4024-A354DC87D168}"/>
          </ac:spMkLst>
        </pc:spChg>
        <pc:picChg chg="add mod ord">
          <ac:chgData name="Jaden Der" userId="S::jaden.der@ucalgary.ca::7b2bdfdd-e70e-4492-914d-6a931b1e77b5" providerId="AD" clId="Web-{661ADACB-DB7C-4A3F-88A7-575DD05CAB43}" dt="2024-07-31T18:35:38.095" v="2" actId="1076"/>
          <ac:picMkLst>
            <pc:docMk/>
            <pc:sldMk cId="4171860554" sldId="391"/>
            <ac:picMk id="2" creationId="{C98D77FC-4EF3-E2DA-911A-87AA07E58048}"/>
          </ac:picMkLst>
        </pc:picChg>
      </pc:sldChg>
    </pc:docChg>
  </pc:docChgLst>
  <pc:docChgLst>
    <pc:chgData name="Jaden Der" userId="7b2bdfdd-e70e-4492-914d-6a931b1e77b5" providerId="ADAL" clId="{EA98064C-21EF-4D70-8AB7-16051D54BB5B}"/>
    <pc:docChg chg="undo custSel modSld">
      <pc:chgData name="Jaden Der" userId="7b2bdfdd-e70e-4492-914d-6a931b1e77b5" providerId="ADAL" clId="{EA98064C-21EF-4D70-8AB7-16051D54BB5B}" dt="2024-07-31T06:10:24.229" v="35" actId="14100"/>
      <pc:docMkLst>
        <pc:docMk/>
      </pc:docMkLst>
      <pc:sldChg chg="addSp delSp modSp mod">
        <pc:chgData name="Jaden Der" userId="7b2bdfdd-e70e-4492-914d-6a931b1e77b5" providerId="ADAL" clId="{EA98064C-21EF-4D70-8AB7-16051D54BB5B}" dt="2024-07-31T05:33:33.512" v="26" actId="14100"/>
        <pc:sldMkLst>
          <pc:docMk/>
          <pc:sldMk cId="3303588330" sldId="418"/>
        </pc:sldMkLst>
        <pc:spChg chg="mod">
          <ac:chgData name="Jaden Der" userId="7b2bdfdd-e70e-4492-914d-6a931b1e77b5" providerId="ADAL" clId="{EA98064C-21EF-4D70-8AB7-16051D54BB5B}" dt="2024-07-31T05:32:39.272" v="23" actId="20577"/>
          <ac:spMkLst>
            <pc:docMk/>
            <pc:sldMk cId="3303588330" sldId="418"/>
            <ac:spMk id="2" creationId="{478F74BE-2A7A-9A70-62D8-DA113F43129C}"/>
          </ac:spMkLst>
        </pc:spChg>
        <pc:spChg chg="del">
          <ac:chgData name="Jaden Der" userId="7b2bdfdd-e70e-4492-914d-6a931b1e77b5" providerId="ADAL" clId="{EA98064C-21EF-4D70-8AB7-16051D54BB5B}" dt="2024-07-31T05:21:41.956" v="0" actId="22"/>
          <ac:spMkLst>
            <pc:docMk/>
            <pc:sldMk cId="3303588330" sldId="418"/>
            <ac:spMk id="3" creationId="{FA4BF9DE-D5EE-0837-DB5D-27CBC7EFF5EC}"/>
          </ac:spMkLst>
        </pc:spChg>
        <pc:spChg chg="del">
          <ac:chgData name="Jaden Der" userId="7b2bdfdd-e70e-4492-914d-6a931b1e77b5" providerId="ADAL" clId="{EA98064C-21EF-4D70-8AB7-16051D54BB5B}" dt="2024-07-31T05:22:11.389" v="4" actId="22"/>
          <ac:spMkLst>
            <pc:docMk/>
            <pc:sldMk cId="3303588330" sldId="418"/>
            <ac:spMk id="4" creationId="{F0E9A2B1-FA2D-59C6-EF51-7B3F7EB24211}"/>
          </ac:spMkLst>
        </pc:spChg>
        <pc:picChg chg="add mod ord">
          <ac:chgData name="Jaden Der" userId="7b2bdfdd-e70e-4492-914d-6a931b1e77b5" providerId="ADAL" clId="{EA98064C-21EF-4D70-8AB7-16051D54BB5B}" dt="2024-07-31T05:33:27.830" v="25" actId="1076"/>
          <ac:picMkLst>
            <pc:docMk/>
            <pc:sldMk cId="3303588330" sldId="418"/>
            <ac:picMk id="6" creationId="{C7A5CD80-2C3E-35CD-BE64-E8D1384B20F9}"/>
          </ac:picMkLst>
        </pc:picChg>
        <pc:picChg chg="add mod ord">
          <ac:chgData name="Jaden Der" userId="7b2bdfdd-e70e-4492-914d-6a931b1e77b5" providerId="ADAL" clId="{EA98064C-21EF-4D70-8AB7-16051D54BB5B}" dt="2024-07-31T05:33:33.512" v="26" actId="14100"/>
          <ac:picMkLst>
            <pc:docMk/>
            <pc:sldMk cId="3303588330" sldId="418"/>
            <ac:picMk id="8" creationId="{4C62D791-EC27-D9D2-08D2-863FB04B3B75}"/>
          </ac:picMkLst>
        </pc:picChg>
      </pc:sldChg>
      <pc:sldChg chg="addSp delSp modSp mod">
        <pc:chgData name="Jaden Der" userId="7b2bdfdd-e70e-4492-914d-6a931b1e77b5" providerId="ADAL" clId="{EA98064C-21EF-4D70-8AB7-16051D54BB5B}" dt="2024-07-31T06:10:24.229" v="35" actId="14100"/>
        <pc:sldMkLst>
          <pc:docMk/>
          <pc:sldMk cId="4095049325" sldId="419"/>
        </pc:sldMkLst>
        <pc:spChg chg="del">
          <ac:chgData name="Jaden Der" userId="7b2bdfdd-e70e-4492-914d-6a931b1e77b5" providerId="ADAL" clId="{EA98064C-21EF-4D70-8AB7-16051D54BB5B}" dt="2024-07-31T05:55:11.594" v="27" actId="22"/>
          <ac:spMkLst>
            <pc:docMk/>
            <pc:sldMk cId="4095049325" sldId="419"/>
            <ac:spMk id="3" creationId="{3F51C2DE-D6AA-0113-76F9-FB26E0B5A0C3}"/>
          </ac:spMkLst>
        </pc:spChg>
        <pc:spChg chg="del">
          <ac:chgData name="Jaden Der" userId="7b2bdfdd-e70e-4492-914d-6a931b1e77b5" providerId="ADAL" clId="{EA98064C-21EF-4D70-8AB7-16051D54BB5B}" dt="2024-07-31T06:10:18.903" v="32" actId="22"/>
          <ac:spMkLst>
            <pc:docMk/>
            <pc:sldMk cId="4095049325" sldId="419"/>
            <ac:spMk id="4" creationId="{0554D4DE-119B-20FB-690E-30776F06B74B}"/>
          </ac:spMkLst>
        </pc:spChg>
        <pc:picChg chg="add mod ord">
          <ac:chgData name="Jaden Der" userId="7b2bdfdd-e70e-4492-914d-6a931b1e77b5" providerId="ADAL" clId="{EA98064C-21EF-4D70-8AB7-16051D54BB5B}" dt="2024-07-31T05:55:22.503" v="31" actId="1076"/>
          <ac:picMkLst>
            <pc:docMk/>
            <pc:sldMk cId="4095049325" sldId="419"/>
            <ac:picMk id="6" creationId="{C90AC05D-16A6-CEE9-AFEF-B6C73190EA22}"/>
          </ac:picMkLst>
        </pc:picChg>
        <pc:picChg chg="add mod ord">
          <ac:chgData name="Jaden Der" userId="7b2bdfdd-e70e-4492-914d-6a931b1e77b5" providerId="ADAL" clId="{EA98064C-21EF-4D70-8AB7-16051D54BB5B}" dt="2024-07-31T06:10:24.229" v="35" actId="14100"/>
          <ac:picMkLst>
            <pc:docMk/>
            <pc:sldMk cId="4095049325" sldId="419"/>
            <ac:picMk id="8" creationId="{CD104F22-BAFB-B960-7A89-09D0C4745A9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hyperlink" Target="https://archive.ics.uci.edu/dataset/2/adul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hyperlink" Target="https://archive.ics.uci.edu/dataset/2/adul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C3CA2-355D-4237-9EEC-2B70D34B89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AD466C-2BB5-4F83-BF54-A6EB5ECD32AB}">
      <dgm:prSet/>
      <dgm:spPr/>
      <dgm:t>
        <a:bodyPr/>
        <a:lstStyle/>
        <a:p>
          <a:r>
            <a:rPr lang="en-CA"/>
            <a:t>Becker, Barry, and Ronny Kohavi. “UCI Machine Learning Repository.” Archive.ics.uci.edu, 30 Apr. 1996,</a:t>
          </a:r>
          <a:r>
            <a:rPr lang="en-CA">
              <a:hlinkClick xmlns:r="http://schemas.openxmlformats.org/officeDocument/2006/relationships" r:id="rId1"/>
            </a:rPr>
            <a:t>https://archive.ics.uci.edu/dataset/2/adult</a:t>
          </a:r>
          <a:endParaRPr lang="en-US"/>
        </a:p>
      </dgm:t>
    </dgm:pt>
    <dgm:pt modelId="{FBD01DE0-D73B-464E-9DBD-C13250356796}" type="parTrans" cxnId="{4D61A4F5-057B-457C-8484-4416AEDBB877}">
      <dgm:prSet/>
      <dgm:spPr/>
      <dgm:t>
        <a:bodyPr/>
        <a:lstStyle/>
        <a:p>
          <a:endParaRPr lang="en-US"/>
        </a:p>
      </dgm:t>
    </dgm:pt>
    <dgm:pt modelId="{50758D20-EFC9-451C-9C50-A0E11FB2E647}" type="sibTrans" cxnId="{4D61A4F5-057B-457C-8484-4416AEDBB877}">
      <dgm:prSet/>
      <dgm:spPr/>
      <dgm:t>
        <a:bodyPr/>
        <a:lstStyle/>
        <a:p>
          <a:endParaRPr lang="en-US"/>
        </a:p>
      </dgm:t>
    </dgm:pt>
    <dgm:pt modelId="{770D745A-B9E8-4FE6-AA80-673EFADBA5AF}">
      <dgm:prSet/>
      <dgm:spPr/>
      <dgm:t>
        <a:bodyPr/>
        <a:lstStyle/>
        <a:p>
          <a:r>
            <a:rPr lang="en-CA"/>
            <a:t>Commons — Attribution 4.0 International — CC by 4.0.” Creativecommons.org, 2018, </a:t>
          </a:r>
          <a:r>
            <a:rPr lang="en-CA">
              <a:hlinkClick xmlns:r="http://schemas.openxmlformats.org/officeDocument/2006/relationships" r:id="rId2"/>
            </a:rPr>
            <a:t>https://creativecommons.org/licenses/by/4.0/legalcode</a:t>
          </a:r>
          <a:endParaRPr lang="en-US"/>
        </a:p>
      </dgm:t>
    </dgm:pt>
    <dgm:pt modelId="{19D1C32D-A833-4CAC-830D-CADE302FE88D}" type="parTrans" cxnId="{A3FC775C-C570-4B54-B516-BFF3057A0F92}">
      <dgm:prSet/>
      <dgm:spPr/>
      <dgm:t>
        <a:bodyPr/>
        <a:lstStyle/>
        <a:p>
          <a:endParaRPr lang="en-US"/>
        </a:p>
      </dgm:t>
    </dgm:pt>
    <dgm:pt modelId="{6A567FB3-2E5A-48AE-8AF0-6A1A5AC9E86A}" type="sibTrans" cxnId="{A3FC775C-C570-4B54-B516-BFF3057A0F92}">
      <dgm:prSet/>
      <dgm:spPr/>
      <dgm:t>
        <a:bodyPr/>
        <a:lstStyle/>
        <a:p>
          <a:endParaRPr lang="en-US"/>
        </a:p>
      </dgm:t>
    </dgm:pt>
    <dgm:pt modelId="{FB76AA5E-8455-4B7A-AC16-9A0E0748DE85}" type="pres">
      <dgm:prSet presAssocID="{D2EC3CA2-355D-4237-9EEC-2B70D34B89DA}" presName="linear" presStyleCnt="0">
        <dgm:presLayoutVars>
          <dgm:animLvl val="lvl"/>
          <dgm:resizeHandles val="exact"/>
        </dgm:presLayoutVars>
      </dgm:prSet>
      <dgm:spPr/>
    </dgm:pt>
    <dgm:pt modelId="{659F1649-0F49-4901-A5A6-19329121126D}" type="pres">
      <dgm:prSet presAssocID="{2EAD466C-2BB5-4F83-BF54-A6EB5ECD32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6FB1B1-5442-4C09-A0F7-FBA260DB7952}" type="pres">
      <dgm:prSet presAssocID="{50758D20-EFC9-451C-9C50-A0E11FB2E647}" presName="spacer" presStyleCnt="0"/>
      <dgm:spPr/>
    </dgm:pt>
    <dgm:pt modelId="{B1990C65-179C-458B-ABED-936E851FF48B}" type="pres">
      <dgm:prSet presAssocID="{770D745A-B9E8-4FE6-AA80-673EFADBA5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778619-96B5-42B1-8F95-6C56DABAEABF}" type="presOf" srcId="{2EAD466C-2BB5-4F83-BF54-A6EB5ECD32AB}" destId="{659F1649-0F49-4901-A5A6-19329121126D}" srcOrd="0" destOrd="0" presId="urn:microsoft.com/office/officeart/2005/8/layout/vList2"/>
    <dgm:cxn modelId="{90C85120-E782-47B5-83EC-A94A2C6AD02F}" type="presOf" srcId="{D2EC3CA2-355D-4237-9EEC-2B70D34B89DA}" destId="{FB76AA5E-8455-4B7A-AC16-9A0E0748DE85}" srcOrd="0" destOrd="0" presId="urn:microsoft.com/office/officeart/2005/8/layout/vList2"/>
    <dgm:cxn modelId="{A3FC775C-C570-4B54-B516-BFF3057A0F92}" srcId="{D2EC3CA2-355D-4237-9EEC-2B70D34B89DA}" destId="{770D745A-B9E8-4FE6-AA80-673EFADBA5AF}" srcOrd="1" destOrd="0" parTransId="{19D1C32D-A833-4CAC-830D-CADE302FE88D}" sibTransId="{6A567FB3-2E5A-48AE-8AF0-6A1A5AC9E86A}"/>
    <dgm:cxn modelId="{4D61A4F5-057B-457C-8484-4416AEDBB877}" srcId="{D2EC3CA2-355D-4237-9EEC-2B70D34B89DA}" destId="{2EAD466C-2BB5-4F83-BF54-A6EB5ECD32AB}" srcOrd="0" destOrd="0" parTransId="{FBD01DE0-D73B-464E-9DBD-C13250356796}" sibTransId="{50758D20-EFC9-451C-9C50-A0E11FB2E647}"/>
    <dgm:cxn modelId="{2FC574FD-485C-42E5-A024-8FF9BA9572C5}" type="presOf" srcId="{770D745A-B9E8-4FE6-AA80-673EFADBA5AF}" destId="{B1990C65-179C-458B-ABED-936E851FF48B}" srcOrd="0" destOrd="0" presId="urn:microsoft.com/office/officeart/2005/8/layout/vList2"/>
    <dgm:cxn modelId="{5EDC84ED-64E8-4D60-BA42-911AF6EA0CAE}" type="presParOf" srcId="{FB76AA5E-8455-4B7A-AC16-9A0E0748DE85}" destId="{659F1649-0F49-4901-A5A6-19329121126D}" srcOrd="0" destOrd="0" presId="urn:microsoft.com/office/officeart/2005/8/layout/vList2"/>
    <dgm:cxn modelId="{67C9B3C3-8690-4FB8-946D-4906D3114F9C}" type="presParOf" srcId="{FB76AA5E-8455-4B7A-AC16-9A0E0748DE85}" destId="{126FB1B1-5442-4C09-A0F7-FBA260DB7952}" srcOrd="1" destOrd="0" presId="urn:microsoft.com/office/officeart/2005/8/layout/vList2"/>
    <dgm:cxn modelId="{7729FF0C-E16A-43B9-96C7-4622BAEADA68}" type="presParOf" srcId="{FB76AA5E-8455-4B7A-AC16-9A0E0748DE85}" destId="{B1990C65-179C-458B-ABED-936E851FF4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F1649-0F49-4901-A5A6-19329121126D}">
      <dsp:nvSpPr>
        <dsp:cNvPr id="0" name=""/>
        <dsp:cNvSpPr/>
      </dsp:nvSpPr>
      <dsp:spPr>
        <a:xfrm>
          <a:off x="0" y="612798"/>
          <a:ext cx="6787747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Becker, Barry, and Ronny Kohavi. “UCI Machine Learning Repository.” Archive.ics.uci.edu, 30 Apr. 1996,</a:t>
          </a:r>
          <a:r>
            <a:rPr lang="en-CA" sz="2200" kern="1200">
              <a:hlinkClick xmlns:r="http://schemas.openxmlformats.org/officeDocument/2006/relationships" r:id="rId1"/>
            </a:rPr>
            <a:t>https://archive.ics.uci.edu/dataset/2/adult</a:t>
          </a:r>
          <a:endParaRPr lang="en-US" sz="2200" kern="1200"/>
        </a:p>
      </dsp:txBody>
      <dsp:txXfrm>
        <a:off x="59057" y="671855"/>
        <a:ext cx="6669633" cy="1091666"/>
      </dsp:txXfrm>
    </dsp:sp>
    <dsp:sp modelId="{B1990C65-179C-458B-ABED-936E851FF48B}">
      <dsp:nvSpPr>
        <dsp:cNvPr id="0" name=""/>
        <dsp:cNvSpPr/>
      </dsp:nvSpPr>
      <dsp:spPr>
        <a:xfrm>
          <a:off x="0" y="1885938"/>
          <a:ext cx="6787747" cy="1209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Commons — Attribution 4.0 International — CC by 4.0.” Creativecommons.org, 2018, </a:t>
          </a:r>
          <a:r>
            <a:rPr lang="en-CA" sz="2200" kern="1200">
              <a:hlinkClick xmlns:r="http://schemas.openxmlformats.org/officeDocument/2006/relationships" r:id="rId2"/>
            </a:rPr>
            <a:t>https://creativecommons.org/licenses/by/4.0/legalcode</a:t>
          </a:r>
          <a:endParaRPr lang="en-US" sz="2200" kern="1200"/>
        </a:p>
      </dsp:txBody>
      <dsp:txXfrm>
        <a:off x="59057" y="1944995"/>
        <a:ext cx="6669633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0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07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/>
              <a:buChar char="•"/>
            </a:pPr>
            <a:r>
              <a:rPr lang="en-US"/>
              <a:t>The most common education level is "HS-grad" (High School graduate), followed by "Some-college" and "</a:t>
            </a:r>
            <a:r>
              <a:rPr lang="en-US" err="1"/>
              <a:t>Bachelors".</a:t>
            </a:r>
            <a:r>
              <a:rPr lang="en-US" b="1" err="1"/>
              <a:t>Age</a:t>
            </a:r>
            <a:r>
              <a:rPr lang="en-US" b="1"/>
              <a:t> Distribution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The age distribution shows a right-skewed pattern, with a peak around the 30-40 age range outline of the age distribution, highlighting the central tendency and spread of the data.</a:t>
            </a:r>
            <a:endParaRPr lang="en-US">
              <a:ea typeface="Calibri"/>
              <a:cs typeface="Calibri"/>
            </a:endParaRPr>
          </a:p>
          <a:p>
            <a:pPr marL="0" lvl="1"/>
            <a:r>
              <a:rPr lang="en-US" b="1"/>
              <a:t>Insights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Demographic Trends</a:t>
            </a:r>
            <a:r>
              <a:rPr lang="en-US"/>
              <a:t>: The data indicates a majority of individuals in the dataset are high school graduates or have some college education, primarily falling within the working-age group of 30-40 years.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Income Distribution by Gender</a:t>
            </a:r>
            <a:r>
              <a:rPr lang="en-US"/>
              <a:t>: A significantly higher number of males earn more than $50K compared to </a:t>
            </a:r>
            <a:r>
              <a:rPr lang="en-US" err="1"/>
              <a:t>females.Most</a:t>
            </a:r>
            <a:r>
              <a:rPr lang="en-US"/>
              <a:t> individuals in both genders earn &lt;=50K, with males having a larger count in both income categories. 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Income vs. Hours per Week</a:t>
            </a:r>
            <a:r>
              <a:rPr lang="en-US"/>
              <a:t>: The median hours per week is slightly higher for individuals earning &gt;50K.There is a wider range of hours worked among those earning &lt;=50K, with more outliers indicating variability in working hours. </a:t>
            </a:r>
            <a:r>
              <a:rPr lang="en-US" b="1"/>
              <a:t>Income vs. Age</a:t>
            </a:r>
            <a:r>
              <a:rPr lang="en-US"/>
              <a:t>: Individuals earning &gt;50K are generally older, with a higher median age compared to those earning &lt;=50K.</a:t>
            </a:r>
            <a:endParaRPr lang="en-US">
              <a:ea typeface="Calibri"/>
              <a:cs typeface="Calibri"/>
            </a:endParaRPr>
          </a:p>
          <a:p>
            <a:pPr marL="285750" lvl="2" indent="-285750">
              <a:buFont typeface="Arial"/>
              <a:buChar char="•"/>
            </a:pPr>
            <a:r>
              <a:rPr lang="en-US"/>
              <a:t>The age range for both income categories is similar, but there are more younger individuals (in their 20s and 30s) in the &lt;=50K category.</a:t>
            </a:r>
            <a:endParaRPr lang="en-US">
              <a:ea typeface="Calibri"/>
              <a:cs typeface="Calibri"/>
            </a:endParaRPr>
          </a:p>
          <a:p>
            <a:pPr marL="285750" lvl="2" indent="-285750">
              <a:buFont typeface="Arial"/>
              <a:buChar char="•"/>
            </a:pPr>
            <a:r>
              <a:rPr lang="en-US"/>
              <a:t>Outliers in the age distribution are present in both income categories, indicating that some older individuals still earn &lt;=50K and some younger individuals earn &gt;50K.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Hello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4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/adul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pPr algn="l"/>
            <a:r>
              <a:rPr lang="en-US" b="1" i="0">
                <a:effectLst/>
                <a:highlight>
                  <a:srgbClr val="FFFFFF"/>
                </a:highlight>
                <a:latin typeface="system-ui"/>
              </a:rPr>
              <a:t>Analyzing Factors Influencing Income Levels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93745-EAB2-0E17-9586-1E180290756A}"/>
              </a:ext>
            </a:extLst>
          </p:cNvPr>
          <p:cNvSpPr txBox="1"/>
          <p:nvPr/>
        </p:nvSpPr>
        <p:spPr>
          <a:xfrm>
            <a:off x="6309904" y="413205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By: Shawn Dornan, Jaden Der, Poonam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Phagura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, James Ding</a:t>
            </a:r>
          </a:p>
        </p:txBody>
      </p:sp>
    </p:spTree>
    <p:extLst>
      <p:ext uri="{BB962C8B-B14F-4D97-AF65-F5344CB8AC3E}">
        <p14:creationId xmlns:p14="http://schemas.microsoft.com/office/powerpoint/2010/main" val="106435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3D5-1156-0CC7-4419-403257A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55" y="2759"/>
            <a:ext cx="10972800" cy="874101"/>
          </a:xfrm>
        </p:spPr>
        <p:txBody>
          <a:bodyPr/>
          <a:lstStyle/>
          <a:p>
            <a:pPr algn="ctr"/>
            <a:r>
              <a:rPr lang="en-US" sz="4000"/>
              <a:t>K-Nearest Neighbours Optimization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CB0C-1373-A74C-3134-A245DF8300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12609" y="2334175"/>
            <a:ext cx="4576637" cy="2846515"/>
          </a:xfrm>
        </p:spPr>
        <p:txBody>
          <a:bodyPr vert="horz" lIns="0" tIns="45720" rIns="91440" bIns="45720" rtlCol="0" anchor="t">
            <a:normAutofit fontScale="92500" lnSpcReduction="10000"/>
          </a:bodyPr>
          <a:lstStyle/>
          <a:p>
            <a:pPr>
              <a:spcBef>
                <a:spcPts val="900"/>
              </a:spcBef>
            </a:pPr>
            <a:r>
              <a:rPr lang="en-US" sz="1600"/>
              <a:t>K-Nearest Neighbours</a:t>
            </a:r>
          </a:p>
          <a:p>
            <a:pPr lvl="1" indent="-283210">
              <a:spcBef>
                <a:spcPts val="900"/>
              </a:spcBef>
              <a:buFont typeface="Courier New" panose="020B0604020202020204" pitchFamily="34" charset="0"/>
              <a:buChar char="o"/>
            </a:pPr>
            <a:r>
              <a:rPr lang="en-US" sz="1600"/>
              <a:t>Accuracy 0.8527</a:t>
            </a:r>
          </a:p>
          <a:p>
            <a:pPr>
              <a:spcBef>
                <a:spcPts val="900"/>
              </a:spcBef>
            </a:pPr>
            <a:r>
              <a:rPr lang="en-US" sz="1600"/>
              <a:t>K-Nearest Neighbours</a:t>
            </a:r>
          </a:p>
          <a:p>
            <a:pPr lvl="1" indent="-283210">
              <a:spcBef>
                <a:spcPts val="900"/>
              </a:spcBef>
              <a:buFont typeface="Courier New" panose="020B0604020202020204" pitchFamily="34" charset="0"/>
              <a:buChar char="o"/>
            </a:pPr>
            <a:r>
              <a:rPr lang="en-US" sz="1600"/>
              <a:t>N neighbors = 27 </a:t>
            </a:r>
          </a:p>
          <a:p>
            <a:pPr lvl="1" indent="-283210">
              <a:spcBef>
                <a:spcPts val="900"/>
              </a:spcBef>
              <a:buFont typeface="Courier New" panose="020B0604020202020204" pitchFamily="34" charset="0"/>
              <a:buChar char="o"/>
            </a:pPr>
            <a:r>
              <a:rPr lang="en-US" sz="1600"/>
              <a:t>Weights = uniform</a:t>
            </a:r>
          </a:p>
          <a:p>
            <a:pPr lvl="2" indent="-283210">
              <a:spcBef>
                <a:spcPts val="900"/>
              </a:spcBef>
              <a:buFont typeface="Wingdings" panose="020B0604020202020204" pitchFamily="34" charset="0"/>
              <a:buChar char="§"/>
            </a:pPr>
            <a:r>
              <a:rPr lang="en-US" sz="1600"/>
              <a:t>All points in each neighborhood are weighted equally</a:t>
            </a:r>
          </a:p>
          <a:p>
            <a:pPr lvl="1" indent="-283210">
              <a:spcBef>
                <a:spcPts val="900"/>
              </a:spcBef>
              <a:buFont typeface="Courier New" panose="020B0604020202020204" pitchFamily="34" charset="0"/>
              <a:buChar char="o"/>
            </a:pPr>
            <a:r>
              <a:rPr lang="en-US" sz="1600"/>
              <a:t>Metric = Manhattan</a:t>
            </a:r>
          </a:p>
          <a:p>
            <a:pPr lvl="2" indent="-283210">
              <a:spcBef>
                <a:spcPts val="900"/>
              </a:spcBef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Grid-based system for Distance </a:t>
            </a:r>
          </a:p>
          <a:p>
            <a:pPr lvl="2" indent="-283210">
              <a:spcBef>
                <a:spcPts val="900"/>
              </a:spcBef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Manhattan Distance(x, y)= ∑∣xi −y∣</a:t>
            </a:r>
            <a:endParaRPr lang="en-US" sz="160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852B77E-1108-119C-D86B-92CD985C4E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4119957"/>
              </p:ext>
            </p:extLst>
          </p:nvPr>
        </p:nvGraphicFramePr>
        <p:xfrm>
          <a:off x="971826" y="5201478"/>
          <a:ext cx="6211941" cy="139416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87619">
                  <a:extLst>
                    <a:ext uri="{9D8B030D-6E8A-4147-A177-3AD203B41FA5}">
                      <a16:colId xmlns:a16="http://schemas.microsoft.com/office/drawing/2014/main" val="4136358830"/>
                    </a:ext>
                  </a:extLst>
                </a:gridCol>
                <a:gridCol w="1847946">
                  <a:extLst>
                    <a:ext uri="{9D8B030D-6E8A-4147-A177-3AD203B41FA5}">
                      <a16:colId xmlns:a16="http://schemas.microsoft.com/office/drawing/2014/main" val="2407454471"/>
                    </a:ext>
                  </a:extLst>
                </a:gridCol>
                <a:gridCol w="1876376">
                  <a:extLst>
                    <a:ext uri="{9D8B030D-6E8A-4147-A177-3AD203B41FA5}">
                      <a16:colId xmlns:a16="http://schemas.microsoft.com/office/drawing/2014/main" val="884557565"/>
                    </a:ext>
                  </a:extLst>
                </a:gridCol>
              </a:tblGrid>
              <a:tr h="348540">
                <a:tc>
                  <a:txBody>
                    <a:bodyPr/>
                    <a:lstStyle/>
                    <a:p>
                      <a:r>
                        <a:rPr lang="en-US" sz="1600" b="1" cap="all">
                          <a:effectLst/>
                          <a:latin typeface="Calibri"/>
                        </a:rPr>
                        <a:t>Confusion Matrix 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756534"/>
                  </a:ext>
                </a:extLst>
              </a:tr>
              <a:tr h="348540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Positive 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Negative 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06849"/>
                  </a:ext>
                </a:extLst>
              </a:tr>
              <a:tr h="348540">
                <a:tc>
                  <a:txBody>
                    <a:bodyPr/>
                    <a:lstStyle/>
                    <a:p>
                      <a:r>
                        <a:rPr lang="en-US" sz="1600" b="1" cap="all">
                          <a:effectLst/>
                          <a:latin typeface="Calibri"/>
                        </a:rPr>
                        <a:t>Predicted Positive 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7907  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323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379243"/>
                  </a:ext>
                </a:extLst>
              </a:tr>
              <a:tr h="348540">
                <a:tc>
                  <a:txBody>
                    <a:bodyPr/>
                    <a:lstStyle/>
                    <a:p>
                      <a:r>
                        <a:rPr lang="en-US" sz="1600" b="1" cap="all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Negative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1116  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423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06082"/>
                  </a:ext>
                </a:extLst>
              </a:tr>
            </a:tbl>
          </a:graphicData>
        </a:graphic>
      </p:graphicFrame>
      <p:pic>
        <p:nvPicPr>
          <p:cNvPr id="11" name="Picture 10" descr="A line graph with a point&#10;&#10;Description automatically generated">
            <a:extLst>
              <a:ext uri="{FF2B5EF4-FFF2-40B4-BE49-F238E27FC236}">
                <a16:creationId xmlns:a16="http://schemas.microsoft.com/office/drawing/2014/main" id="{8F9774F8-6B54-BD43-A222-16C00BA5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38" y="1133131"/>
            <a:ext cx="5179254" cy="40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8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3D5-1156-0CC7-4419-403257A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5435"/>
            <a:ext cx="10972800" cy="1481641"/>
          </a:xfrm>
        </p:spPr>
        <p:txBody>
          <a:bodyPr/>
          <a:lstStyle/>
          <a:p>
            <a:pPr algn="ctr"/>
            <a:r>
              <a:rPr lang="en-US" sz="4000"/>
              <a:t>Model 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1214-E4BE-E266-8FEF-BABE9E8FB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21159" y="2615911"/>
            <a:ext cx="5746750" cy="3597470"/>
          </a:xfrm>
        </p:spPr>
        <p:txBody>
          <a:bodyPr vert="horz" lIns="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1800" b="1">
                <a:solidFill>
                  <a:srgbClr val="111111"/>
                </a:solidFill>
              </a:rPr>
              <a:t>Feature Similarity</a:t>
            </a:r>
          </a:p>
          <a:p>
            <a:pPr marL="1200150" lvl="1" indent="-514350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111111"/>
                </a:solidFill>
                <a:ea typeface="+mn-lt"/>
                <a:cs typeface="+mn-lt"/>
              </a:rPr>
              <a:t>KNN assumes that similar data points are close to each other in the feature space. </a:t>
            </a:r>
          </a:p>
          <a:p>
            <a:pPr marL="1200150" lvl="1" indent="-514350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111111"/>
                </a:solidFill>
                <a:ea typeface="+mn-lt"/>
                <a:cs typeface="+mn-lt"/>
              </a:rPr>
              <a:t>Distance metrics are used to determine 'nearness' </a:t>
            </a:r>
          </a:p>
          <a:p>
            <a:pPr marL="514350" indent="-514350">
              <a:buAutoNum type="arabicPeriod"/>
            </a:pPr>
            <a:r>
              <a:rPr lang="en-US" sz="1800" b="1">
                <a:solidFill>
                  <a:srgbClr val="111111"/>
                </a:solidFill>
                <a:ea typeface="+mn-lt"/>
                <a:cs typeface="+mn-lt"/>
              </a:rPr>
              <a:t>Scaling</a:t>
            </a:r>
          </a:p>
          <a:p>
            <a:pPr marL="1200150" lvl="1" indent="-514350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111111"/>
                </a:solidFill>
                <a:ea typeface="+mn-lt"/>
                <a:cs typeface="+mn-lt"/>
              </a:rPr>
              <a:t>assumes that all features contribute equally to the distance metric</a:t>
            </a:r>
            <a:endParaRPr lang="en-US"/>
          </a:p>
          <a:p>
            <a:pPr marL="514350" indent="-514350">
              <a:buAutoNum type="arabicPeriod"/>
            </a:pPr>
            <a:r>
              <a:rPr lang="en-US" sz="1800" b="1">
                <a:solidFill>
                  <a:srgbClr val="111111"/>
                </a:solidFill>
                <a:ea typeface="+mn-lt"/>
                <a:cs typeface="+mn-lt"/>
              </a:rPr>
              <a:t>Non-Linearity</a:t>
            </a:r>
          </a:p>
          <a:p>
            <a:pPr marL="1200150" lvl="1" indent="-283210">
              <a:buFont typeface="Courier New"/>
              <a:buChar char="o"/>
            </a:pPr>
            <a:r>
              <a:rPr lang="en-US" sz="1800">
                <a:solidFill>
                  <a:srgbClr val="111111"/>
                </a:solidFill>
                <a:ea typeface="+mn-lt"/>
                <a:cs typeface="+mn-lt"/>
              </a:rPr>
              <a:t>KNN does not assume a linear relationship between input features and the target variable</a:t>
            </a:r>
            <a:endParaRPr lang="en-US" sz="1800">
              <a:solidFill>
                <a:srgbClr val="111111"/>
              </a:solidFill>
            </a:endParaRPr>
          </a:p>
          <a:p>
            <a:pPr marL="514350" indent="-514350">
              <a:buAutoNum type="arabicPeriod"/>
            </a:pPr>
            <a:r>
              <a:rPr lang="en-US" sz="1800" b="1">
                <a:solidFill>
                  <a:srgbClr val="111111"/>
                </a:solidFill>
              </a:rPr>
              <a:t>Large Data</a:t>
            </a:r>
          </a:p>
          <a:p>
            <a:pPr marL="1200150" lvl="1" indent="-283210">
              <a:buFont typeface="Courier New"/>
              <a:buChar char="o"/>
            </a:pPr>
            <a:r>
              <a:rPr lang="en-US" sz="1800" b="1">
                <a:solidFill>
                  <a:srgbClr val="111111"/>
                </a:solidFill>
              </a:rPr>
              <a:t>Non-parametric</a:t>
            </a:r>
          </a:p>
          <a:p>
            <a:pPr marL="1200150" lvl="1" indent="-283210">
              <a:buFont typeface="Courier New"/>
              <a:buChar char="o"/>
            </a:pPr>
            <a:r>
              <a:rPr lang="en-US" sz="1800" b="1">
                <a:solidFill>
                  <a:srgbClr val="111111"/>
                </a:solidFill>
              </a:rPr>
              <a:t>Does not make assumptions about the underlying assumption of the data</a:t>
            </a:r>
          </a:p>
          <a:p>
            <a:pPr marL="514350" indent="-514350">
              <a:buAutoNum type="arabicPeriod"/>
            </a:pPr>
            <a:endParaRPr lang="en-US" sz="3000" b="1">
              <a:solidFill>
                <a:srgbClr val="11111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CB0C-1373-A74C-3134-A245DF8300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7478" y="2615911"/>
            <a:ext cx="3947160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>
                <a:solidFill>
                  <a:srgbClr val="111111"/>
                </a:solidFill>
              </a:rPr>
              <a:t>K-nearest neighbors</a:t>
            </a:r>
            <a:endParaRPr lang="en-US" sz="300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111111"/>
                </a:solidFill>
              </a:rPr>
              <a:t>Accuracy: 0.8527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3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4BE-2A7A-9A70-62D8-DA113F4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Are there significant differences in income levels based on demographic factors, how can these be quantified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A5CD80-2C3E-35CD-BE64-E8D1384B20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456" y="2386584"/>
            <a:ext cx="6942813" cy="408861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62D791-EC27-D9D2-08D2-863FB04B3B7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19167" y="2386584"/>
            <a:ext cx="5272834" cy="3044952"/>
          </a:xfrm>
        </p:spPr>
      </p:pic>
    </p:spTree>
    <p:extLst>
      <p:ext uri="{BB962C8B-B14F-4D97-AF65-F5344CB8AC3E}">
        <p14:creationId xmlns:p14="http://schemas.microsoft.com/office/powerpoint/2010/main" val="33035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3C1-F63B-63A8-381D-A974B4FA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84" y="332273"/>
            <a:ext cx="10972800" cy="1574317"/>
          </a:xfrm>
        </p:spPr>
        <p:txBody>
          <a:bodyPr/>
          <a:lstStyle/>
          <a:p>
            <a:pPr algn="ctr"/>
            <a:r>
              <a:rPr lang="en-US" sz="4000"/>
              <a:t>Which </a:t>
            </a:r>
            <a:r>
              <a:rPr lang="en-US" sz="4000" b="0">
                <a:ea typeface="+mj-lt"/>
                <a:cs typeface="+mj-lt"/>
              </a:rPr>
              <a:t>controllable </a:t>
            </a:r>
            <a:r>
              <a:rPr lang="en-US" sz="4000"/>
              <a:t>variables can increase a person' s income?</a:t>
            </a:r>
          </a:p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AC05D-16A6-CEE9-AFEF-B6C73190EA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9308" y="1414934"/>
            <a:ext cx="5786692" cy="54430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104F22-BAFB-B960-7A89-09D0C4745A9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414933"/>
            <a:ext cx="6017760" cy="5110793"/>
          </a:xfrm>
        </p:spPr>
      </p:pic>
    </p:spTree>
    <p:extLst>
      <p:ext uri="{BB962C8B-B14F-4D97-AF65-F5344CB8AC3E}">
        <p14:creationId xmlns:p14="http://schemas.microsoft.com/office/powerpoint/2010/main" val="409504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4ABF-B741-2AA1-7639-8FE58966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Conclusion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0E41-E17C-91C5-FCA8-1BA217445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 sz="2400" b="1"/>
              <a:t>Key Insights:</a:t>
            </a:r>
            <a:endParaRPr lang="en-US" sz="2400" b="1">
              <a:ea typeface="+mn-lt"/>
              <a:cs typeface="+mn-lt"/>
            </a:endParaRPr>
          </a:p>
          <a:p>
            <a:r>
              <a:rPr lang="en-US" sz="1900" b="1">
                <a:ea typeface="+mn-lt"/>
                <a:cs typeface="+mn-lt"/>
              </a:rPr>
              <a:t>Demographic Analysis:</a:t>
            </a:r>
            <a:r>
              <a:rPr lang="en-US" sz="190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900">
                <a:ea typeface="+mn-lt"/>
                <a:cs typeface="+mn-lt"/>
              </a:rPr>
              <a:t>The analysis revealed that income levels are influenced by factors such as education level, gender, occupations, and more. </a:t>
            </a:r>
          </a:p>
          <a:p>
            <a:r>
              <a:rPr lang="en-US" sz="1900" b="1">
                <a:ea typeface="+mn-lt"/>
                <a:cs typeface="+mn-lt"/>
              </a:rPr>
              <a:t>Modeling Outcomes:</a:t>
            </a:r>
            <a:r>
              <a:rPr lang="en-US" sz="1900">
                <a:ea typeface="+mn-lt"/>
                <a:cs typeface="+mn-lt"/>
              </a:rPr>
              <a:t> </a:t>
            </a:r>
          </a:p>
          <a:p>
            <a:pPr marL="342900" indent="-342900">
              <a:buChar char="•"/>
            </a:pPr>
            <a:r>
              <a:rPr lang="en-US" sz="1900">
                <a:ea typeface="+mn-lt"/>
                <a:cs typeface="+mn-lt"/>
              </a:rPr>
              <a:t>The K-Nearest Neighbors model achieved an accuracy of </a:t>
            </a:r>
            <a:r>
              <a:rPr lang="en-US" sz="1900" b="1">
                <a:ea typeface="+mn-lt"/>
                <a:cs typeface="+mn-lt"/>
              </a:rPr>
              <a:t>85.27%</a:t>
            </a:r>
            <a:r>
              <a:rPr lang="en-US" sz="1900">
                <a:ea typeface="+mn-lt"/>
                <a:cs typeface="+mn-lt"/>
              </a:rPr>
              <a:t>, effectively classifying income levels.</a:t>
            </a:r>
            <a:endParaRPr lang="en-US" sz="1900"/>
          </a:p>
          <a:p>
            <a:pPr marL="457200" indent="-457200">
              <a:buChar char="•"/>
            </a:pPr>
            <a:endParaRPr lang="en-US" sz="19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949E-7D41-E6A0-B01E-0932537BE80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8455" y="2676525"/>
            <a:ext cx="5228705" cy="3597470"/>
          </a:xfrm>
        </p:spPr>
        <p:txBody>
          <a:bodyPr vert="horz" lIns="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Project Milestones:</a:t>
            </a:r>
            <a:endParaRPr lang="en-US" sz="2600" b="1"/>
          </a:p>
          <a:p>
            <a:r>
              <a:rPr lang="en-US" b="1">
                <a:ea typeface="+mn-lt"/>
                <a:cs typeface="+mn-lt"/>
              </a:rPr>
              <a:t>Data Preprocessing:</a:t>
            </a:r>
            <a:r>
              <a:rPr lang="en-US">
                <a:ea typeface="+mn-lt"/>
                <a:cs typeface="+mn-lt"/>
              </a:rPr>
              <a:t> Addressed missing values and encoded categorical variables.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Exploratory Data Analysis:</a:t>
            </a:r>
            <a:r>
              <a:rPr lang="en-US">
                <a:ea typeface="+mn-lt"/>
                <a:cs typeface="+mn-lt"/>
              </a:rPr>
              <a:t> Uncovered patterns and distributions related to income levels.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Feature Selection:</a:t>
            </a:r>
            <a:r>
              <a:rPr lang="en-US">
                <a:ea typeface="+mn-lt"/>
                <a:cs typeface="+mn-lt"/>
              </a:rPr>
              <a:t> Applied PCA but retained all features due to the lack of a clear inflection point.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Modeling:</a:t>
            </a:r>
            <a:r>
              <a:rPr lang="en-US">
                <a:ea typeface="+mn-lt"/>
                <a:cs typeface="+mn-lt"/>
              </a:rPr>
              <a:t> Optimized the KNN model with Manhattan distance and uniform weights.</a:t>
            </a:r>
            <a:endParaRPr lang="en-US"/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4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420F-E246-A62F-F118-74E3C021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Future 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6EB2-1566-89CF-32D4-E3312812A0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486978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2400" b="1">
                <a:ea typeface="+mn-lt"/>
                <a:cs typeface="+mn-lt"/>
              </a:rPr>
              <a:t>Advanced Feature Engineering:</a:t>
            </a:r>
            <a:endParaRPr lang="en-US" sz="2400">
              <a:ea typeface="+mn-lt"/>
              <a:cs typeface="+mn-lt"/>
            </a:endParaRPr>
          </a:p>
          <a:p>
            <a:pPr marL="9715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Create New Features:</a:t>
            </a:r>
            <a:r>
              <a:rPr lang="en-US">
                <a:ea typeface="+mn-lt"/>
                <a:cs typeface="+mn-lt"/>
              </a:rPr>
              <a:t> Explore additional feature engineering techniques to uncover new variables that may enhance model accuracy and interpretability.</a:t>
            </a:r>
            <a:endParaRPr lang="en-US"/>
          </a:p>
          <a:p>
            <a:pPr marL="9715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Address Potential Bias:</a:t>
            </a:r>
            <a:r>
              <a:rPr lang="en-US">
                <a:ea typeface="+mn-lt"/>
                <a:cs typeface="+mn-lt"/>
              </a:rPr>
              <a:t> Investigate and mitigate any biases introduced by demographic factors, such as gender and race, to ensure a fair and unbiased model.</a:t>
            </a:r>
            <a:endParaRPr lang="en-US"/>
          </a:p>
          <a:p>
            <a:endParaRPr lang="en-US" sz="1600" b="1"/>
          </a:p>
          <a:p>
            <a:endParaRPr lang="en-US" sz="1600" b="1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38B4CF-5AF5-FDA3-5F39-1397F999B78B}"/>
              </a:ext>
            </a:extLst>
          </p:cNvPr>
          <p:cNvSpPr txBox="1">
            <a:spLocks/>
          </p:cNvSpPr>
          <p:nvPr/>
        </p:nvSpPr>
        <p:spPr>
          <a:xfrm>
            <a:off x="6097581" y="2677569"/>
            <a:ext cx="5486978" cy="3597470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2400" b="1">
                <a:ea typeface="+mn-lt"/>
                <a:cs typeface="+mn-lt"/>
              </a:rPr>
              <a:t>Deployment Considerations:</a:t>
            </a:r>
          </a:p>
          <a:p>
            <a:pPr marL="9715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Model Deployment:</a:t>
            </a:r>
            <a:r>
              <a:rPr lang="en-US">
                <a:ea typeface="+mn-lt"/>
                <a:cs typeface="+mn-lt"/>
              </a:rPr>
              <a:t> Plan for deployment strategies in real-world applications, including setting up monitoring systems to ensure the model remains accurate over time.</a:t>
            </a:r>
          </a:p>
          <a:p>
            <a:pPr marL="9715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User Feedback Integration:</a:t>
            </a:r>
            <a:r>
              <a:rPr lang="en-US">
                <a:ea typeface="+mn-lt"/>
                <a:cs typeface="+mn-lt"/>
              </a:rPr>
              <a:t> Implement a feedback loop to continually improve the model based on user interactions and outcomes.</a:t>
            </a:r>
          </a:p>
          <a:p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5808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971-2895-398A-2A44-A035B1C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4000" b="1" i="0" kern="1200" spc="50" baseline="0">
                <a:latin typeface="+mj-lt"/>
                <a:ea typeface="+mj-ea"/>
                <a:cs typeface="+mj-cs"/>
              </a:rPr>
              <a:t>REFRENCES</a:t>
            </a:r>
            <a:endParaRPr lang="en-US" sz="4000" b="1" i="0" kern="1200" spc="50" baseline="0">
              <a:latin typeface="+mj-lt"/>
            </a:endParaRPr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AEAAAAA1-33B7-FB3C-08C7-F89348280709}"/>
              </a:ext>
            </a:extLst>
          </p:cNvPr>
          <p:cNvGraphicFramePr/>
          <p:nvPr/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74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4000"/>
              <a:t>Introduction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98D77FC-4EF3-E2DA-911A-87AA07E58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71858" y="2784062"/>
            <a:ext cx="7645613" cy="3702314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1984075"/>
            <a:ext cx="7756645" cy="4684353"/>
          </a:xfrm>
        </p:spPr>
        <p:txBody>
          <a:bodyPr vert="horz" lIns="0" tIns="457200" rIns="0" bIns="0" rtlCol="0" anchor="t">
            <a:normAutofit fontScale="70000" lnSpcReduction="20000"/>
          </a:bodyPr>
          <a:lstStyle/>
          <a:p>
            <a:pPr marL="283210" indent="-283210"/>
            <a:r>
              <a:rPr lang="en-US"/>
              <a:t>Introduction </a:t>
            </a:r>
          </a:p>
          <a:p>
            <a:pPr marL="283210" indent="-283210"/>
            <a:r>
              <a:rPr lang="en-US"/>
              <a:t>Dataset Overview </a:t>
            </a:r>
          </a:p>
          <a:p>
            <a:pPr marL="283210" indent="-283210"/>
            <a:r>
              <a:rPr lang="en-US"/>
              <a:t>Data preprocessing </a:t>
            </a:r>
          </a:p>
          <a:p>
            <a:pPr marL="283210" indent="-283210"/>
            <a:r>
              <a:rPr lang="en-US"/>
              <a:t>EDA’s </a:t>
            </a:r>
          </a:p>
          <a:p>
            <a:pPr marL="283210" indent="-283210"/>
            <a:r>
              <a:rPr lang="en-US"/>
              <a:t>Feature Selection and Dimensionality Reduction </a:t>
            </a:r>
          </a:p>
          <a:p>
            <a:pPr marL="283210" indent="-283210"/>
            <a:r>
              <a:rPr lang="en-US"/>
              <a:t>Modeling </a:t>
            </a:r>
          </a:p>
          <a:p>
            <a:pPr marL="283210" indent="-283210"/>
            <a:r>
              <a:rPr lang="en-US"/>
              <a:t>Assumptions </a:t>
            </a:r>
          </a:p>
          <a:p>
            <a:pPr marL="283210" indent="-283210"/>
            <a:r>
              <a:rPr lang="en-US" sz="2500"/>
              <a:t>Guiding Questions </a:t>
            </a:r>
          </a:p>
          <a:p>
            <a:pPr marL="283210" indent="-283210"/>
            <a:r>
              <a:rPr lang="en-US"/>
              <a:t>Conclusions </a:t>
            </a:r>
          </a:p>
          <a:p>
            <a:pPr marL="283210" indent="-283210"/>
            <a:r>
              <a:rPr lang="en-US"/>
              <a:t>Future work </a:t>
            </a:r>
          </a:p>
          <a:p>
            <a:pPr marL="283210" indent="-283210"/>
            <a:endParaRPr lang="en-US"/>
          </a:p>
          <a:p>
            <a:pPr marL="283210" indent="-283210"/>
            <a:endParaRPr lang="en-US"/>
          </a:p>
          <a:p>
            <a:pPr marL="283210" indent="-28321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78B8-9A88-82BC-DDF3-92DD5C1E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Dataset </a:t>
            </a:r>
            <a:r>
              <a:rPr lang="en-CA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4E-C6AF-C59C-0A28-6B0BBCFF7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026" y="2282008"/>
            <a:ext cx="10545074" cy="3699328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highlight>
                  <a:srgbClr val="FFFFFF"/>
                </a:highlight>
                <a:latin typeface="system-ui"/>
              </a:rPr>
              <a:t>We are using the Adult Income Dataset from the UCI Machine Learning Repository.</a:t>
            </a:r>
            <a:endParaRPr lang="fi-FI">
              <a:highlight>
                <a:srgbClr val="FFFFFF"/>
              </a:highlight>
              <a:latin typeface="system-ui"/>
            </a:endParaRPr>
          </a:p>
          <a:p>
            <a:pPr marL="283210" indent="-283210"/>
            <a:r>
              <a:rPr lang="fi-FI" b="0" i="0">
                <a:effectLst/>
                <a:highlight>
                  <a:srgbClr val="FFFFFF"/>
                </a:highlight>
                <a:latin typeface="system-ui"/>
              </a:rPr>
              <a:t>Dataset URL: </a:t>
            </a:r>
            <a:r>
              <a:rPr lang="fi-FI" b="0" i="0" u="none" strike="noStrike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https://archive.ics.uci.edu/dataset/2/adult</a:t>
            </a:r>
            <a:endParaRPr lang="fi-FI" b="0" i="0" u="none" strike="noStrike">
              <a:effectLst/>
              <a:highlight>
                <a:srgbClr val="FFFFFF"/>
              </a:highlight>
              <a:latin typeface="system-ui"/>
            </a:endParaRPr>
          </a:p>
          <a:p>
            <a:pPr marL="283210" indent="-283210" algn="l"/>
            <a:r>
              <a:rPr lang="en-CA" b="1" i="0">
                <a:effectLst/>
                <a:highlight>
                  <a:srgbClr val="FFFFFF"/>
                </a:highlight>
                <a:latin typeface="system-ui"/>
              </a:rPr>
              <a:t>Variables:</a:t>
            </a:r>
          </a:p>
          <a:p>
            <a:pPr marL="401955" lvl="1" indent="0">
              <a:buNone/>
            </a:pPr>
            <a:r>
              <a:rPr lang="en-CA" i="0">
                <a:effectLst/>
                <a:highlight>
                  <a:srgbClr val="FFFFFF"/>
                </a:highlight>
                <a:latin typeface="system-ui"/>
              </a:rPr>
              <a:t>Age</a:t>
            </a:r>
            <a:r>
              <a:rPr lang="en-CA" b="0" i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CA" i="0" err="1">
                <a:effectLst/>
                <a:highlight>
                  <a:srgbClr val="FFFFFF"/>
                </a:highlight>
                <a:latin typeface="system-ui"/>
              </a:rPr>
              <a:t>Workclass</a:t>
            </a:r>
            <a:r>
              <a:rPr lang="en-CA">
                <a:highlight>
                  <a:srgbClr val="FFFFFF"/>
                </a:highlight>
                <a:latin typeface="system-ui"/>
              </a:rPr>
              <a:t>, </a:t>
            </a:r>
            <a:r>
              <a:rPr lang="en-CA" i="0" err="1">
                <a:effectLst/>
                <a:highlight>
                  <a:srgbClr val="FFFFFF"/>
                </a:highlight>
                <a:latin typeface="system-ui"/>
              </a:rPr>
              <a:t>fnlwgt</a:t>
            </a:r>
            <a:r>
              <a:rPr lang="en-CA">
                <a:highlight>
                  <a:srgbClr val="FFFFFF"/>
                </a:highlight>
                <a:latin typeface="system-ui"/>
              </a:rPr>
              <a:t>,</a:t>
            </a:r>
            <a:r>
              <a:rPr lang="en-CA" b="0" i="0"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CA" i="0">
                <a:effectLst/>
                <a:highlight>
                  <a:srgbClr val="FFFFFF"/>
                </a:highlight>
                <a:latin typeface="system-ui"/>
              </a:rPr>
              <a:t>Education</a:t>
            </a:r>
            <a:r>
              <a:rPr lang="en-CA">
                <a:highlight>
                  <a:srgbClr val="FFFFFF"/>
                </a:highlight>
                <a:latin typeface="system-ui"/>
              </a:rPr>
              <a:t>, </a:t>
            </a:r>
            <a:r>
              <a:rPr lang="en-CA" i="0">
                <a:effectLst/>
                <a:highlight>
                  <a:srgbClr val="FFFFFF"/>
                </a:highlight>
                <a:latin typeface="system-ui"/>
              </a:rPr>
              <a:t>education-num</a:t>
            </a:r>
            <a:r>
              <a:rPr lang="en-CA" b="0" i="0"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en-CA" i="0">
                <a:effectLst/>
                <a:highlight>
                  <a:srgbClr val="FFFFFF"/>
                </a:highlight>
                <a:latin typeface="system-ui"/>
              </a:rPr>
              <a:t>marital-status</a:t>
            </a:r>
            <a:r>
              <a:rPr lang="en-CA">
                <a:highlight>
                  <a:srgbClr val="FFFFFF"/>
                </a:highlight>
                <a:latin typeface="system-ui"/>
              </a:rPr>
              <a:t>, </a:t>
            </a:r>
            <a:r>
              <a:rPr lang="en-CA" i="0">
                <a:effectLst/>
                <a:highlight>
                  <a:srgbClr val="FFFFFF"/>
                </a:highlight>
                <a:latin typeface="system-ui"/>
              </a:rPr>
              <a:t>Occupation</a:t>
            </a:r>
            <a:r>
              <a:rPr lang="en-CA">
                <a:highlight>
                  <a:srgbClr val="FFFFFF"/>
                </a:highlight>
                <a:latin typeface="system-ui"/>
              </a:rPr>
              <a:t>, R</a:t>
            </a:r>
            <a:r>
              <a:rPr lang="en-CA" i="0">
                <a:effectLst/>
                <a:highlight>
                  <a:srgbClr val="FFFFFF"/>
                </a:highlight>
                <a:latin typeface="system-ui"/>
              </a:rPr>
              <a:t>elationship, Race, Gender Capital-gain, Capital-loss, Hours-per-week, Native-</a:t>
            </a:r>
            <a:r>
              <a:rPr lang="en-CA" i="0" err="1">
                <a:effectLst/>
                <a:highlight>
                  <a:srgbClr val="FFFFFF"/>
                </a:highlight>
                <a:latin typeface="system-ui"/>
              </a:rPr>
              <a:t>country</a:t>
            </a:r>
            <a:r>
              <a:rPr lang="en-CA" err="1">
                <a:highlight>
                  <a:srgbClr val="FFFFFF"/>
                </a:highlight>
                <a:latin typeface="system-ui"/>
              </a:rPr>
              <a:t>,</a:t>
            </a:r>
            <a:r>
              <a:rPr lang="en-CA" b="1" err="1">
                <a:highlight>
                  <a:srgbClr val="FFFFFF"/>
                </a:highlight>
                <a:latin typeface="system-ui"/>
              </a:rPr>
              <a:t>S</a:t>
            </a:r>
            <a:r>
              <a:rPr lang="en-CA" b="1" i="0" err="1">
                <a:effectLst/>
                <a:highlight>
                  <a:srgbClr val="FFFFFF"/>
                </a:highlight>
                <a:latin typeface="system-ui"/>
              </a:rPr>
              <a:t>alary</a:t>
            </a:r>
            <a:r>
              <a:rPr lang="en-CA" b="1" i="0">
                <a:effectLst/>
                <a:highlight>
                  <a:srgbClr val="FFFFFF"/>
                </a:highlight>
                <a:latin typeface="system-ui"/>
              </a:rPr>
              <a:t>: &gt;50K,&lt;=50K</a:t>
            </a:r>
          </a:p>
          <a:p>
            <a:pPr marL="283210" indent="-283210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37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78B8-9A88-82BC-DDF3-92DD5C1E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4E-C6AF-C59C-0A28-6B0BBCFF7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420" y="2282008"/>
            <a:ext cx="11077680" cy="3699328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The data includes missing values '?'. The code is used to </a:t>
            </a:r>
            <a:r>
              <a:rPr lang="en-US">
                <a:highlight>
                  <a:srgbClr val="FFFFFF"/>
                </a:highlight>
                <a:latin typeface="system-ui"/>
              </a:rPr>
              <a:t>handle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 the missing values by replace '?' with </a:t>
            </a:r>
            <a:r>
              <a:rPr lang="en-US" b="0" i="0" err="1">
                <a:effectLst/>
                <a:highlight>
                  <a:srgbClr val="FFFFFF"/>
                </a:highlight>
                <a:latin typeface="system-ui"/>
              </a:rPr>
              <a:t>NaN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 and encoding variables.</a:t>
            </a:r>
          </a:p>
          <a:p>
            <a:pPr marL="283210" indent="-283210"/>
            <a:r>
              <a:rPr lang="en-CA"/>
              <a:t>Impute missing values with </a:t>
            </a:r>
          </a:p>
          <a:p>
            <a:pPr lvl="1" indent="-283210"/>
            <a:r>
              <a:rPr lang="en-CA"/>
              <a:t>‘</a:t>
            </a:r>
            <a:r>
              <a:rPr lang="en-CA" err="1"/>
              <a:t>Most_Frequent</a:t>
            </a:r>
            <a:r>
              <a:rPr lang="en-CA"/>
              <a:t>’ -Categorical Columns</a:t>
            </a:r>
          </a:p>
          <a:p>
            <a:pPr lvl="1" indent="-283210"/>
            <a:r>
              <a:rPr lang="en-CA"/>
              <a:t>'Mean' – Numerical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0697-58C8-8C82-8D65-C8410BD0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202" y="3193008"/>
            <a:ext cx="664937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6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971-2895-398A-2A44-A035B1C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849677" cy="1532564"/>
          </a:xfrm>
        </p:spPr>
        <p:txBody>
          <a:bodyPr anchor="b">
            <a:normAutofit/>
          </a:bodyPr>
          <a:lstStyle/>
          <a:p>
            <a:r>
              <a:rPr lang="en-CA" sz="4000"/>
              <a:t>EDA’s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FB94B-0A70-32A2-C4DB-5F2969542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729" b="1"/>
          <a:stretch/>
        </p:blipFill>
        <p:spPr>
          <a:xfrm>
            <a:off x="480701" y="3114936"/>
            <a:ext cx="5746750" cy="359747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C4BB3F-8C75-AD49-A8DB-E3898D40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11" r="26589" b="2"/>
          <a:stretch/>
        </p:blipFill>
        <p:spPr>
          <a:xfrm>
            <a:off x="6723028" y="3114936"/>
            <a:ext cx="4676430" cy="375698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1B2D6-6693-86E1-E4F6-3DC477ED5BD7}"/>
              </a:ext>
            </a:extLst>
          </p:cNvPr>
          <p:cNvSpPr txBox="1"/>
          <p:nvPr/>
        </p:nvSpPr>
        <p:spPr>
          <a:xfrm>
            <a:off x="590811" y="2250510"/>
            <a:ext cx="63026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Education Level Distribution</a:t>
            </a:r>
          </a:p>
          <a:p>
            <a:r>
              <a:rPr lang="en-US">
                <a:solidFill>
                  <a:schemeClr val="bg1"/>
                </a:solidFill>
              </a:rPr>
              <a:t>The bar chart illustrates the distribution of different education levels within the dataset.</a:t>
            </a:r>
          </a:p>
          <a:p>
            <a:pPr>
              <a:buFont typeface=""/>
              <a:buChar char="•"/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0087-CB51-A590-B04F-DDF1A631E9A6}"/>
              </a:ext>
            </a:extLst>
          </p:cNvPr>
          <p:cNvSpPr txBox="1"/>
          <p:nvPr/>
        </p:nvSpPr>
        <p:spPr>
          <a:xfrm>
            <a:off x="6718126" y="2198318"/>
            <a:ext cx="46742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cs typeface="Arial"/>
              </a:rPr>
              <a:t>Age Distribution</a:t>
            </a:r>
            <a:r>
              <a:rPr lang="en-US">
                <a:solidFill>
                  <a:schemeClr val="bg1"/>
                </a:solidFill>
                <a:cs typeface="Arial"/>
              </a:rPr>
              <a:t>​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Arial"/>
              </a:rPr>
              <a:t>The histogram displays the distribution of ages within the dataset.​</a:t>
            </a:r>
          </a:p>
        </p:txBody>
      </p:sp>
    </p:spTree>
    <p:extLst>
      <p:ext uri="{BB962C8B-B14F-4D97-AF65-F5344CB8AC3E}">
        <p14:creationId xmlns:p14="http://schemas.microsoft.com/office/powerpoint/2010/main" val="92224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7971-2895-398A-2A44-A035B1C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CA" sz="4000"/>
              <a:t>EDA’s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9041-0E3C-DF8C-6AF2-AD1AB36E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937" y="3471635"/>
            <a:ext cx="5290039" cy="3381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22392-1EE6-2DF9-F67C-0CBDDF3D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751" y="0"/>
            <a:ext cx="5456766" cy="3381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B028A-67B6-3414-E474-62505A84E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" y="3598945"/>
            <a:ext cx="5178303" cy="320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AAD6B-BED3-DB72-2535-2418BA43493B}"/>
              </a:ext>
            </a:extLst>
          </p:cNvPr>
          <p:cNvSpPr txBox="1"/>
          <p:nvPr/>
        </p:nvSpPr>
        <p:spPr>
          <a:xfrm>
            <a:off x="6265" y="2229633"/>
            <a:ext cx="4862185" cy="122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Income Distribution by Gender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0" lvl="1"/>
            <a:r>
              <a:rPr lang="en-US" b="1">
                <a:solidFill>
                  <a:schemeClr val="bg1"/>
                </a:solidFill>
              </a:rPr>
              <a:t>Overview</a:t>
            </a:r>
            <a:r>
              <a:rPr lang="en-US">
                <a:solidFill>
                  <a:schemeClr val="bg1"/>
                </a:solidFill>
              </a:rPr>
              <a:t>: The bar chart shows the distribution of income categories (&lt;=50K and &gt;50K) across genders.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C1459-D086-5287-3709-E63D891637C2}"/>
              </a:ext>
            </a:extLst>
          </p:cNvPr>
          <p:cNvSpPr txBox="1"/>
          <p:nvPr/>
        </p:nvSpPr>
        <p:spPr>
          <a:xfrm>
            <a:off x="5204564" y="402921"/>
            <a:ext cx="174111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cs typeface="Arial"/>
              </a:rPr>
              <a:t>Income vs. Hours per Week</a:t>
            </a:r>
            <a:r>
              <a:rPr lang="en-US">
                <a:solidFill>
                  <a:schemeClr val="bg1"/>
                </a:solidFill>
                <a:cs typeface="Arial"/>
              </a:rPr>
              <a:t>:​</a:t>
            </a:r>
          </a:p>
          <a:p>
            <a:pPr marL="0" lvl="1"/>
            <a:r>
              <a:rPr lang="en-US">
                <a:solidFill>
                  <a:schemeClr val="bg1"/>
                </a:solidFill>
                <a:cs typeface="Arial"/>
              </a:rPr>
              <a:t>The box plots compare the distribution of hours worked per week for individuals earning &lt;=50K and those earning &gt;50K.​</a:t>
            </a:r>
          </a:p>
          <a:p>
            <a:r>
              <a:rPr lang="en-US" b="1">
                <a:solidFill>
                  <a:schemeClr val="bg1"/>
                </a:solidFill>
                <a:cs typeface="Arial"/>
              </a:rPr>
              <a:t>Income vs. Age</a:t>
            </a:r>
            <a:r>
              <a:rPr lang="en-US">
                <a:solidFill>
                  <a:schemeClr val="bg1"/>
                </a:solidFill>
                <a:cs typeface="Arial"/>
              </a:rPr>
              <a:t>:​</a:t>
            </a:r>
          </a:p>
          <a:p>
            <a:pPr marL="0" lvl="1"/>
            <a:r>
              <a:rPr lang="en-US">
                <a:solidFill>
                  <a:schemeClr val="bg1"/>
                </a:solidFill>
                <a:cs typeface="Arial"/>
              </a:rPr>
              <a:t> The box plots show the age distribution for individuals earning &lt;=50K and those earning &gt;50K.​</a:t>
            </a:r>
          </a:p>
        </p:txBody>
      </p:sp>
    </p:spTree>
    <p:extLst>
      <p:ext uri="{BB962C8B-B14F-4D97-AF65-F5344CB8AC3E}">
        <p14:creationId xmlns:p14="http://schemas.microsoft.com/office/powerpoint/2010/main" val="38990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451CD7C3-8F77-C80C-81BD-7136F608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3" y="2058688"/>
            <a:ext cx="4807768" cy="4565415"/>
          </a:xfrm>
          <a:prstGeom prst="rect">
            <a:avLst/>
          </a:prstGeom>
        </p:spPr>
      </p:pic>
      <p:pic>
        <p:nvPicPr>
          <p:cNvPr id="9" name="Content Placeholder 12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E61E90E5-63EE-EA69-D216-6637D408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58" y="2054705"/>
            <a:ext cx="6428957" cy="397166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D1700EE-CD40-B2A1-5B6D-B2AAB549EA7B}"/>
              </a:ext>
            </a:extLst>
          </p:cNvPr>
          <p:cNvSpPr txBox="1">
            <a:spLocks/>
          </p:cNvSpPr>
          <p:nvPr/>
        </p:nvSpPr>
        <p:spPr>
          <a:xfrm>
            <a:off x="233956" y="2759"/>
            <a:ext cx="8892745" cy="1131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/>
              <a:t>Feature Selection and Dimensionality Reduction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10EA-936B-2685-AE3A-F5A1113E35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74459" y="2563255"/>
            <a:ext cx="3730917" cy="2866362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Elbow method 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/>
              <a:t>No Inflection Point </a:t>
            </a:r>
          </a:p>
          <a:p>
            <a:r>
              <a:rPr lang="en-US"/>
              <a:t>12 PCA's to exceed 95% explained variance </a:t>
            </a:r>
          </a:p>
          <a:p>
            <a:r>
              <a:rPr lang="en-US"/>
              <a:t>No dimensionality reduction performed </a:t>
            </a:r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88B08BD1-E6BB-4D42-F33C-E2EC3E9577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4481" y="1553225"/>
            <a:ext cx="7124530" cy="4565415"/>
          </a:xfrm>
          <a:ln>
            <a:solidFill>
              <a:schemeClr val="bg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72E74E-D92C-ADE3-062D-FBD34540F58E}"/>
              </a:ext>
            </a:extLst>
          </p:cNvPr>
          <p:cNvSpPr txBox="1">
            <a:spLocks/>
          </p:cNvSpPr>
          <p:nvPr/>
        </p:nvSpPr>
        <p:spPr>
          <a:xfrm>
            <a:off x="233956" y="2759"/>
            <a:ext cx="8892745" cy="11315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/>
              <a:t>Feature Selection and Dimensionality Reduction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98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Application>Microsoft Office PowerPoint</Application>
  <PresentationFormat>Widescreen</PresentationFormat>
  <Slides>17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Analyzing Factors Influencing Income Levels</vt:lpstr>
      <vt:lpstr>Introduction</vt:lpstr>
      <vt:lpstr>Agenda</vt:lpstr>
      <vt:lpstr>Dataset Overview</vt:lpstr>
      <vt:lpstr>Data Preprocessing</vt:lpstr>
      <vt:lpstr>EDA’s</vt:lpstr>
      <vt:lpstr>EDA’s</vt:lpstr>
      <vt:lpstr>PowerPoint Presentation</vt:lpstr>
      <vt:lpstr>PowerPoint Presentation</vt:lpstr>
      <vt:lpstr>K-Nearest Neighbours Optimization </vt:lpstr>
      <vt:lpstr>Model Assumptions</vt:lpstr>
      <vt:lpstr>Are there significant differences in income levels based on demographic factors, how can these be quantified</vt:lpstr>
      <vt:lpstr>Which controllable variables can increase a person' s income? </vt:lpstr>
      <vt:lpstr>Conclusion </vt:lpstr>
      <vt:lpstr>Future Work</vt:lpstr>
      <vt:lpstr>REFRENCES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Poonam Basra</dc:creator>
  <cp:revision>1</cp:revision>
  <dcterms:created xsi:type="dcterms:W3CDTF">2024-07-27T19:21:23Z</dcterms:created>
  <dcterms:modified xsi:type="dcterms:W3CDTF">2024-07-31T23:46:40Z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