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2" r:id="rId4"/>
    <p:sldId id="258" r:id="rId5"/>
    <p:sldId id="264" r:id="rId6"/>
    <p:sldId id="265" r:id="rId7"/>
    <p:sldId id="266" r:id="rId8"/>
    <p:sldId id="267" r:id="rId9"/>
    <p:sldId id="268" r:id="rId10"/>
    <p:sldId id="274" r:id="rId11"/>
    <p:sldId id="272" r:id="rId12"/>
    <p:sldId id="270" r:id="rId13"/>
    <p:sldId id="277" r:id="rId14"/>
    <p:sldId id="276" r:id="rId15"/>
    <p:sldId id="275" r:id="rId16"/>
    <p:sldId id="278" r:id="rId17"/>
    <p:sldId id="279"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3C5F8-6F04-3D38-E03A-8676C22D8322}" v="628" dt="2024-02-15T17:59:34.437"/>
    <p1510:client id="{295EAC21-7C0E-24E1-2213-00CCEE2B1822}" v="731" dt="2024-02-15T06:07:36.326"/>
    <p1510:client id="{42809000-F0E9-BF41-04B9-7CD2A0893756}" v="1748" dt="2024-02-15T17:39:59.081"/>
    <p1510:client id="{51FBE8DF-3A10-BEAE-29F9-959D47FAD9D0}" v="965" dt="2024-02-16T02:13:25.150"/>
    <p1510:client id="{82565507-7FB2-85C3-28E3-6FA2804436AF}" v="967" dt="2024-02-16T02:14:39.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ha Salykova" userId="S::aigerim.salykova@ucalgary.ca::0f68db52-952d-4214-8169-8c291600afc1" providerId="AD" clId="Web-{6DFD28BA-A78B-1B7C-6FF7-4830E3D7BA9E}"/>
    <pc:docChg chg="modSld">
      <pc:chgData name="Misha Salykova" userId="S::aigerim.salykova@ucalgary.ca::0f68db52-952d-4214-8169-8c291600afc1" providerId="AD" clId="Web-{6DFD28BA-A78B-1B7C-6FF7-4830E3D7BA9E}" dt="2024-01-23T17:48:55.002" v="131" actId="1076"/>
      <pc:docMkLst>
        <pc:docMk/>
      </pc:docMkLst>
      <pc:sldChg chg="modSp">
        <pc:chgData name="Misha Salykova" userId="S::aigerim.salykova@ucalgary.ca::0f68db52-952d-4214-8169-8c291600afc1" providerId="AD" clId="Web-{6DFD28BA-A78B-1B7C-6FF7-4830E3D7BA9E}" dt="2024-01-23T17:48:21.892" v="128" actId="20577"/>
        <pc:sldMkLst>
          <pc:docMk/>
          <pc:sldMk cId="1637333185" sldId="260"/>
        </pc:sldMkLst>
        <pc:graphicFrameChg chg="modGraphic">
          <ac:chgData name="Misha Salykova" userId="S::aigerim.salykova@ucalgary.ca::0f68db52-952d-4214-8169-8c291600afc1" providerId="AD" clId="Web-{6DFD28BA-A78B-1B7C-6FF7-4830E3D7BA9E}" dt="2024-01-23T17:48:21.892" v="128" actId="20577"/>
          <ac:graphicFrameMkLst>
            <pc:docMk/>
            <pc:sldMk cId="1637333185" sldId="260"/>
            <ac:graphicFrameMk id="18" creationId="{462F6BBF-38A6-DD43-781A-0C1FBEC85E60}"/>
          </ac:graphicFrameMkLst>
        </pc:graphicFrameChg>
      </pc:sldChg>
      <pc:sldChg chg="modSp">
        <pc:chgData name="Misha Salykova" userId="S::aigerim.salykova@ucalgary.ca::0f68db52-952d-4214-8169-8c291600afc1" providerId="AD" clId="Web-{6DFD28BA-A78B-1B7C-6FF7-4830E3D7BA9E}" dt="2024-01-23T17:48:55.002" v="131" actId="1076"/>
        <pc:sldMkLst>
          <pc:docMk/>
          <pc:sldMk cId="3793584109" sldId="262"/>
        </pc:sldMkLst>
        <pc:spChg chg="mod">
          <ac:chgData name="Misha Salykova" userId="S::aigerim.salykova@ucalgary.ca::0f68db52-952d-4214-8169-8c291600afc1" providerId="AD" clId="Web-{6DFD28BA-A78B-1B7C-6FF7-4830E3D7BA9E}" dt="2024-01-23T17:48:55.002" v="131" actId="1076"/>
          <ac:spMkLst>
            <pc:docMk/>
            <pc:sldMk cId="3793584109" sldId="262"/>
            <ac:spMk id="2" creationId="{584925EF-11F2-EEAF-33DC-9087BC09B6A0}"/>
          </ac:spMkLst>
        </pc:spChg>
        <pc:graphicFrameChg chg="mod modGraphic">
          <ac:chgData name="Misha Salykova" userId="S::aigerim.salykova@ucalgary.ca::0f68db52-952d-4214-8169-8c291600afc1" providerId="AD" clId="Web-{6DFD28BA-A78B-1B7C-6FF7-4830E3D7BA9E}" dt="2024-01-23T17:48:45.236" v="130" actId="1076"/>
          <ac:graphicFrameMkLst>
            <pc:docMk/>
            <pc:sldMk cId="3793584109" sldId="262"/>
            <ac:graphicFrameMk id="4" creationId="{21309985-416A-D609-8701-3A122BFCE3A1}"/>
          </ac:graphicFrameMkLst>
        </pc:graphicFrameChg>
      </pc:sldChg>
    </pc:docChg>
  </pc:docChgLst>
  <pc:docChgLst>
    <pc:chgData name="Misha Salykova" userId="S::aigerim.salykova@ucalgary.ca::0f68db52-952d-4214-8169-8c291600afc1" providerId="AD" clId="Web-{C65C7C08-E331-44A7-9C10-EDAABA127991}"/>
    <pc:docChg chg="addSld delSld modSld">
      <pc:chgData name="Misha Salykova" userId="S::aigerim.salykova@ucalgary.ca::0f68db52-952d-4214-8169-8c291600afc1" providerId="AD" clId="Web-{C65C7C08-E331-44A7-9C10-EDAABA127991}" dt="2024-01-22T01:53:36.358" v="861" actId="20577"/>
      <pc:docMkLst>
        <pc:docMk/>
      </pc:docMkLst>
      <pc:sldChg chg="addSp delSp modSp mod setBg">
        <pc:chgData name="Misha Salykova" userId="S::aigerim.salykova@ucalgary.ca::0f68db52-952d-4214-8169-8c291600afc1" providerId="AD" clId="Web-{C65C7C08-E331-44A7-9C10-EDAABA127991}" dt="2024-01-22T00:59:34.260" v="267" actId="1076"/>
        <pc:sldMkLst>
          <pc:docMk/>
          <pc:sldMk cId="109857222" sldId="256"/>
        </pc:sldMkLst>
        <pc:spChg chg="mod">
          <ac:chgData name="Misha Salykova" userId="S::aigerim.salykova@ucalgary.ca::0f68db52-952d-4214-8169-8c291600afc1" providerId="AD" clId="Web-{C65C7C08-E331-44A7-9C10-EDAABA127991}" dt="2024-01-22T00:59:25.853" v="266" actId="20577"/>
          <ac:spMkLst>
            <pc:docMk/>
            <pc:sldMk cId="109857222" sldId="256"/>
            <ac:spMk id="2" creationId="{00000000-0000-0000-0000-000000000000}"/>
          </ac:spMkLst>
        </pc:spChg>
        <pc:spChg chg="mod">
          <ac:chgData name="Misha Salykova" userId="S::aigerim.salykova@ucalgary.ca::0f68db52-952d-4214-8169-8c291600afc1" providerId="AD" clId="Web-{C65C7C08-E331-44A7-9C10-EDAABA127991}" dt="2024-01-22T00:59:34.260" v="267" actId="1076"/>
          <ac:spMkLst>
            <pc:docMk/>
            <pc:sldMk cId="109857222" sldId="256"/>
            <ac:spMk id="3" creationId="{00000000-0000-0000-0000-000000000000}"/>
          </ac:spMkLst>
        </pc:spChg>
        <pc:spChg chg="add del">
          <ac:chgData name="Misha Salykova" userId="S::aigerim.salykova@ucalgary.ca::0f68db52-952d-4214-8169-8c291600afc1" providerId="AD" clId="Web-{C65C7C08-E331-44A7-9C10-EDAABA127991}" dt="2024-01-22T00:53:39.474" v="201"/>
          <ac:spMkLst>
            <pc:docMk/>
            <pc:sldMk cId="109857222" sldId="256"/>
            <ac:spMk id="8" creationId="{73A25D70-4A55-4F72-B9C5-A69CDBF4DB42}"/>
          </ac:spMkLst>
        </pc:spChg>
        <pc:spChg chg="add del">
          <ac:chgData name="Misha Salykova" userId="S::aigerim.salykova@ucalgary.ca::0f68db52-952d-4214-8169-8c291600afc1" providerId="AD" clId="Web-{C65C7C08-E331-44A7-9C10-EDAABA127991}" dt="2024-01-22T00:53:39.474" v="201"/>
          <ac:spMkLst>
            <pc:docMk/>
            <pc:sldMk cId="109857222" sldId="256"/>
            <ac:spMk id="10" creationId="{54957100-6D8B-4161-9F2F-C0A949EC84C4}"/>
          </ac:spMkLst>
        </pc:spChg>
        <pc:spChg chg="add del">
          <ac:chgData name="Misha Salykova" userId="S::aigerim.salykova@ucalgary.ca::0f68db52-952d-4214-8169-8c291600afc1" providerId="AD" clId="Web-{C65C7C08-E331-44A7-9C10-EDAABA127991}" dt="2024-01-22T00:53:39.474" v="201"/>
          <ac:spMkLst>
            <pc:docMk/>
            <pc:sldMk cId="109857222" sldId="256"/>
            <ac:spMk id="12" creationId="{0BD8B065-EE51-4AE2-A94C-86249998FD7B}"/>
          </ac:spMkLst>
        </pc:spChg>
        <pc:spChg chg="add del">
          <ac:chgData name="Misha Salykova" userId="S::aigerim.salykova@ucalgary.ca::0f68db52-952d-4214-8169-8c291600afc1" providerId="AD" clId="Web-{C65C7C08-E331-44A7-9C10-EDAABA127991}" dt="2024-01-22T00:53:39.459" v="200"/>
          <ac:spMkLst>
            <pc:docMk/>
            <pc:sldMk cId="109857222" sldId="256"/>
            <ac:spMk id="29" creationId="{D278ADA9-6383-4BDD-80D2-8899A402687B}"/>
          </ac:spMkLst>
        </pc:spChg>
        <pc:spChg chg="add del">
          <ac:chgData name="Misha Salykova" userId="S::aigerim.salykova@ucalgary.ca::0f68db52-952d-4214-8169-8c291600afc1" providerId="AD" clId="Web-{C65C7C08-E331-44A7-9C10-EDAABA127991}" dt="2024-01-22T00:53:39.459" v="200"/>
          <ac:spMkLst>
            <pc:docMk/>
            <pc:sldMk cId="109857222" sldId="256"/>
            <ac:spMk id="31" creationId="{484B7147-B0F6-40ED-B5A2-FF72BC8198B6}"/>
          </ac:spMkLst>
        </pc:spChg>
        <pc:spChg chg="add del">
          <ac:chgData name="Misha Salykova" userId="S::aigerim.salykova@ucalgary.ca::0f68db52-952d-4214-8169-8c291600afc1" providerId="AD" clId="Web-{C65C7C08-E331-44A7-9C10-EDAABA127991}" dt="2024-01-22T00:53:39.459" v="200"/>
          <ac:spMkLst>
            <pc:docMk/>
            <pc:sldMk cId="109857222" sldId="256"/>
            <ac:spMk id="33" creationId="{B36D2DE0-0628-4A9A-A59D-7BA8B5EB3022}"/>
          </ac:spMkLst>
        </pc:spChg>
        <pc:spChg chg="add del">
          <ac:chgData name="Misha Salykova" userId="S::aigerim.salykova@ucalgary.ca::0f68db52-952d-4214-8169-8c291600afc1" providerId="AD" clId="Web-{C65C7C08-E331-44A7-9C10-EDAABA127991}" dt="2024-01-22T00:53:39.459" v="200"/>
          <ac:spMkLst>
            <pc:docMk/>
            <pc:sldMk cId="109857222" sldId="256"/>
            <ac:spMk id="35" creationId="{48E405C9-94BE-41DA-928C-DEC9A8550E9F}"/>
          </ac:spMkLst>
        </pc:spChg>
        <pc:spChg chg="add del">
          <ac:chgData name="Misha Salykova" userId="S::aigerim.salykova@ucalgary.ca::0f68db52-952d-4214-8169-8c291600afc1" providerId="AD" clId="Web-{C65C7C08-E331-44A7-9C10-EDAABA127991}" dt="2024-01-22T00:53:39.459" v="200"/>
          <ac:spMkLst>
            <pc:docMk/>
            <pc:sldMk cId="109857222" sldId="256"/>
            <ac:spMk id="37" creationId="{D2091A72-D5BB-42AC-8FD3-F7747D90861E}"/>
          </ac:spMkLst>
        </pc:spChg>
        <pc:spChg chg="add del">
          <ac:chgData name="Misha Salykova" userId="S::aigerim.salykova@ucalgary.ca::0f68db52-952d-4214-8169-8c291600afc1" providerId="AD" clId="Web-{C65C7C08-E331-44A7-9C10-EDAABA127991}" dt="2024-01-22T00:53:39.459" v="200"/>
          <ac:spMkLst>
            <pc:docMk/>
            <pc:sldMk cId="109857222" sldId="256"/>
            <ac:spMk id="39" creationId="{6ED12BFC-A737-46AF-8411-481112D54B0C}"/>
          </ac:spMkLst>
        </pc:spChg>
        <pc:spChg chg="add del">
          <ac:chgData name="Misha Salykova" userId="S::aigerim.salykova@ucalgary.ca::0f68db52-952d-4214-8169-8c291600afc1" providerId="AD" clId="Web-{C65C7C08-E331-44A7-9C10-EDAABA127991}" dt="2024-01-22T00:58:28.900" v="242"/>
          <ac:spMkLst>
            <pc:docMk/>
            <pc:sldMk cId="109857222" sldId="256"/>
            <ac:spMk id="41" creationId="{934F1179-B481-4F9E-BCA3-AFB972070F83}"/>
          </ac:spMkLst>
        </pc:spChg>
        <pc:spChg chg="add del">
          <ac:chgData name="Misha Salykova" userId="S::aigerim.salykova@ucalgary.ca::0f68db52-952d-4214-8169-8c291600afc1" providerId="AD" clId="Web-{C65C7C08-E331-44A7-9C10-EDAABA127991}" dt="2024-01-22T00:58:28.900" v="242"/>
          <ac:spMkLst>
            <pc:docMk/>
            <pc:sldMk cId="109857222" sldId="256"/>
            <ac:spMk id="42" creationId="{827DC2C4-B485-428A-BF4A-472D2967F47F}"/>
          </ac:spMkLst>
        </pc:spChg>
        <pc:spChg chg="add del">
          <ac:chgData name="Misha Salykova" userId="S::aigerim.salykova@ucalgary.ca::0f68db52-952d-4214-8169-8c291600afc1" providerId="AD" clId="Web-{C65C7C08-E331-44A7-9C10-EDAABA127991}" dt="2024-01-22T00:58:28.900" v="242"/>
          <ac:spMkLst>
            <pc:docMk/>
            <pc:sldMk cId="109857222" sldId="256"/>
            <ac:spMk id="43" creationId="{EE04B5EB-F158-4507-90DD-BD23620C7CC9}"/>
          </ac:spMkLst>
        </pc:spChg>
        <pc:spChg chg="add del">
          <ac:chgData name="Misha Salykova" userId="S::aigerim.salykova@ucalgary.ca::0f68db52-952d-4214-8169-8c291600afc1" providerId="AD" clId="Web-{C65C7C08-E331-44A7-9C10-EDAABA127991}" dt="2024-01-22T00:58:48.525" v="246"/>
          <ac:spMkLst>
            <pc:docMk/>
            <pc:sldMk cId="109857222" sldId="256"/>
            <ac:spMk id="46" creationId="{9B7AD9F6-8CE7-4299-8FC6-328F4DCD3FF9}"/>
          </ac:spMkLst>
        </pc:spChg>
        <pc:spChg chg="add del">
          <ac:chgData name="Misha Salykova" userId="S::aigerim.salykova@ucalgary.ca::0f68db52-952d-4214-8169-8c291600afc1" providerId="AD" clId="Web-{C65C7C08-E331-44A7-9C10-EDAABA127991}" dt="2024-01-22T00:58:48.525" v="246"/>
          <ac:spMkLst>
            <pc:docMk/>
            <pc:sldMk cId="109857222" sldId="256"/>
            <ac:spMk id="47" creationId="{F49775AF-8896-43EE-92C6-83497D6DC56F}"/>
          </ac:spMkLst>
        </pc:spChg>
        <pc:spChg chg="add del">
          <ac:chgData name="Misha Salykova" userId="S::aigerim.salykova@ucalgary.ca::0f68db52-952d-4214-8169-8c291600afc1" providerId="AD" clId="Web-{C65C7C08-E331-44A7-9C10-EDAABA127991}" dt="2024-01-22T00:57:14.321" v="238"/>
          <ac:spMkLst>
            <pc:docMk/>
            <pc:sldMk cId="109857222" sldId="256"/>
            <ac:spMk id="48" creationId="{934F1179-B481-4F9E-BCA3-AFB972070F83}"/>
          </ac:spMkLst>
        </pc:spChg>
        <pc:spChg chg="add del">
          <ac:chgData name="Misha Salykova" userId="S::aigerim.salykova@ucalgary.ca::0f68db52-952d-4214-8169-8c291600afc1" providerId="AD" clId="Web-{C65C7C08-E331-44A7-9C10-EDAABA127991}" dt="2024-01-22T00:57:07.508" v="236"/>
          <ac:spMkLst>
            <pc:docMk/>
            <pc:sldMk cId="109857222" sldId="256"/>
            <ac:spMk id="49" creationId="{C1DD1A8A-57D5-4A81-AD04-532B043C5611}"/>
          </ac:spMkLst>
        </pc:spChg>
        <pc:spChg chg="add del">
          <ac:chgData name="Misha Salykova" userId="S::aigerim.salykova@ucalgary.ca::0f68db52-952d-4214-8169-8c291600afc1" providerId="AD" clId="Web-{C65C7C08-E331-44A7-9C10-EDAABA127991}" dt="2024-01-22T00:57:14.321" v="238"/>
          <ac:spMkLst>
            <pc:docMk/>
            <pc:sldMk cId="109857222" sldId="256"/>
            <ac:spMk id="50" creationId="{827DC2C4-B485-428A-BF4A-472D2967F47F}"/>
          </ac:spMkLst>
        </pc:spChg>
        <pc:spChg chg="add del">
          <ac:chgData name="Misha Salykova" userId="S::aigerim.salykova@ucalgary.ca::0f68db52-952d-4214-8169-8c291600afc1" providerId="AD" clId="Web-{C65C7C08-E331-44A7-9C10-EDAABA127991}" dt="2024-01-22T00:57:07.508" v="236"/>
          <ac:spMkLst>
            <pc:docMk/>
            <pc:sldMk cId="109857222" sldId="256"/>
            <ac:spMk id="51" creationId="{007891EC-4501-44ED-A8C8-B11B6DB767AB}"/>
          </ac:spMkLst>
        </pc:spChg>
        <pc:spChg chg="add del">
          <ac:chgData name="Misha Salykova" userId="S::aigerim.salykova@ucalgary.ca::0f68db52-952d-4214-8169-8c291600afc1" providerId="AD" clId="Web-{C65C7C08-E331-44A7-9C10-EDAABA127991}" dt="2024-01-22T00:57:14.321" v="238"/>
          <ac:spMkLst>
            <pc:docMk/>
            <pc:sldMk cId="109857222" sldId="256"/>
            <ac:spMk id="52" creationId="{EE04B5EB-F158-4507-90DD-BD23620C7CC9}"/>
          </ac:spMkLst>
        </pc:spChg>
        <pc:spChg chg="add">
          <ac:chgData name="Misha Salykova" userId="S::aigerim.salykova@ucalgary.ca::0f68db52-952d-4214-8169-8c291600afc1" providerId="AD" clId="Web-{C65C7C08-E331-44A7-9C10-EDAABA127991}" dt="2024-01-22T00:58:48.525" v="246"/>
          <ac:spMkLst>
            <pc:docMk/>
            <pc:sldMk cId="109857222" sldId="256"/>
            <ac:spMk id="53" creationId="{2A0E4E09-FC02-4ADC-951A-3FFA90B6FE39}"/>
          </ac:spMkLst>
        </pc:spChg>
        <pc:grpChg chg="add del">
          <ac:chgData name="Misha Salykova" userId="S::aigerim.salykova@ucalgary.ca::0f68db52-952d-4214-8169-8c291600afc1" providerId="AD" clId="Web-{C65C7C08-E331-44A7-9C10-EDAABA127991}" dt="2024-01-22T00:53:39.474" v="201"/>
          <ac:grpSpMkLst>
            <pc:docMk/>
            <pc:sldMk cId="109857222" sldId="256"/>
            <ac:grpSpMk id="14" creationId="{18999293-B054-4B57-A26F-D04C2BB11338}"/>
          </ac:grpSpMkLst>
        </pc:grpChg>
        <pc:grpChg chg="add del">
          <ac:chgData name="Misha Salykova" userId="S::aigerim.salykova@ucalgary.ca::0f68db52-952d-4214-8169-8c291600afc1" providerId="AD" clId="Web-{C65C7C08-E331-44A7-9C10-EDAABA127991}" dt="2024-01-22T00:53:39.474" v="201"/>
          <ac:grpSpMkLst>
            <pc:docMk/>
            <pc:sldMk cId="109857222" sldId="256"/>
            <ac:grpSpMk id="20" creationId="{761945C4-D997-42F3-B59A-984CF0066715}"/>
          </ac:grpSpMkLst>
        </pc:grpChg>
        <pc:grpChg chg="add">
          <ac:chgData name="Misha Salykova" userId="S::aigerim.salykova@ucalgary.ca::0f68db52-952d-4214-8169-8c291600afc1" providerId="AD" clId="Web-{C65C7C08-E331-44A7-9C10-EDAABA127991}" dt="2024-01-22T00:58:48.525" v="246"/>
          <ac:grpSpMkLst>
            <pc:docMk/>
            <pc:sldMk cId="109857222" sldId="256"/>
            <ac:grpSpMk id="54" creationId="{3DFB5C00-6040-4666-9765-4391ECB26F36}"/>
          </ac:grpSpMkLst>
        </pc:grpChg>
        <pc:picChg chg="add mod">
          <ac:chgData name="Misha Salykova" userId="S::aigerim.salykova@ucalgary.ca::0f68db52-952d-4214-8169-8c291600afc1" providerId="AD" clId="Web-{C65C7C08-E331-44A7-9C10-EDAABA127991}" dt="2024-01-22T00:58:48.525" v="246"/>
          <ac:picMkLst>
            <pc:docMk/>
            <pc:sldMk cId="109857222" sldId="256"/>
            <ac:picMk id="4" creationId="{5024DF4E-2ED4-111F-EA68-07B66C3951D4}"/>
          </ac:picMkLst>
        </pc:picChg>
        <pc:picChg chg="add del">
          <ac:chgData name="Misha Salykova" userId="S::aigerim.salykova@ucalgary.ca::0f68db52-952d-4214-8169-8c291600afc1" providerId="AD" clId="Web-{C65C7C08-E331-44A7-9C10-EDAABA127991}" dt="2024-01-22T00:57:07.508" v="236"/>
          <ac:picMkLst>
            <pc:docMk/>
            <pc:sldMk cId="109857222" sldId="256"/>
            <ac:picMk id="45" creationId="{EBE2D453-236D-ACB4-8CDB-37E552C13A72}"/>
          </ac:picMkLst>
        </pc:picChg>
      </pc:sldChg>
      <pc:sldChg chg="addSp delSp modSp new add del">
        <pc:chgData name="Misha Salykova" userId="S::aigerim.salykova@ucalgary.ca::0f68db52-952d-4214-8169-8c291600afc1" providerId="AD" clId="Web-{C65C7C08-E331-44A7-9C10-EDAABA127991}" dt="2024-01-22T01:48:36.730" v="837" actId="20577"/>
        <pc:sldMkLst>
          <pc:docMk/>
          <pc:sldMk cId="3160988875" sldId="257"/>
        </pc:sldMkLst>
        <pc:spChg chg="mod">
          <ac:chgData name="Misha Salykova" userId="S::aigerim.salykova@ucalgary.ca::0f68db52-952d-4214-8169-8c291600afc1" providerId="AD" clId="Web-{C65C7C08-E331-44A7-9C10-EDAABA127991}" dt="2024-01-22T01:48:36.730" v="837" actId="20577"/>
          <ac:spMkLst>
            <pc:docMk/>
            <pc:sldMk cId="3160988875" sldId="257"/>
            <ac:spMk id="2" creationId="{A850E2B7-B5F2-A9D7-F58F-66364A58C2A8}"/>
          </ac:spMkLst>
        </pc:spChg>
        <pc:spChg chg="mod">
          <ac:chgData name="Misha Salykova" userId="S::aigerim.salykova@ucalgary.ca::0f68db52-952d-4214-8169-8c291600afc1" providerId="AD" clId="Web-{C65C7C08-E331-44A7-9C10-EDAABA127991}" dt="2024-01-22T01:24:03.010" v="496" actId="1076"/>
          <ac:spMkLst>
            <pc:docMk/>
            <pc:sldMk cId="3160988875" sldId="257"/>
            <ac:spMk id="3" creationId="{2E315BE1-6AB5-AD38-279D-8168C7684072}"/>
          </ac:spMkLst>
        </pc:spChg>
        <pc:spChg chg="add del mod">
          <ac:chgData name="Misha Salykova" userId="S::aigerim.salykova@ucalgary.ca::0f68db52-952d-4214-8169-8c291600afc1" providerId="AD" clId="Web-{C65C7C08-E331-44A7-9C10-EDAABA127991}" dt="2024-01-22T01:27:56.981" v="564" actId="20577"/>
          <ac:spMkLst>
            <pc:docMk/>
            <pc:sldMk cId="3160988875" sldId="257"/>
            <ac:spMk id="4" creationId="{5D08B04B-1647-B645-CDDA-169F7BD1AD78}"/>
          </ac:spMkLst>
        </pc:spChg>
        <pc:spChg chg="add del">
          <ac:chgData name="Misha Salykova" userId="S::aigerim.salykova@ucalgary.ca::0f68db52-952d-4214-8169-8c291600afc1" providerId="AD" clId="Web-{C65C7C08-E331-44A7-9C10-EDAABA127991}" dt="2024-01-22T01:19:56.039" v="467"/>
          <ac:spMkLst>
            <pc:docMk/>
            <pc:sldMk cId="3160988875" sldId="257"/>
            <ac:spMk id="108" creationId="{4075A35E-30D2-8134-4999-F0E0B6F61073}"/>
          </ac:spMkLst>
        </pc:spChg>
        <pc:spChg chg="add del mod">
          <ac:chgData name="Misha Salykova" userId="S::aigerim.salykova@ucalgary.ca::0f68db52-952d-4214-8169-8c291600afc1" providerId="AD" clId="Web-{C65C7C08-E331-44A7-9C10-EDAABA127991}" dt="2024-01-22T01:20:32.352" v="473"/>
          <ac:spMkLst>
            <pc:docMk/>
            <pc:sldMk cId="3160988875" sldId="257"/>
            <ac:spMk id="109" creationId="{2E8F60CD-225D-B452-4840-FAE590BA449B}"/>
          </ac:spMkLst>
        </pc:spChg>
        <pc:graphicFrameChg chg="add del">
          <ac:chgData name="Misha Salykova" userId="S::aigerim.salykova@ucalgary.ca::0f68db52-952d-4214-8169-8c291600afc1" providerId="AD" clId="Web-{C65C7C08-E331-44A7-9C10-EDAABA127991}" dt="2024-01-22T01:12:25.643" v="387"/>
          <ac:graphicFrameMkLst>
            <pc:docMk/>
            <pc:sldMk cId="3160988875" sldId="257"/>
            <ac:graphicFrameMk id="7" creationId="{F47CC14E-448C-16DA-2E5E-D8FE54E84519}"/>
          </ac:graphicFrameMkLst>
        </pc:graphicFrameChg>
        <pc:picChg chg="add del mod">
          <ac:chgData name="Misha Salykova" userId="S::aigerim.salykova@ucalgary.ca::0f68db52-952d-4214-8169-8c291600afc1" providerId="AD" clId="Web-{C65C7C08-E331-44A7-9C10-EDAABA127991}" dt="2024-01-22T01:14:10.394" v="401"/>
          <ac:picMkLst>
            <pc:docMk/>
            <pc:sldMk cId="3160988875" sldId="257"/>
            <ac:picMk id="5" creationId="{CCB2A9F6-2C0E-5921-1B69-271C72A635E9}"/>
          </ac:picMkLst>
        </pc:picChg>
        <pc:picChg chg="add del mod">
          <ac:chgData name="Misha Salykova" userId="S::aigerim.salykova@ucalgary.ca::0f68db52-952d-4214-8169-8c291600afc1" providerId="AD" clId="Web-{C65C7C08-E331-44A7-9C10-EDAABA127991}" dt="2024-01-22T01:17:32.146" v="436"/>
          <ac:picMkLst>
            <pc:docMk/>
            <pc:sldMk cId="3160988875" sldId="257"/>
            <ac:picMk id="102" creationId="{30F1B2C0-0963-4A3D-6823-47C1E41E2885}"/>
          </ac:picMkLst>
        </pc:picChg>
        <pc:picChg chg="add del mod">
          <ac:chgData name="Misha Salykova" userId="S::aigerim.salykova@ucalgary.ca::0f68db52-952d-4214-8169-8c291600afc1" providerId="AD" clId="Web-{C65C7C08-E331-44A7-9C10-EDAABA127991}" dt="2024-01-22T01:18:20.116" v="443"/>
          <ac:picMkLst>
            <pc:docMk/>
            <pc:sldMk cId="3160988875" sldId="257"/>
            <ac:picMk id="103" creationId="{AF4D5AB1-E51B-1170-2DEE-3A5C4B8900C4}"/>
          </ac:picMkLst>
        </pc:picChg>
        <pc:picChg chg="add del mod">
          <ac:chgData name="Misha Salykova" userId="S::aigerim.salykova@ucalgary.ca::0f68db52-952d-4214-8169-8c291600afc1" providerId="AD" clId="Web-{C65C7C08-E331-44A7-9C10-EDAABA127991}" dt="2024-01-22T01:18:18.334" v="442"/>
          <ac:picMkLst>
            <pc:docMk/>
            <pc:sldMk cId="3160988875" sldId="257"/>
            <ac:picMk id="104" creationId="{E5AEA7B1-90E2-46D5-48D5-705D8C99652F}"/>
          </ac:picMkLst>
        </pc:picChg>
        <pc:picChg chg="add del mod">
          <ac:chgData name="Misha Salykova" userId="S::aigerim.salykova@ucalgary.ca::0f68db52-952d-4214-8169-8c291600afc1" providerId="AD" clId="Web-{C65C7C08-E331-44A7-9C10-EDAABA127991}" dt="2024-01-22T01:18:58.335" v="450"/>
          <ac:picMkLst>
            <pc:docMk/>
            <pc:sldMk cId="3160988875" sldId="257"/>
            <ac:picMk id="105" creationId="{05A0275C-A0EF-3DE0-CB3D-598D71ABFFB6}"/>
          </ac:picMkLst>
        </pc:picChg>
        <pc:picChg chg="add del mod">
          <ac:chgData name="Misha Salykova" userId="S::aigerim.salykova@ucalgary.ca::0f68db52-952d-4214-8169-8c291600afc1" providerId="AD" clId="Web-{C65C7C08-E331-44A7-9C10-EDAABA127991}" dt="2024-01-22T01:19:45.648" v="464"/>
          <ac:picMkLst>
            <pc:docMk/>
            <pc:sldMk cId="3160988875" sldId="257"/>
            <ac:picMk id="106" creationId="{1079DEA5-3D60-BC40-8B25-864B93C700AD}"/>
          </ac:picMkLst>
        </pc:picChg>
        <pc:picChg chg="add del mod">
          <ac:chgData name="Misha Salykova" userId="S::aigerim.salykova@ucalgary.ca::0f68db52-952d-4214-8169-8c291600afc1" providerId="AD" clId="Web-{C65C7C08-E331-44A7-9C10-EDAABA127991}" dt="2024-01-22T01:19:45.648" v="463"/>
          <ac:picMkLst>
            <pc:docMk/>
            <pc:sldMk cId="3160988875" sldId="257"/>
            <ac:picMk id="107" creationId="{B90BC45F-1639-46E4-D3EE-F62F26381200}"/>
          </ac:picMkLst>
        </pc:picChg>
        <pc:picChg chg="add del mod">
          <ac:chgData name="Misha Salykova" userId="S::aigerim.salykova@ucalgary.ca::0f68db52-952d-4214-8169-8c291600afc1" providerId="AD" clId="Web-{C65C7C08-E331-44A7-9C10-EDAABA127991}" dt="2024-01-22T01:22:58.306" v="486"/>
          <ac:picMkLst>
            <pc:docMk/>
            <pc:sldMk cId="3160988875" sldId="257"/>
            <ac:picMk id="110" creationId="{04DC4C67-99E0-B51A-B9DE-146460D870CC}"/>
          </ac:picMkLst>
        </pc:picChg>
        <pc:picChg chg="add mod">
          <ac:chgData name="Misha Salykova" userId="S::aigerim.salykova@ucalgary.ca::0f68db52-952d-4214-8169-8c291600afc1" providerId="AD" clId="Web-{C65C7C08-E331-44A7-9C10-EDAABA127991}" dt="2024-01-22T01:27:41.231" v="561" actId="1076"/>
          <ac:picMkLst>
            <pc:docMk/>
            <pc:sldMk cId="3160988875" sldId="257"/>
            <ac:picMk id="111" creationId="{7683405D-C4E3-4523-6CB2-60B8BE612AAA}"/>
          </ac:picMkLst>
        </pc:picChg>
        <pc:picChg chg="add del mod">
          <ac:chgData name="Misha Salykova" userId="S::aigerim.salykova@ucalgary.ca::0f68db52-952d-4214-8169-8c291600afc1" providerId="AD" clId="Web-{C65C7C08-E331-44A7-9C10-EDAABA127991}" dt="2024-01-22T01:26:06.808" v="525"/>
          <ac:picMkLst>
            <pc:docMk/>
            <pc:sldMk cId="3160988875" sldId="257"/>
            <ac:picMk id="112" creationId="{0365A988-D9A5-1086-E624-CD3D70FA31BF}"/>
          </ac:picMkLst>
        </pc:picChg>
        <pc:picChg chg="add del mod">
          <ac:chgData name="Misha Salykova" userId="S::aigerim.salykova@ucalgary.ca::0f68db52-952d-4214-8169-8c291600afc1" providerId="AD" clId="Web-{C65C7C08-E331-44A7-9C10-EDAABA127991}" dt="2024-01-22T01:26:07.590" v="526"/>
          <ac:picMkLst>
            <pc:docMk/>
            <pc:sldMk cId="3160988875" sldId="257"/>
            <ac:picMk id="113" creationId="{3EA02532-92E3-9B10-9F30-447B59181202}"/>
          </ac:picMkLst>
        </pc:picChg>
        <pc:picChg chg="add del mod">
          <ac:chgData name="Misha Salykova" userId="S::aigerim.salykova@ucalgary.ca::0f68db52-952d-4214-8169-8c291600afc1" providerId="AD" clId="Web-{C65C7C08-E331-44A7-9C10-EDAABA127991}" dt="2024-01-22T01:26:08.183" v="527"/>
          <ac:picMkLst>
            <pc:docMk/>
            <pc:sldMk cId="3160988875" sldId="257"/>
            <ac:picMk id="114" creationId="{4BF4FC59-DBCA-62DA-83A8-C9D9CF5D0885}"/>
          </ac:picMkLst>
        </pc:picChg>
        <pc:picChg chg="add del mod">
          <ac:chgData name="Misha Salykova" userId="S::aigerim.salykova@ucalgary.ca::0f68db52-952d-4214-8169-8c291600afc1" providerId="AD" clId="Web-{C65C7C08-E331-44A7-9C10-EDAABA127991}" dt="2024-01-22T01:26:08.746" v="528"/>
          <ac:picMkLst>
            <pc:docMk/>
            <pc:sldMk cId="3160988875" sldId="257"/>
            <ac:picMk id="115" creationId="{0D644FA4-F08A-510B-D551-9FF88E9705A0}"/>
          </ac:picMkLst>
        </pc:picChg>
        <pc:picChg chg="add del mod">
          <ac:chgData name="Misha Salykova" userId="S::aigerim.salykova@ucalgary.ca::0f68db52-952d-4214-8169-8c291600afc1" providerId="AD" clId="Web-{C65C7C08-E331-44A7-9C10-EDAABA127991}" dt="2024-01-22T01:26:09.355" v="529"/>
          <ac:picMkLst>
            <pc:docMk/>
            <pc:sldMk cId="3160988875" sldId="257"/>
            <ac:picMk id="116" creationId="{8D9C2F08-FC3E-482F-739A-9A9435CE6C3F}"/>
          </ac:picMkLst>
        </pc:picChg>
        <pc:picChg chg="add del mod">
          <ac:chgData name="Misha Salykova" userId="S::aigerim.salykova@ucalgary.ca::0f68db52-952d-4214-8169-8c291600afc1" providerId="AD" clId="Web-{C65C7C08-E331-44A7-9C10-EDAABA127991}" dt="2024-01-22T01:26:10.262" v="530"/>
          <ac:picMkLst>
            <pc:docMk/>
            <pc:sldMk cId="3160988875" sldId="257"/>
            <ac:picMk id="117" creationId="{F7F2759C-7E2E-D4B8-E7F9-354B1FBF12CE}"/>
          </ac:picMkLst>
        </pc:picChg>
        <pc:picChg chg="add del mod">
          <ac:chgData name="Misha Salykova" userId="S::aigerim.salykova@ucalgary.ca::0f68db52-952d-4214-8169-8c291600afc1" providerId="AD" clId="Web-{C65C7C08-E331-44A7-9C10-EDAABA127991}" dt="2024-01-22T01:26:11.215" v="531"/>
          <ac:picMkLst>
            <pc:docMk/>
            <pc:sldMk cId="3160988875" sldId="257"/>
            <ac:picMk id="118" creationId="{FB522A86-0235-5122-495C-B12F22CD3FD0}"/>
          </ac:picMkLst>
        </pc:picChg>
        <pc:picChg chg="add del mod">
          <ac:chgData name="Misha Salykova" userId="S::aigerim.salykova@ucalgary.ca::0f68db52-952d-4214-8169-8c291600afc1" providerId="AD" clId="Web-{C65C7C08-E331-44A7-9C10-EDAABA127991}" dt="2024-01-22T01:26:12.121" v="532"/>
          <ac:picMkLst>
            <pc:docMk/>
            <pc:sldMk cId="3160988875" sldId="257"/>
            <ac:picMk id="119" creationId="{6AC4EB34-F783-78B6-AE4F-1F3D66853CB8}"/>
          </ac:picMkLst>
        </pc:picChg>
        <pc:picChg chg="add mod">
          <ac:chgData name="Misha Salykova" userId="S::aigerim.salykova@ucalgary.ca::0f68db52-952d-4214-8169-8c291600afc1" providerId="AD" clId="Web-{C65C7C08-E331-44A7-9C10-EDAABA127991}" dt="2024-01-22T01:26:39.277" v="541" actId="1076"/>
          <ac:picMkLst>
            <pc:docMk/>
            <pc:sldMk cId="3160988875" sldId="257"/>
            <ac:picMk id="120" creationId="{6FE82309-063E-14F2-F0DE-4FB19BF683AE}"/>
          </ac:picMkLst>
        </pc:picChg>
        <pc:picChg chg="add mod">
          <ac:chgData name="Misha Salykova" userId="S::aigerim.salykova@ucalgary.ca::0f68db52-952d-4214-8169-8c291600afc1" providerId="AD" clId="Web-{C65C7C08-E331-44A7-9C10-EDAABA127991}" dt="2024-01-22T01:26:43.981" v="543" actId="1076"/>
          <ac:picMkLst>
            <pc:docMk/>
            <pc:sldMk cId="3160988875" sldId="257"/>
            <ac:picMk id="121" creationId="{74F9FDE0-33AE-5D93-0917-DEA6C5518693}"/>
          </ac:picMkLst>
        </pc:picChg>
        <pc:picChg chg="add mod">
          <ac:chgData name="Misha Salykova" userId="S::aigerim.salykova@ucalgary.ca::0f68db52-952d-4214-8169-8c291600afc1" providerId="AD" clId="Web-{C65C7C08-E331-44A7-9C10-EDAABA127991}" dt="2024-01-22T01:26:47.590" v="545" actId="1076"/>
          <ac:picMkLst>
            <pc:docMk/>
            <pc:sldMk cId="3160988875" sldId="257"/>
            <ac:picMk id="122" creationId="{015F13A5-DE27-271D-4470-68934D638FC4}"/>
          </ac:picMkLst>
        </pc:picChg>
        <pc:picChg chg="add mod">
          <ac:chgData name="Misha Salykova" userId="S::aigerim.salykova@ucalgary.ca::0f68db52-952d-4214-8169-8c291600afc1" providerId="AD" clId="Web-{C65C7C08-E331-44A7-9C10-EDAABA127991}" dt="2024-01-22T01:26:51.606" v="547" actId="1076"/>
          <ac:picMkLst>
            <pc:docMk/>
            <pc:sldMk cId="3160988875" sldId="257"/>
            <ac:picMk id="123" creationId="{E93AE325-4F00-AE71-9EF9-FE8F716E133E}"/>
          </ac:picMkLst>
        </pc:picChg>
        <pc:picChg chg="add mod">
          <ac:chgData name="Misha Salykova" userId="S::aigerim.salykova@ucalgary.ca::0f68db52-952d-4214-8169-8c291600afc1" providerId="AD" clId="Web-{C65C7C08-E331-44A7-9C10-EDAABA127991}" dt="2024-01-22T01:26:56.278" v="549" actId="1076"/>
          <ac:picMkLst>
            <pc:docMk/>
            <pc:sldMk cId="3160988875" sldId="257"/>
            <ac:picMk id="124" creationId="{A3328F7A-A973-C1B5-601F-020EBF4BDC89}"/>
          </ac:picMkLst>
        </pc:picChg>
        <pc:picChg chg="add mod">
          <ac:chgData name="Misha Salykova" userId="S::aigerim.salykova@ucalgary.ca::0f68db52-952d-4214-8169-8c291600afc1" providerId="AD" clId="Web-{C65C7C08-E331-44A7-9C10-EDAABA127991}" dt="2024-01-22T01:27:01.043" v="551" actId="1076"/>
          <ac:picMkLst>
            <pc:docMk/>
            <pc:sldMk cId="3160988875" sldId="257"/>
            <ac:picMk id="125" creationId="{E580BF75-AC38-D526-3F2A-E9B5CE54C045}"/>
          </ac:picMkLst>
        </pc:picChg>
        <pc:picChg chg="add mod">
          <ac:chgData name="Misha Salykova" userId="S::aigerim.salykova@ucalgary.ca::0f68db52-952d-4214-8169-8c291600afc1" providerId="AD" clId="Web-{C65C7C08-E331-44A7-9C10-EDAABA127991}" dt="2024-01-22T01:27:06.231" v="553" actId="1076"/>
          <ac:picMkLst>
            <pc:docMk/>
            <pc:sldMk cId="3160988875" sldId="257"/>
            <ac:picMk id="126" creationId="{B7413656-2BE1-00ED-ED6A-74251ADE78B1}"/>
          </ac:picMkLst>
        </pc:picChg>
        <pc:picChg chg="add mod">
          <ac:chgData name="Misha Salykova" userId="S::aigerim.salykova@ucalgary.ca::0f68db52-952d-4214-8169-8c291600afc1" providerId="AD" clId="Web-{C65C7C08-E331-44A7-9C10-EDAABA127991}" dt="2024-01-22T01:27:10.637" v="555" actId="1076"/>
          <ac:picMkLst>
            <pc:docMk/>
            <pc:sldMk cId="3160988875" sldId="257"/>
            <ac:picMk id="127" creationId="{2DFEBF6A-083A-59CD-4EBF-193D02954293}"/>
          </ac:picMkLst>
        </pc:picChg>
        <pc:picChg chg="add del mod">
          <ac:chgData name="Misha Salykova" userId="S::aigerim.salykova@ucalgary.ca::0f68db52-952d-4214-8169-8c291600afc1" providerId="AD" clId="Web-{C65C7C08-E331-44A7-9C10-EDAABA127991}" dt="2024-01-22T01:29:29.670" v="578"/>
          <ac:picMkLst>
            <pc:docMk/>
            <pc:sldMk cId="3160988875" sldId="257"/>
            <ac:picMk id="128" creationId="{C370AB3D-61D6-0967-F922-47027719F008}"/>
          </ac:picMkLst>
        </pc:picChg>
        <pc:picChg chg="add del mod">
          <ac:chgData name="Misha Salykova" userId="S::aigerim.salykova@ucalgary.ca::0f68db52-952d-4214-8169-8c291600afc1" providerId="AD" clId="Web-{C65C7C08-E331-44A7-9C10-EDAABA127991}" dt="2024-01-22T01:30:02.936" v="602"/>
          <ac:picMkLst>
            <pc:docMk/>
            <pc:sldMk cId="3160988875" sldId="257"/>
            <ac:picMk id="129" creationId="{04878B21-E8C0-9C24-D680-1C18A3065528}"/>
          </ac:picMkLst>
        </pc:picChg>
        <pc:picChg chg="add del mod">
          <ac:chgData name="Misha Salykova" userId="S::aigerim.salykova@ucalgary.ca::0f68db52-952d-4214-8169-8c291600afc1" providerId="AD" clId="Web-{C65C7C08-E331-44A7-9C10-EDAABA127991}" dt="2024-01-22T01:30:02.936" v="601"/>
          <ac:picMkLst>
            <pc:docMk/>
            <pc:sldMk cId="3160988875" sldId="257"/>
            <ac:picMk id="130" creationId="{494A366B-D41F-EF4E-CA3F-AC0E9D89BB7E}"/>
          </ac:picMkLst>
        </pc:picChg>
        <pc:picChg chg="add del mod">
          <ac:chgData name="Misha Salykova" userId="S::aigerim.salykova@ucalgary.ca::0f68db52-952d-4214-8169-8c291600afc1" providerId="AD" clId="Web-{C65C7C08-E331-44A7-9C10-EDAABA127991}" dt="2024-01-22T01:30:02.936" v="600"/>
          <ac:picMkLst>
            <pc:docMk/>
            <pc:sldMk cId="3160988875" sldId="257"/>
            <ac:picMk id="131" creationId="{04DDBE6E-E9AE-421D-D7D2-7EA799736882}"/>
          </ac:picMkLst>
        </pc:picChg>
        <pc:picChg chg="add del mod">
          <ac:chgData name="Misha Salykova" userId="S::aigerim.salykova@ucalgary.ca::0f68db52-952d-4214-8169-8c291600afc1" providerId="AD" clId="Web-{C65C7C08-E331-44A7-9C10-EDAABA127991}" dt="2024-01-22T01:30:27.749" v="607"/>
          <ac:picMkLst>
            <pc:docMk/>
            <pc:sldMk cId="3160988875" sldId="257"/>
            <ac:picMk id="132" creationId="{F3C12640-845D-4DAA-93D6-929105A1C2C4}"/>
          </ac:picMkLst>
        </pc:picChg>
      </pc:sldChg>
      <pc:sldChg chg="addSp delSp modSp new add del mod setBg">
        <pc:chgData name="Misha Salykova" userId="S::aigerim.salykova@ucalgary.ca::0f68db52-952d-4214-8169-8c291600afc1" providerId="AD" clId="Web-{C65C7C08-E331-44A7-9C10-EDAABA127991}" dt="2024-01-22T01:47:36.338" v="828" actId="1076"/>
        <pc:sldMkLst>
          <pc:docMk/>
          <pc:sldMk cId="1202119955" sldId="258"/>
        </pc:sldMkLst>
        <pc:spChg chg="mod">
          <ac:chgData name="Misha Salykova" userId="S::aigerim.salykova@ucalgary.ca::0f68db52-952d-4214-8169-8c291600afc1" providerId="AD" clId="Web-{C65C7C08-E331-44A7-9C10-EDAABA127991}" dt="2024-01-22T01:46:13.556" v="813" actId="20577"/>
          <ac:spMkLst>
            <pc:docMk/>
            <pc:sldMk cId="1202119955" sldId="258"/>
            <ac:spMk id="2" creationId="{6494477D-A4CF-BAAF-2184-5D1593FCBAC6}"/>
          </ac:spMkLst>
        </pc:spChg>
        <pc:spChg chg="del mod">
          <ac:chgData name="Misha Salykova" userId="S::aigerim.salykova@ucalgary.ca::0f68db52-952d-4214-8169-8c291600afc1" providerId="AD" clId="Web-{C65C7C08-E331-44A7-9C10-EDAABA127991}" dt="2024-01-22T01:31:22.218" v="608"/>
          <ac:spMkLst>
            <pc:docMk/>
            <pc:sldMk cId="1202119955" sldId="258"/>
            <ac:spMk id="3" creationId="{C258C5BE-0629-5782-3F78-01B2207DE3BB}"/>
          </ac:spMkLst>
        </pc:spChg>
        <pc:spChg chg="add del">
          <ac:chgData name="Misha Salykova" userId="S::aigerim.salykova@ucalgary.ca::0f68db52-952d-4214-8169-8c291600afc1" providerId="AD" clId="Web-{C65C7C08-E331-44A7-9C10-EDAABA127991}" dt="2024-01-22T00:52:34.052" v="193"/>
          <ac:spMkLst>
            <pc:docMk/>
            <pc:sldMk cId="1202119955" sldId="258"/>
            <ac:spMk id="10" creationId="{245A9F99-D9B1-4094-A2E2-B90AC1DB7B9C}"/>
          </ac:spMkLst>
        </pc:spChg>
        <pc:spChg chg="add del">
          <ac:chgData name="Misha Salykova" userId="S::aigerim.salykova@ucalgary.ca::0f68db52-952d-4214-8169-8c291600afc1" providerId="AD" clId="Web-{C65C7C08-E331-44A7-9C10-EDAABA127991}" dt="2024-01-22T00:52:34.052" v="193"/>
          <ac:spMkLst>
            <pc:docMk/>
            <pc:sldMk cId="1202119955" sldId="258"/>
            <ac:spMk id="12" creationId="{B7FAF607-473A-4A43-A23D-BBFF5C4117BB}"/>
          </ac:spMkLst>
        </pc:spChg>
        <pc:spChg chg="add del">
          <ac:chgData name="Misha Salykova" userId="S::aigerim.salykova@ucalgary.ca::0f68db52-952d-4214-8169-8c291600afc1" providerId="AD" clId="Web-{C65C7C08-E331-44A7-9C10-EDAABA127991}" dt="2024-01-22T00:52:34.036" v="192"/>
          <ac:spMkLst>
            <pc:docMk/>
            <pc:sldMk cId="1202119955" sldId="258"/>
            <ac:spMk id="22" creationId="{5D13CC36-B950-4F02-9BAF-9A7EB267398C}"/>
          </ac:spMkLst>
        </pc:spChg>
        <pc:spChg chg="add del">
          <ac:chgData name="Misha Salykova" userId="S::aigerim.salykova@ucalgary.ca::0f68db52-952d-4214-8169-8c291600afc1" providerId="AD" clId="Web-{C65C7C08-E331-44A7-9C10-EDAABA127991}" dt="2024-01-22T00:52:34.036" v="192"/>
          <ac:spMkLst>
            <pc:docMk/>
            <pc:sldMk cId="1202119955" sldId="258"/>
            <ac:spMk id="24" creationId="{4F2E2428-58BA-458D-AA54-05502E63F32F}"/>
          </ac:spMkLst>
        </pc:spChg>
        <pc:spChg chg="add del">
          <ac:chgData name="Misha Salykova" userId="S::aigerim.salykova@ucalgary.ca::0f68db52-952d-4214-8169-8c291600afc1" providerId="AD" clId="Web-{C65C7C08-E331-44A7-9C10-EDAABA127991}" dt="2024-01-22T01:32:42.610" v="618"/>
          <ac:spMkLst>
            <pc:docMk/>
            <pc:sldMk cId="1202119955" sldId="258"/>
            <ac:spMk id="26" creationId="{A7B99495-F43F-4D80-A44F-2CB4764EB90B}"/>
          </ac:spMkLst>
        </pc:spChg>
        <pc:spChg chg="add del">
          <ac:chgData name="Misha Salykova" userId="S::aigerim.salykova@ucalgary.ca::0f68db52-952d-4214-8169-8c291600afc1" providerId="AD" clId="Web-{C65C7C08-E331-44A7-9C10-EDAABA127991}" dt="2024-01-22T01:32:42.610" v="618"/>
          <ac:spMkLst>
            <pc:docMk/>
            <pc:sldMk cId="1202119955" sldId="258"/>
            <ac:spMk id="27" creationId="{77C59BEC-C4CC-4741-B975-08C543178D3D}"/>
          </ac:spMkLst>
        </pc:spChg>
        <pc:spChg chg="add del">
          <ac:chgData name="Misha Salykova" userId="S::aigerim.salykova@ucalgary.ca::0f68db52-952d-4214-8169-8c291600afc1" providerId="AD" clId="Web-{C65C7C08-E331-44A7-9C10-EDAABA127991}" dt="2024-01-22T01:32:42.610" v="618"/>
          <ac:spMkLst>
            <pc:docMk/>
            <pc:sldMk cId="1202119955" sldId="258"/>
            <ac:spMk id="28" creationId="{72DEF309-605D-4117-9340-6D589B6C3A34}"/>
          </ac:spMkLst>
        </pc:spChg>
        <pc:spChg chg="add">
          <ac:chgData name="Misha Salykova" userId="S::aigerim.salykova@ucalgary.ca::0f68db52-952d-4214-8169-8c291600afc1" providerId="AD" clId="Web-{C65C7C08-E331-44A7-9C10-EDAABA127991}" dt="2024-01-22T01:32:42.610" v="618"/>
          <ac:spMkLst>
            <pc:docMk/>
            <pc:sldMk cId="1202119955" sldId="258"/>
            <ac:spMk id="35" creationId="{E02239D2-A05D-4A1C-9F06-FBA7FC730E1B}"/>
          </ac:spMkLst>
        </pc:spChg>
        <pc:grpChg chg="add del">
          <ac:chgData name="Misha Salykova" userId="S::aigerim.salykova@ucalgary.ca::0f68db52-952d-4214-8169-8c291600afc1" providerId="AD" clId="Web-{C65C7C08-E331-44A7-9C10-EDAABA127991}" dt="2024-01-22T00:52:34.052" v="193"/>
          <ac:grpSpMkLst>
            <pc:docMk/>
            <pc:sldMk cId="1202119955" sldId="258"/>
            <ac:grpSpMk id="14" creationId="{C5F6476F-D303-44D3-B30F-1BA348F0F64A}"/>
          </ac:grpSpMkLst>
        </pc:grpChg>
        <pc:graphicFrameChg chg="add mod ord modGraphic">
          <ac:chgData name="Misha Salykova" userId="S::aigerim.salykova@ucalgary.ca::0f68db52-952d-4214-8169-8c291600afc1" providerId="AD" clId="Web-{C65C7C08-E331-44A7-9C10-EDAABA127991}" dt="2024-01-22T01:47:02.025" v="817" actId="14100"/>
          <ac:graphicFrameMkLst>
            <pc:docMk/>
            <pc:sldMk cId="1202119955" sldId="258"/>
            <ac:graphicFrameMk id="30" creationId="{4647DB05-9A91-BA8E-F37A-D1A88FC17706}"/>
          </ac:graphicFrameMkLst>
        </pc:graphicFrameChg>
        <pc:picChg chg="add mod ord">
          <ac:chgData name="Misha Salykova" userId="S::aigerim.salykova@ucalgary.ca::0f68db52-952d-4214-8169-8c291600afc1" providerId="AD" clId="Web-{C65C7C08-E331-44A7-9C10-EDAABA127991}" dt="2024-01-22T01:47:31.323" v="826" actId="1076"/>
          <ac:picMkLst>
            <pc:docMk/>
            <pc:sldMk cId="1202119955" sldId="258"/>
            <ac:picMk id="7" creationId="{256BA452-C165-24BE-2576-A2737CBFFB37}"/>
          </ac:picMkLst>
        </pc:picChg>
        <pc:picChg chg="add del mod">
          <ac:chgData name="Misha Salykova" userId="S::aigerim.salykova@ucalgary.ca::0f68db52-952d-4214-8169-8c291600afc1" providerId="AD" clId="Web-{C65C7C08-E331-44A7-9C10-EDAABA127991}" dt="2024-01-22T01:33:57.720" v="644"/>
          <ac:picMkLst>
            <pc:docMk/>
            <pc:sldMk cId="1202119955" sldId="258"/>
            <ac:picMk id="257" creationId="{A502B9AD-3B0E-3B72-8BAA-7BDFF4730115}"/>
          </ac:picMkLst>
        </pc:picChg>
        <pc:picChg chg="add del mod">
          <ac:chgData name="Misha Salykova" userId="S::aigerim.salykova@ucalgary.ca::0f68db52-952d-4214-8169-8c291600afc1" providerId="AD" clId="Web-{C65C7C08-E331-44A7-9C10-EDAABA127991}" dt="2024-01-22T01:33:57.235" v="643"/>
          <ac:picMkLst>
            <pc:docMk/>
            <pc:sldMk cId="1202119955" sldId="258"/>
            <ac:picMk id="258" creationId="{9B67C64C-C4BE-D18A-6861-25344749C1EE}"/>
          </ac:picMkLst>
        </pc:picChg>
        <pc:picChg chg="add del mod">
          <ac:chgData name="Misha Salykova" userId="S::aigerim.salykova@ucalgary.ca::0f68db52-952d-4214-8169-8c291600afc1" providerId="AD" clId="Web-{C65C7C08-E331-44A7-9C10-EDAABA127991}" dt="2024-01-22T01:33:56.595" v="642"/>
          <ac:picMkLst>
            <pc:docMk/>
            <pc:sldMk cId="1202119955" sldId="258"/>
            <ac:picMk id="259" creationId="{54C15A42-91EC-B201-3882-2B2EDDF5C8E2}"/>
          </ac:picMkLst>
        </pc:picChg>
        <pc:picChg chg="add del mod">
          <ac:chgData name="Misha Salykova" userId="S::aigerim.salykova@ucalgary.ca::0f68db52-952d-4214-8169-8c291600afc1" providerId="AD" clId="Web-{C65C7C08-E331-44A7-9C10-EDAABA127991}" dt="2024-01-22T01:33:55.923" v="641"/>
          <ac:picMkLst>
            <pc:docMk/>
            <pc:sldMk cId="1202119955" sldId="258"/>
            <ac:picMk id="260" creationId="{A30A8B02-7D02-B7A2-4032-E14A90CBFFAB}"/>
          </ac:picMkLst>
        </pc:picChg>
        <pc:picChg chg="add del mod">
          <ac:chgData name="Misha Salykova" userId="S::aigerim.salykova@ucalgary.ca::0f68db52-952d-4214-8169-8c291600afc1" providerId="AD" clId="Web-{C65C7C08-E331-44A7-9C10-EDAABA127991}" dt="2024-01-22T01:33:55.329" v="640"/>
          <ac:picMkLst>
            <pc:docMk/>
            <pc:sldMk cId="1202119955" sldId="258"/>
            <ac:picMk id="261" creationId="{9F34B011-AB45-2BEE-1368-68A442103E7C}"/>
          </ac:picMkLst>
        </pc:picChg>
        <pc:picChg chg="add del mod">
          <ac:chgData name="Misha Salykova" userId="S::aigerim.salykova@ucalgary.ca::0f68db52-952d-4214-8169-8c291600afc1" providerId="AD" clId="Web-{C65C7C08-E331-44A7-9C10-EDAABA127991}" dt="2024-01-22T01:33:54.548" v="639"/>
          <ac:picMkLst>
            <pc:docMk/>
            <pc:sldMk cId="1202119955" sldId="258"/>
            <ac:picMk id="262" creationId="{10FD61F0-17DC-66BE-C2CD-09C50D28FAC0}"/>
          </ac:picMkLst>
        </pc:picChg>
        <pc:picChg chg="add mod">
          <ac:chgData name="Misha Salykova" userId="S::aigerim.salykova@ucalgary.ca::0f68db52-952d-4214-8169-8c291600afc1" providerId="AD" clId="Web-{C65C7C08-E331-44A7-9C10-EDAABA127991}" dt="2024-01-22T01:47:33.182" v="827" actId="1076"/>
          <ac:picMkLst>
            <pc:docMk/>
            <pc:sldMk cId="1202119955" sldId="258"/>
            <ac:picMk id="353" creationId="{7C20AA75-CB9C-C57B-E205-CFC0407C5B5A}"/>
          </ac:picMkLst>
        </pc:picChg>
        <pc:picChg chg="add mod">
          <ac:chgData name="Misha Salykova" userId="S::aigerim.salykova@ucalgary.ca::0f68db52-952d-4214-8169-8c291600afc1" providerId="AD" clId="Web-{C65C7C08-E331-44A7-9C10-EDAABA127991}" dt="2024-01-22T01:47:36.338" v="828" actId="1076"/>
          <ac:picMkLst>
            <pc:docMk/>
            <pc:sldMk cId="1202119955" sldId="258"/>
            <ac:picMk id="369" creationId="{D81FF0C2-E282-9AF0-2553-6A1557615F0E}"/>
          </ac:picMkLst>
        </pc:picChg>
        <pc:picChg chg="add mod">
          <ac:chgData name="Misha Salykova" userId="S::aigerim.salykova@ucalgary.ca::0f68db52-952d-4214-8169-8c291600afc1" providerId="AD" clId="Web-{C65C7C08-E331-44A7-9C10-EDAABA127991}" dt="2024-01-22T01:47:12.525" v="821" actId="1076"/>
          <ac:picMkLst>
            <pc:docMk/>
            <pc:sldMk cId="1202119955" sldId="258"/>
            <ac:picMk id="370" creationId="{6D31687A-DFDF-0D0D-2234-396ED0B952A1}"/>
          </ac:picMkLst>
        </pc:picChg>
        <pc:picChg chg="add mod">
          <ac:chgData name="Misha Salykova" userId="S::aigerim.salykova@ucalgary.ca::0f68db52-952d-4214-8169-8c291600afc1" providerId="AD" clId="Web-{C65C7C08-E331-44A7-9C10-EDAABA127991}" dt="2024-01-22T01:47:20.322" v="824" actId="1076"/>
          <ac:picMkLst>
            <pc:docMk/>
            <pc:sldMk cId="1202119955" sldId="258"/>
            <ac:picMk id="371" creationId="{8E538ABE-108B-718E-4EA2-20F86B024BA3}"/>
          </ac:picMkLst>
        </pc:picChg>
        <pc:picChg chg="add mod">
          <ac:chgData name="Misha Salykova" userId="S::aigerim.salykova@ucalgary.ca::0f68db52-952d-4214-8169-8c291600afc1" providerId="AD" clId="Web-{C65C7C08-E331-44A7-9C10-EDAABA127991}" dt="2024-01-22T01:47:17.963" v="823" actId="1076"/>
          <ac:picMkLst>
            <pc:docMk/>
            <pc:sldMk cId="1202119955" sldId="258"/>
            <ac:picMk id="372" creationId="{C17170C2-9EEB-9329-6C42-6F64DA8A976A}"/>
          </ac:picMkLst>
        </pc:picChg>
        <pc:picChg chg="add mod">
          <ac:chgData name="Misha Salykova" userId="S::aigerim.salykova@ucalgary.ca::0f68db52-952d-4214-8169-8c291600afc1" providerId="AD" clId="Web-{C65C7C08-E331-44A7-9C10-EDAABA127991}" dt="2024-01-22T01:47:25.682" v="825" actId="1076"/>
          <ac:picMkLst>
            <pc:docMk/>
            <pc:sldMk cId="1202119955" sldId="258"/>
            <ac:picMk id="373" creationId="{EB7B8465-D0DD-3680-7BD6-78CAB3CB8C2C}"/>
          </ac:picMkLst>
        </pc:picChg>
      </pc:sldChg>
      <pc:sldChg chg="addSp delSp modSp new del mod setBg">
        <pc:chgData name="Misha Salykova" userId="S::aigerim.salykova@ucalgary.ca::0f68db52-952d-4214-8169-8c291600afc1" providerId="AD" clId="Web-{C65C7C08-E331-44A7-9C10-EDAABA127991}" dt="2024-01-22T01:43:00.132" v="796"/>
        <pc:sldMkLst>
          <pc:docMk/>
          <pc:sldMk cId="2369066702" sldId="259"/>
        </pc:sldMkLst>
        <pc:spChg chg="mod">
          <ac:chgData name="Misha Salykova" userId="S::aigerim.salykova@ucalgary.ca::0f68db52-952d-4214-8169-8c291600afc1" providerId="AD" clId="Web-{C65C7C08-E331-44A7-9C10-EDAABA127991}" dt="2024-01-22T01:41:45.506" v="784"/>
          <ac:spMkLst>
            <pc:docMk/>
            <pc:sldMk cId="2369066702" sldId="259"/>
            <ac:spMk id="2" creationId="{8375C7D2-140E-6FA6-586D-463AFFFCED2F}"/>
          </ac:spMkLst>
        </pc:spChg>
        <pc:spChg chg="del mod">
          <ac:chgData name="Misha Salykova" userId="S::aigerim.salykova@ucalgary.ca::0f68db52-952d-4214-8169-8c291600afc1" providerId="AD" clId="Web-{C65C7C08-E331-44A7-9C10-EDAABA127991}" dt="2024-01-22T01:41:45.506" v="784"/>
          <ac:spMkLst>
            <pc:docMk/>
            <pc:sldMk cId="2369066702" sldId="259"/>
            <ac:spMk id="3" creationId="{2F61B248-7A1C-3689-9D77-4D1B99996EBC}"/>
          </ac:spMkLst>
        </pc:spChg>
        <pc:spChg chg="add">
          <ac:chgData name="Misha Salykova" userId="S::aigerim.salykova@ucalgary.ca::0f68db52-952d-4214-8169-8c291600afc1" providerId="AD" clId="Web-{C65C7C08-E331-44A7-9C10-EDAABA127991}" dt="2024-01-22T01:41:45.506" v="784"/>
          <ac:spMkLst>
            <pc:docMk/>
            <pc:sldMk cId="2369066702" sldId="259"/>
            <ac:spMk id="9" creationId="{BACC6370-2D7E-4714-9D71-7542949D7D5D}"/>
          </ac:spMkLst>
        </pc:spChg>
        <pc:spChg chg="add">
          <ac:chgData name="Misha Salykova" userId="S::aigerim.salykova@ucalgary.ca::0f68db52-952d-4214-8169-8c291600afc1" providerId="AD" clId="Web-{C65C7C08-E331-44A7-9C10-EDAABA127991}" dt="2024-01-22T01:41:45.506" v="784"/>
          <ac:spMkLst>
            <pc:docMk/>
            <pc:sldMk cId="2369066702" sldId="259"/>
            <ac:spMk id="11" creationId="{F68B3F68-107C-434F-AA38-110D5EA91B85}"/>
          </ac:spMkLst>
        </pc:spChg>
        <pc:spChg chg="add">
          <ac:chgData name="Misha Salykova" userId="S::aigerim.salykova@ucalgary.ca::0f68db52-952d-4214-8169-8c291600afc1" providerId="AD" clId="Web-{C65C7C08-E331-44A7-9C10-EDAABA127991}" dt="2024-01-22T01:41:45.506" v="784"/>
          <ac:spMkLst>
            <pc:docMk/>
            <pc:sldMk cId="2369066702" sldId="259"/>
            <ac:spMk id="13" creationId="{AAD0DBB9-1A4B-4391-81D4-CB19F9AB918A}"/>
          </ac:spMkLst>
        </pc:spChg>
        <pc:spChg chg="add">
          <ac:chgData name="Misha Salykova" userId="S::aigerim.salykova@ucalgary.ca::0f68db52-952d-4214-8169-8c291600afc1" providerId="AD" clId="Web-{C65C7C08-E331-44A7-9C10-EDAABA127991}" dt="2024-01-22T01:41:45.506" v="784"/>
          <ac:spMkLst>
            <pc:docMk/>
            <pc:sldMk cId="2369066702" sldId="259"/>
            <ac:spMk id="15" creationId="{063BBA22-50EA-4C4D-BE05-F1CE4E63AA56}"/>
          </ac:spMkLst>
        </pc:spChg>
        <pc:spChg chg="add mod">
          <ac:chgData name="Misha Salykova" userId="S::aigerim.salykova@ucalgary.ca::0f68db52-952d-4214-8169-8c291600afc1" providerId="AD" clId="Web-{C65C7C08-E331-44A7-9C10-EDAABA127991}" dt="2024-01-22T01:42:19.132" v="785"/>
          <ac:spMkLst>
            <pc:docMk/>
            <pc:sldMk cId="2369066702" sldId="259"/>
            <ac:spMk id="19" creationId="{2E80DA06-A4FE-6FD5-F66C-4B96540D90F9}"/>
          </ac:spMkLst>
        </pc:spChg>
        <pc:graphicFrameChg chg="add del">
          <ac:chgData name="Misha Salykova" userId="S::aigerim.salykova@ucalgary.ca::0f68db52-952d-4214-8169-8c291600afc1" providerId="AD" clId="Web-{C65C7C08-E331-44A7-9C10-EDAABA127991}" dt="2024-01-22T01:42:19.132" v="785"/>
          <ac:graphicFrameMkLst>
            <pc:docMk/>
            <pc:sldMk cId="2369066702" sldId="259"/>
            <ac:graphicFrameMk id="5" creationId="{BAFB111A-EF34-40A2-1AB2-64FE7E01A285}"/>
          </ac:graphicFrameMkLst>
        </pc:graphicFrameChg>
      </pc:sldChg>
      <pc:sldChg chg="addSp delSp modSp new mod setBg">
        <pc:chgData name="Misha Salykova" userId="S::aigerim.salykova@ucalgary.ca::0f68db52-952d-4214-8169-8c291600afc1" providerId="AD" clId="Web-{C65C7C08-E331-44A7-9C10-EDAABA127991}" dt="2024-01-22T01:51:52.075" v="853" actId="1076"/>
        <pc:sldMkLst>
          <pc:docMk/>
          <pc:sldMk cId="1637333185" sldId="260"/>
        </pc:sldMkLst>
        <pc:spChg chg="mod">
          <ac:chgData name="Misha Salykova" userId="S::aigerim.salykova@ucalgary.ca::0f68db52-952d-4214-8169-8c291600afc1" providerId="AD" clId="Web-{C65C7C08-E331-44A7-9C10-EDAABA127991}" dt="2024-01-22T01:51:39.997" v="850" actId="20577"/>
          <ac:spMkLst>
            <pc:docMk/>
            <pc:sldMk cId="1637333185" sldId="260"/>
            <ac:spMk id="2" creationId="{4B0D9A40-88E3-1227-F23D-0ADB29420D9F}"/>
          </ac:spMkLst>
        </pc:spChg>
        <pc:spChg chg="add del mod">
          <ac:chgData name="Misha Salykova" userId="S::aigerim.salykova@ucalgary.ca::0f68db52-952d-4214-8169-8c291600afc1" providerId="AD" clId="Web-{C65C7C08-E331-44A7-9C10-EDAABA127991}" dt="2024-01-22T01:45:49.384" v="811"/>
          <ac:spMkLst>
            <pc:docMk/>
            <pc:sldMk cId="1637333185" sldId="260"/>
            <ac:spMk id="3" creationId="{1737F809-E539-25A0-6C13-29300911E404}"/>
          </ac:spMkLst>
        </pc:spChg>
        <pc:spChg chg="add del">
          <ac:chgData name="Misha Salykova" userId="S::aigerim.salykova@ucalgary.ca::0f68db52-952d-4214-8169-8c291600afc1" providerId="AD" clId="Web-{C65C7C08-E331-44A7-9C10-EDAABA127991}" dt="2024-01-22T01:45:49.353" v="810"/>
          <ac:spMkLst>
            <pc:docMk/>
            <pc:sldMk cId="1637333185" sldId="260"/>
            <ac:spMk id="9" creationId="{BACC6370-2D7E-4714-9D71-7542949D7D5D}"/>
          </ac:spMkLst>
        </pc:spChg>
        <pc:spChg chg="add del">
          <ac:chgData name="Misha Salykova" userId="S::aigerim.salykova@ucalgary.ca::0f68db52-952d-4214-8169-8c291600afc1" providerId="AD" clId="Web-{C65C7C08-E331-44A7-9C10-EDAABA127991}" dt="2024-01-22T01:45:49.353" v="810"/>
          <ac:spMkLst>
            <pc:docMk/>
            <pc:sldMk cId="1637333185" sldId="260"/>
            <ac:spMk id="11" creationId="{F68B3F68-107C-434F-AA38-110D5EA91B85}"/>
          </ac:spMkLst>
        </pc:spChg>
        <pc:spChg chg="add del">
          <ac:chgData name="Misha Salykova" userId="S::aigerim.salykova@ucalgary.ca::0f68db52-952d-4214-8169-8c291600afc1" providerId="AD" clId="Web-{C65C7C08-E331-44A7-9C10-EDAABA127991}" dt="2024-01-22T01:45:49.353" v="810"/>
          <ac:spMkLst>
            <pc:docMk/>
            <pc:sldMk cId="1637333185" sldId="260"/>
            <ac:spMk id="13" creationId="{AAD0DBB9-1A4B-4391-81D4-CB19F9AB918A}"/>
          </ac:spMkLst>
        </pc:spChg>
        <pc:spChg chg="add del">
          <ac:chgData name="Misha Salykova" userId="S::aigerim.salykova@ucalgary.ca::0f68db52-952d-4214-8169-8c291600afc1" providerId="AD" clId="Web-{C65C7C08-E331-44A7-9C10-EDAABA127991}" dt="2024-01-22T01:45:49.353" v="810"/>
          <ac:spMkLst>
            <pc:docMk/>
            <pc:sldMk cId="1637333185" sldId="260"/>
            <ac:spMk id="15" creationId="{063BBA22-50EA-4C4D-BE05-F1CE4E63AA56}"/>
          </ac:spMkLst>
        </pc:spChg>
        <pc:spChg chg="add">
          <ac:chgData name="Misha Salykova" userId="S::aigerim.salykova@ucalgary.ca::0f68db52-952d-4214-8169-8c291600afc1" providerId="AD" clId="Web-{C65C7C08-E331-44A7-9C10-EDAABA127991}" dt="2024-01-22T01:45:49.384" v="811"/>
          <ac:spMkLst>
            <pc:docMk/>
            <pc:sldMk cId="1637333185" sldId="260"/>
            <ac:spMk id="17" creationId="{6C4028FD-8BAA-4A19-BFDE-594D991B7552}"/>
          </ac:spMkLst>
        </pc:spChg>
        <pc:graphicFrameChg chg="add del">
          <ac:chgData name="Misha Salykova" userId="S::aigerim.salykova@ucalgary.ca::0f68db52-952d-4214-8169-8c291600afc1" providerId="AD" clId="Web-{C65C7C08-E331-44A7-9C10-EDAABA127991}" dt="2024-01-22T01:45:49.353" v="810"/>
          <ac:graphicFrameMkLst>
            <pc:docMk/>
            <pc:sldMk cId="1637333185" sldId="260"/>
            <ac:graphicFrameMk id="5" creationId="{56A92A8C-3D27-C448-B1DD-28456A31B4D9}"/>
          </ac:graphicFrameMkLst>
        </pc:graphicFrameChg>
        <pc:graphicFrameChg chg="add mod modGraphic">
          <ac:chgData name="Misha Salykova" userId="S::aigerim.salykova@ucalgary.ca::0f68db52-952d-4214-8169-8c291600afc1" providerId="AD" clId="Web-{C65C7C08-E331-44A7-9C10-EDAABA127991}" dt="2024-01-22T01:51:52.075" v="853" actId="1076"/>
          <ac:graphicFrameMkLst>
            <pc:docMk/>
            <pc:sldMk cId="1637333185" sldId="260"/>
            <ac:graphicFrameMk id="18" creationId="{462F6BBF-38A6-DD43-781A-0C1FBEC85E60}"/>
          </ac:graphicFrameMkLst>
        </pc:graphicFrameChg>
      </pc:sldChg>
      <pc:sldChg chg="modSp new">
        <pc:chgData name="Misha Salykova" userId="S::aigerim.salykova@ucalgary.ca::0f68db52-952d-4214-8169-8c291600afc1" providerId="AD" clId="Web-{C65C7C08-E331-44A7-9C10-EDAABA127991}" dt="2024-01-22T01:53:36.358" v="861" actId="20577"/>
        <pc:sldMkLst>
          <pc:docMk/>
          <pc:sldMk cId="3401120105" sldId="261"/>
        </pc:sldMkLst>
        <pc:spChg chg="mod">
          <ac:chgData name="Misha Salykova" userId="S::aigerim.salykova@ucalgary.ca::0f68db52-952d-4214-8169-8c291600afc1" providerId="AD" clId="Web-{C65C7C08-E331-44A7-9C10-EDAABA127991}" dt="2024-01-22T01:53:25.483" v="859" actId="20577"/>
          <ac:spMkLst>
            <pc:docMk/>
            <pc:sldMk cId="3401120105" sldId="261"/>
            <ac:spMk id="2" creationId="{5E988164-48A7-9993-A19F-5FA9F8C514DA}"/>
          </ac:spMkLst>
        </pc:spChg>
        <pc:spChg chg="mod">
          <ac:chgData name="Misha Salykova" userId="S::aigerim.salykova@ucalgary.ca::0f68db52-952d-4214-8169-8c291600afc1" providerId="AD" clId="Web-{C65C7C08-E331-44A7-9C10-EDAABA127991}" dt="2024-01-22T01:53:36.358" v="861" actId="20577"/>
          <ac:spMkLst>
            <pc:docMk/>
            <pc:sldMk cId="3401120105" sldId="261"/>
            <ac:spMk id="3" creationId="{59471C58-7205-8328-3294-292C554C4473}"/>
          </ac:spMkLst>
        </pc:spChg>
      </pc:sldChg>
      <pc:sldChg chg="addSp delSp modSp new mod setBg">
        <pc:chgData name="Misha Salykova" userId="S::aigerim.salykova@ucalgary.ca::0f68db52-952d-4214-8169-8c291600afc1" providerId="AD" clId="Web-{C65C7C08-E331-44A7-9C10-EDAABA127991}" dt="2024-01-22T01:51:31.716" v="848" actId="20577"/>
        <pc:sldMkLst>
          <pc:docMk/>
          <pc:sldMk cId="3793584109" sldId="262"/>
        </pc:sldMkLst>
        <pc:spChg chg="mod">
          <ac:chgData name="Misha Salykova" userId="S::aigerim.salykova@ucalgary.ca::0f68db52-952d-4214-8169-8c291600afc1" providerId="AD" clId="Web-{C65C7C08-E331-44A7-9C10-EDAABA127991}" dt="2024-01-22T01:51:31.716" v="848" actId="20577"/>
          <ac:spMkLst>
            <pc:docMk/>
            <pc:sldMk cId="3793584109" sldId="262"/>
            <ac:spMk id="2" creationId="{584925EF-11F2-EEAF-33DC-9087BC09B6A0}"/>
          </ac:spMkLst>
        </pc:spChg>
        <pc:spChg chg="del mod">
          <ac:chgData name="Misha Salykova" userId="S::aigerim.salykova@ucalgary.ca::0f68db52-952d-4214-8169-8c291600afc1" providerId="AD" clId="Web-{C65C7C08-E331-44A7-9C10-EDAABA127991}" dt="2024-01-22T01:42:35.101" v="789"/>
          <ac:spMkLst>
            <pc:docMk/>
            <pc:sldMk cId="3793584109" sldId="262"/>
            <ac:spMk id="3" creationId="{A6713A1E-1ACD-237F-F84D-6E61110BF095}"/>
          </ac:spMkLst>
        </pc:spChg>
        <pc:spChg chg="add del">
          <ac:chgData name="Misha Salykova" userId="S::aigerim.salykova@ucalgary.ca::0f68db52-952d-4214-8169-8c291600afc1" providerId="AD" clId="Web-{C65C7C08-E331-44A7-9C10-EDAABA127991}" dt="2024-01-22T01:44:03.758" v="805"/>
          <ac:spMkLst>
            <pc:docMk/>
            <pc:sldMk cId="3793584109" sldId="262"/>
            <ac:spMk id="9" creationId="{6C4028FD-8BAA-4A19-BFDE-594D991B7552}"/>
          </ac:spMkLst>
        </pc:spChg>
        <pc:spChg chg="add">
          <ac:chgData name="Misha Salykova" userId="S::aigerim.salykova@ucalgary.ca::0f68db52-952d-4214-8169-8c291600afc1" providerId="AD" clId="Web-{C65C7C08-E331-44A7-9C10-EDAABA127991}" dt="2024-01-22T01:44:03.758" v="805"/>
          <ac:spMkLst>
            <pc:docMk/>
            <pc:sldMk cId="3793584109" sldId="262"/>
            <ac:spMk id="14" creationId="{6C4028FD-8BAA-4A19-BFDE-594D991B7552}"/>
          </ac:spMkLst>
        </pc:spChg>
        <pc:graphicFrameChg chg="add mod modGraphic">
          <ac:chgData name="Misha Salykova" userId="S::aigerim.salykova@ucalgary.ca::0f68db52-952d-4214-8169-8c291600afc1" providerId="AD" clId="Web-{C65C7C08-E331-44A7-9C10-EDAABA127991}" dt="2024-01-22T01:44:03.758" v="805"/>
          <ac:graphicFrameMkLst>
            <pc:docMk/>
            <pc:sldMk cId="3793584109" sldId="262"/>
            <ac:graphicFrameMk id="4" creationId="{21309985-416A-D609-8701-3A122BFCE3A1}"/>
          </ac:graphicFrameMkLst>
        </pc:graphicFrameChg>
      </pc:sldChg>
    </pc:docChg>
  </pc:docChgLst>
  <pc:docChgLst>
    <pc:chgData name="Misha Salykova" userId="S::aigerim.salykova@ucalgary.ca::0f68db52-952d-4214-8169-8c291600afc1" providerId="AD" clId="Web-{295EAC21-7C0E-24E1-2213-00CCEE2B1822}"/>
    <pc:docChg chg="addSld modSld">
      <pc:chgData name="Misha Salykova" userId="S::aigerim.salykova@ucalgary.ca::0f68db52-952d-4214-8169-8c291600afc1" providerId="AD" clId="Web-{295EAC21-7C0E-24E1-2213-00CCEE2B1822}" dt="2024-02-15T06:07:34.920" v="571"/>
      <pc:docMkLst>
        <pc:docMk/>
      </pc:docMkLst>
      <pc:sldChg chg="modSp new">
        <pc:chgData name="Misha Salykova" userId="S::aigerim.salykova@ucalgary.ca::0f68db52-952d-4214-8169-8c291600afc1" providerId="AD" clId="Web-{295EAC21-7C0E-24E1-2213-00CCEE2B1822}" dt="2024-02-15T05:13:24.290" v="19" actId="1076"/>
        <pc:sldMkLst>
          <pc:docMk/>
          <pc:sldMk cId="1947866539" sldId="263"/>
        </pc:sldMkLst>
        <pc:spChg chg="mod">
          <ac:chgData name="Misha Salykova" userId="S::aigerim.salykova@ucalgary.ca::0f68db52-952d-4214-8169-8c291600afc1" providerId="AD" clId="Web-{295EAC21-7C0E-24E1-2213-00CCEE2B1822}" dt="2024-02-15T05:13:16.337" v="17" actId="1076"/>
          <ac:spMkLst>
            <pc:docMk/>
            <pc:sldMk cId="1947866539" sldId="263"/>
            <ac:spMk id="2" creationId="{78DB7357-6BD2-9D08-8B7F-19BB92D64D1B}"/>
          </ac:spMkLst>
        </pc:spChg>
        <pc:spChg chg="mod">
          <ac:chgData name="Misha Salykova" userId="S::aigerim.salykova@ucalgary.ca::0f68db52-952d-4214-8169-8c291600afc1" providerId="AD" clId="Web-{295EAC21-7C0E-24E1-2213-00CCEE2B1822}" dt="2024-02-15T05:13:24.290" v="19" actId="1076"/>
          <ac:spMkLst>
            <pc:docMk/>
            <pc:sldMk cId="1947866539" sldId="263"/>
            <ac:spMk id="3" creationId="{A034FC48-17EB-AD4F-018F-FE1F4099EBB8}"/>
          </ac:spMkLst>
        </pc:spChg>
      </pc:sldChg>
      <pc:sldChg chg="addSp delSp modSp new">
        <pc:chgData name="Misha Salykova" userId="S::aigerim.salykova@ucalgary.ca::0f68db52-952d-4214-8169-8c291600afc1" providerId="AD" clId="Web-{295EAC21-7C0E-24E1-2213-00CCEE2B1822}" dt="2024-02-15T05:43:29.239" v="365" actId="1076"/>
        <pc:sldMkLst>
          <pc:docMk/>
          <pc:sldMk cId="1083676396" sldId="264"/>
        </pc:sldMkLst>
        <pc:spChg chg="mod">
          <ac:chgData name="Misha Salykova" userId="S::aigerim.salykova@ucalgary.ca::0f68db52-952d-4214-8169-8c291600afc1" providerId="AD" clId="Web-{295EAC21-7C0E-24E1-2213-00CCEE2B1822}" dt="2024-02-15T05:19:28.308" v="67" actId="20577"/>
          <ac:spMkLst>
            <pc:docMk/>
            <pc:sldMk cId="1083676396" sldId="264"/>
            <ac:spMk id="2" creationId="{FF4F5C53-D36F-4242-2BA9-161EFECD21EE}"/>
          </ac:spMkLst>
        </pc:spChg>
        <pc:spChg chg="del">
          <ac:chgData name="Misha Salykova" userId="S::aigerim.salykova@ucalgary.ca::0f68db52-952d-4214-8169-8c291600afc1" providerId="AD" clId="Web-{295EAC21-7C0E-24E1-2213-00CCEE2B1822}" dt="2024-02-15T05:15:17.322" v="24"/>
          <ac:spMkLst>
            <pc:docMk/>
            <pc:sldMk cId="1083676396" sldId="264"/>
            <ac:spMk id="3" creationId="{EA54732B-8F96-E824-AE8E-D9F3DC1F4F57}"/>
          </ac:spMkLst>
        </pc:spChg>
        <pc:spChg chg="add del mod">
          <ac:chgData name="Misha Salykova" userId="S::aigerim.salykova@ucalgary.ca::0f68db52-952d-4214-8169-8c291600afc1" providerId="AD" clId="Web-{295EAC21-7C0E-24E1-2213-00CCEE2B1822}" dt="2024-02-15T05:14:53.634" v="23"/>
          <ac:spMkLst>
            <pc:docMk/>
            <pc:sldMk cId="1083676396" sldId="264"/>
            <ac:spMk id="4" creationId="{A807E14D-FEDE-DC18-EACF-27E44CA6DF13}"/>
          </ac:spMkLst>
        </pc:spChg>
        <pc:spChg chg="add del">
          <ac:chgData name="Misha Salykova" userId="S::aigerim.salykova@ucalgary.ca::0f68db52-952d-4214-8169-8c291600afc1" providerId="AD" clId="Web-{295EAC21-7C0E-24E1-2213-00CCEE2B1822}" dt="2024-02-15T05:17:59.182" v="58"/>
          <ac:spMkLst>
            <pc:docMk/>
            <pc:sldMk cId="1083676396" sldId="264"/>
            <ac:spMk id="7" creationId="{83D73A89-CD7E-39DE-161E-0126316234F9}"/>
          </ac:spMkLst>
        </pc:spChg>
        <pc:spChg chg="add del mod">
          <ac:chgData name="Misha Salykova" userId="S::aigerim.salykova@ucalgary.ca::0f68db52-952d-4214-8169-8c291600afc1" providerId="AD" clId="Web-{295EAC21-7C0E-24E1-2213-00CCEE2B1822}" dt="2024-02-15T05:19:10.386" v="62"/>
          <ac:spMkLst>
            <pc:docMk/>
            <pc:sldMk cId="1083676396" sldId="264"/>
            <ac:spMk id="9" creationId="{1FE04419-1BBA-1DBB-E6D5-C01FCBD4CF52}"/>
          </ac:spMkLst>
        </pc:spChg>
        <pc:spChg chg="add mod">
          <ac:chgData name="Misha Salykova" userId="S::aigerim.salykova@ucalgary.ca::0f68db52-952d-4214-8169-8c291600afc1" providerId="AD" clId="Web-{295EAC21-7C0E-24E1-2213-00CCEE2B1822}" dt="2024-02-15T05:43:29.239" v="365" actId="1076"/>
          <ac:spMkLst>
            <pc:docMk/>
            <pc:sldMk cId="1083676396" sldId="264"/>
            <ac:spMk id="11" creationId="{B919A759-7769-C8D5-FD2C-37F4C3EC0626}"/>
          </ac:spMkLst>
        </pc:spChg>
        <pc:spChg chg="add mod">
          <ac:chgData name="Misha Salykova" userId="S::aigerim.salykova@ucalgary.ca::0f68db52-952d-4214-8169-8c291600afc1" providerId="AD" clId="Web-{295EAC21-7C0E-24E1-2213-00CCEE2B1822}" dt="2024-02-15T05:29:53.374" v="146" actId="1076"/>
          <ac:spMkLst>
            <pc:docMk/>
            <pc:sldMk cId="1083676396" sldId="264"/>
            <ac:spMk id="13" creationId="{BFC8CE6E-3C08-8D02-608B-5BFEB41137FE}"/>
          </ac:spMkLst>
        </pc:spChg>
        <pc:picChg chg="add del mod ord">
          <ac:chgData name="Misha Salykova" userId="S::aigerim.salykova@ucalgary.ca::0f68db52-952d-4214-8169-8c291600afc1" providerId="AD" clId="Web-{295EAC21-7C0E-24E1-2213-00CCEE2B1822}" dt="2024-02-15T05:18:11.229" v="59"/>
          <ac:picMkLst>
            <pc:docMk/>
            <pc:sldMk cId="1083676396" sldId="264"/>
            <ac:picMk id="5" creationId="{62E0B993-ED90-FC47-B471-3711ED8DAC92}"/>
          </ac:picMkLst>
        </pc:picChg>
        <pc:picChg chg="add mod">
          <ac:chgData name="Misha Salykova" userId="S::aigerim.salykova@ucalgary.ca::0f68db52-952d-4214-8169-8c291600afc1" providerId="AD" clId="Web-{295EAC21-7C0E-24E1-2213-00CCEE2B1822}" dt="2024-02-15T05:28:18.530" v="122" actId="14100"/>
          <ac:picMkLst>
            <pc:docMk/>
            <pc:sldMk cId="1083676396" sldId="264"/>
            <ac:picMk id="6" creationId="{3EFD9072-4864-9B5D-71D3-0FDB28242E17}"/>
          </ac:picMkLst>
        </pc:picChg>
        <pc:picChg chg="add mod ord">
          <ac:chgData name="Misha Salykova" userId="S::aigerim.salykova@ucalgary.ca::0f68db52-952d-4214-8169-8c291600afc1" providerId="AD" clId="Web-{295EAC21-7C0E-24E1-2213-00CCEE2B1822}" dt="2024-02-15T05:21:12.246" v="89" actId="14100"/>
          <ac:picMkLst>
            <pc:docMk/>
            <pc:sldMk cId="1083676396" sldId="264"/>
            <ac:picMk id="10" creationId="{1ED011F7-CC82-D506-FAAA-B825F606ED8C}"/>
          </ac:picMkLst>
        </pc:picChg>
        <pc:picChg chg="add del mod">
          <ac:chgData name="Misha Salykova" userId="S::aigerim.salykova@ucalgary.ca::0f68db52-952d-4214-8169-8c291600afc1" providerId="AD" clId="Web-{295EAC21-7C0E-24E1-2213-00CCEE2B1822}" dt="2024-02-15T05:28:14.280" v="121"/>
          <ac:picMkLst>
            <pc:docMk/>
            <pc:sldMk cId="1083676396" sldId="264"/>
            <ac:picMk id="12" creationId="{4A3C27D2-088C-9A54-797F-5ABBD2314578}"/>
          </ac:picMkLst>
        </pc:picChg>
      </pc:sldChg>
      <pc:sldChg chg="addSp delSp modSp new">
        <pc:chgData name="Misha Salykova" userId="S::aigerim.salykova@ucalgary.ca::0f68db52-952d-4214-8169-8c291600afc1" providerId="AD" clId="Web-{295EAC21-7C0E-24E1-2213-00CCEE2B1822}" dt="2024-02-15T06:07:34.920" v="571"/>
        <pc:sldMkLst>
          <pc:docMk/>
          <pc:sldMk cId="2055134903" sldId="265"/>
        </pc:sldMkLst>
        <pc:spChg chg="add del mod">
          <ac:chgData name="Misha Salykova" userId="S::aigerim.salykova@ucalgary.ca::0f68db52-952d-4214-8169-8c291600afc1" providerId="AD" clId="Web-{295EAC21-7C0E-24E1-2213-00CCEE2B1822}" dt="2024-02-15T06:07:31.982" v="570"/>
          <ac:spMkLst>
            <pc:docMk/>
            <pc:sldMk cId="2055134903" sldId="265"/>
            <ac:spMk id="2" creationId="{738B318B-1719-745F-257F-B28A32354BAA}"/>
          </ac:spMkLst>
        </pc:spChg>
        <pc:spChg chg="del">
          <ac:chgData name="Misha Salykova" userId="S::aigerim.salykova@ucalgary.ca::0f68db52-952d-4214-8169-8c291600afc1" providerId="AD" clId="Web-{295EAC21-7C0E-24E1-2213-00CCEE2B1822}" dt="2024-02-15T05:32:20.813" v="162"/>
          <ac:spMkLst>
            <pc:docMk/>
            <pc:sldMk cId="2055134903" sldId="265"/>
            <ac:spMk id="3" creationId="{7F18F0EA-A7E3-4985-8F41-E1982023DDCB}"/>
          </ac:spMkLst>
        </pc:spChg>
        <pc:spChg chg="add mod">
          <ac:chgData name="Misha Salykova" userId="S::aigerim.salykova@ucalgary.ca::0f68db52-952d-4214-8169-8c291600afc1" providerId="AD" clId="Web-{295EAC21-7C0E-24E1-2213-00CCEE2B1822}" dt="2024-02-15T05:35:37.392" v="208" actId="1076"/>
          <ac:spMkLst>
            <pc:docMk/>
            <pc:sldMk cId="2055134903" sldId="265"/>
            <ac:spMk id="7" creationId="{DBB337FF-7B37-A959-F5BD-28CC53B1CEA4}"/>
          </ac:spMkLst>
        </pc:spChg>
        <pc:spChg chg="add del mod">
          <ac:chgData name="Misha Salykova" userId="S::aigerim.salykova@ucalgary.ca::0f68db52-952d-4214-8169-8c291600afc1" providerId="AD" clId="Web-{295EAC21-7C0E-24E1-2213-00CCEE2B1822}" dt="2024-02-15T06:07:34.920" v="571"/>
          <ac:spMkLst>
            <pc:docMk/>
            <pc:sldMk cId="2055134903" sldId="265"/>
            <ac:spMk id="8" creationId="{B48E95FD-DC79-F7E9-88BE-E55C2B5679D3}"/>
          </ac:spMkLst>
        </pc:spChg>
        <pc:spChg chg="add del mod">
          <ac:chgData name="Misha Salykova" userId="S::aigerim.salykova@ucalgary.ca::0f68db52-952d-4214-8169-8c291600afc1" providerId="AD" clId="Web-{295EAC21-7C0E-24E1-2213-00CCEE2B1822}" dt="2024-02-15T06:07:31.982" v="570"/>
          <ac:spMkLst>
            <pc:docMk/>
            <pc:sldMk cId="2055134903" sldId="265"/>
            <ac:spMk id="10" creationId="{BD71091B-A4D6-F3D6-2495-55846D397DD6}"/>
          </ac:spMkLst>
        </pc:spChg>
        <pc:spChg chg="add del mod">
          <ac:chgData name="Misha Salykova" userId="S::aigerim.salykova@ucalgary.ca::0f68db52-952d-4214-8169-8c291600afc1" providerId="AD" clId="Web-{295EAC21-7C0E-24E1-2213-00CCEE2B1822}" dt="2024-02-15T06:07:27.482" v="568"/>
          <ac:spMkLst>
            <pc:docMk/>
            <pc:sldMk cId="2055134903" sldId="265"/>
            <ac:spMk id="11" creationId="{738B318B-1719-745F-257F-B28A32354BAA}"/>
          </ac:spMkLst>
        </pc:spChg>
        <pc:picChg chg="add mod">
          <ac:chgData name="Misha Salykova" userId="S::aigerim.salykova@ucalgary.ca::0f68db52-952d-4214-8169-8c291600afc1" providerId="AD" clId="Web-{295EAC21-7C0E-24E1-2213-00CCEE2B1822}" dt="2024-02-15T05:35:42.204" v="209" actId="14100"/>
          <ac:picMkLst>
            <pc:docMk/>
            <pc:sldMk cId="2055134903" sldId="265"/>
            <ac:picMk id="4" creationId="{354D704C-5D0E-8033-A682-06186F986843}"/>
          </ac:picMkLst>
        </pc:picChg>
        <pc:picChg chg="add mod">
          <ac:chgData name="Misha Salykova" userId="S::aigerim.salykova@ucalgary.ca::0f68db52-952d-4214-8169-8c291600afc1" providerId="AD" clId="Web-{295EAC21-7C0E-24E1-2213-00CCEE2B1822}" dt="2024-02-15T05:34:10.688" v="184" actId="1076"/>
          <ac:picMkLst>
            <pc:docMk/>
            <pc:sldMk cId="2055134903" sldId="265"/>
            <ac:picMk id="5" creationId="{59FA60B3-E5E0-AEE4-53A7-C64FCE037CD8}"/>
          </ac:picMkLst>
        </pc:picChg>
        <pc:picChg chg="add mod">
          <ac:chgData name="Misha Salykova" userId="S::aigerim.salykova@ucalgary.ca::0f68db52-952d-4214-8169-8c291600afc1" providerId="AD" clId="Web-{295EAC21-7C0E-24E1-2213-00CCEE2B1822}" dt="2024-02-15T05:34:07.173" v="182" actId="1076"/>
          <ac:picMkLst>
            <pc:docMk/>
            <pc:sldMk cId="2055134903" sldId="265"/>
            <ac:picMk id="6" creationId="{20733B3D-35A0-06DF-DC4E-56C2C19B9F7D}"/>
          </ac:picMkLst>
        </pc:picChg>
      </pc:sldChg>
      <pc:sldChg chg="addSp delSp modSp new">
        <pc:chgData name="Misha Salykova" userId="S::aigerim.salykova@ucalgary.ca::0f68db52-952d-4214-8169-8c291600afc1" providerId="AD" clId="Web-{295EAC21-7C0E-24E1-2213-00CCEE2B1822}" dt="2024-02-15T05:42:55.567" v="360" actId="1076"/>
        <pc:sldMkLst>
          <pc:docMk/>
          <pc:sldMk cId="1949918843" sldId="266"/>
        </pc:sldMkLst>
        <pc:spChg chg="mod">
          <ac:chgData name="Misha Salykova" userId="S::aigerim.salykova@ucalgary.ca::0f68db52-952d-4214-8169-8c291600afc1" providerId="AD" clId="Web-{295EAC21-7C0E-24E1-2213-00CCEE2B1822}" dt="2024-02-15T05:42:55.567" v="360" actId="1076"/>
          <ac:spMkLst>
            <pc:docMk/>
            <pc:sldMk cId="1949918843" sldId="266"/>
            <ac:spMk id="2" creationId="{B665D6C9-EC9E-4D42-2008-E233F2D72303}"/>
          </ac:spMkLst>
        </pc:spChg>
        <pc:spChg chg="del mod">
          <ac:chgData name="Misha Salykova" userId="S::aigerim.salykova@ucalgary.ca::0f68db52-952d-4214-8169-8c291600afc1" providerId="AD" clId="Web-{295EAC21-7C0E-24E1-2213-00CCEE2B1822}" dt="2024-02-15T05:37:16.549" v="223"/>
          <ac:spMkLst>
            <pc:docMk/>
            <pc:sldMk cId="1949918843" sldId="266"/>
            <ac:spMk id="3" creationId="{34EF23A0-61E1-5903-1239-B3E220637945}"/>
          </ac:spMkLst>
        </pc:spChg>
        <pc:spChg chg="add mod">
          <ac:chgData name="Misha Salykova" userId="S::aigerim.salykova@ucalgary.ca::0f68db52-952d-4214-8169-8c291600afc1" providerId="AD" clId="Web-{295EAC21-7C0E-24E1-2213-00CCEE2B1822}" dt="2024-02-15T05:42:50.863" v="358" actId="1076"/>
          <ac:spMkLst>
            <pc:docMk/>
            <pc:sldMk cId="1949918843" sldId="266"/>
            <ac:spMk id="7" creationId="{BE25CF77-F775-AC35-EBF9-76207767A3E8}"/>
          </ac:spMkLst>
        </pc:spChg>
        <pc:picChg chg="add mod">
          <ac:chgData name="Misha Salykova" userId="S::aigerim.salykova@ucalgary.ca::0f68db52-952d-4214-8169-8c291600afc1" providerId="AD" clId="Web-{295EAC21-7C0E-24E1-2213-00CCEE2B1822}" dt="2024-02-15T05:42:52.754" v="359" actId="1076"/>
          <ac:picMkLst>
            <pc:docMk/>
            <pc:sldMk cId="1949918843" sldId="266"/>
            <ac:picMk id="4" creationId="{5A8DA1B7-ACBB-C769-AD69-5118813EBF47}"/>
          </ac:picMkLst>
        </pc:picChg>
        <pc:picChg chg="add mod">
          <ac:chgData name="Misha Salykova" userId="S::aigerim.salykova@ucalgary.ca::0f68db52-952d-4214-8169-8c291600afc1" providerId="AD" clId="Web-{295EAC21-7C0E-24E1-2213-00CCEE2B1822}" dt="2024-02-15T05:38:38.471" v="233" actId="1076"/>
          <ac:picMkLst>
            <pc:docMk/>
            <pc:sldMk cId="1949918843" sldId="266"/>
            <ac:picMk id="5" creationId="{D61ADDB3-75CC-EF2A-5C2C-2E848F46A908}"/>
          </ac:picMkLst>
        </pc:picChg>
        <pc:picChg chg="add mod">
          <ac:chgData name="Misha Salykova" userId="S::aigerim.salykova@ucalgary.ca::0f68db52-952d-4214-8169-8c291600afc1" providerId="AD" clId="Web-{295EAC21-7C0E-24E1-2213-00CCEE2B1822}" dt="2024-02-15T05:39:24.221" v="238" actId="1076"/>
          <ac:picMkLst>
            <pc:docMk/>
            <pc:sldMk cId="1949918843" sldId="266"/>
            <ac:picMk id="6" creationId="{E24C2EC6-15CF-752F-6B0E-2A30336447A8}"/>
          </ac:picMkLst>
        </pc:picChg>
      </pc:sldChg>
      <pc:sldChg chg="addSp delSp modSp new">
        <pc:chgData name="Misha Salykova" userId="S::aigerim.salykova@ucalgary.ca::0f68db52-952d-4214-8169-8c291600afc1" providerId="AD" clId="Web-{295EAC21-7C0E-24E1-2213-00CCEE2B1822}" dt="2024-02-15T05:56:37.384" v="475" actId="14100"/>
        <pc:sldMkLst>
          <pc:docMk/>
          <pc:sldMk cId="2968124989" sldId="267"/>
        </pc:sldMkLst>
        <pc:spChg chg="mod">
          <ac:chgData name="Misha Salykova" userId="S::aigerim.salykova@ucalgary.ca::0f68db52-952d-4214-8169-8c291600afc1" providerId="AD" clId="Web-{295EAC21-7C0E-24E1-2213-00CCEE2B1822}" dt="2024-02-15T05:48:20.069" v="377" actId="1076"/>
          <ac:spMkLst>
            <pc:docMk/>
            <pc:sldMk cId="2968124989" sldId="267"/>
            <ac:spMk id="2" creationId="{D5AFCC96-ECD9-2B38-F44F-0A75330219C5}"/>
          </ac:spMkLst>
        </pc:spChg>
        <pc:spChg chg="del">
          <ac:chgData name="Misha Salykova" userId="S::aigerim.salykova@ucalgary.ca::0f68db52-952d-4214-8169-8c291600afc1" providerId="AD" clId="Web-{295EAC21-7C0E-24E1-2213-00CCEE2B1822}" dt="2024-02-15T05:49:04.803" v="378"/>
          <ac:spMkLst>
            <pc:docMk/>
            <pc:sldMk cId="2968124989" sldId="267"/>
            <ac:spMk id="3" creationId="{F29CC481-96DA-3D7B-4978-3A9C5E008371}"/>
          </ac:spMkLst>
        </pc:spChg>
        <pc:spChg chg="add del">
          <ac:chgData name="Misha Salykova" userId="S::aigerim.salykova@ucalgary.ca::0f68db52-952d-4214-8169-8c291600afc1" providerId="AD" clId="Web-{295EAC21-7C0E-24E1-2213-00CCEE2B1822}" dt="2024-02-15T05:53:21.696" v="404"/>
          <ac:spMkLst>
            <pc:docMk/>
            <pc:sldMk cId="2968124989" sldId="267"/>
            <ac:spMk id="6" creationId="{BBED92BC-8FCA-A387-0D63-ACE7F2F6E5E0}"/>
          </ac:spMkLst>
        </pc:spChg>
        <pc:spChg chg="add del mod">
          <ac:chgData name="Misha Salykova" userId="S::aigerim.salykova@ucalgary.ca::0f68db52-952d-4214-8169-8c291600afc1" providerId="AD" clId="Web-{295EAC21-7C0E-24E1-2213-00CCEE2B1822}" dt="2024-02-15T05:56:37.384" v="475" actId="14100"/>
          <ac:spMkLst>
            <pc:docMk/>
            <pc:sldMk cId="2968124989" sldId="267"/>
            <ac:spMk id="7" creationId="{303D8881-CEAA-5CB3-F208-9823576BCD3D}"/>
          </ac:spMkLst>
        </pc:spChg>
        <pc:spChg chg="add mod">
          <ac:chgData name="Misha Salykova" userId="S::aigerim.salykova@ucalgary.ca::0f68db52-952d-4214-8169-8c291600afc1" providerId="AD" clId="Web-{295EAC21-7C0E-24E1-2213-00CCEE2B1822}" dt="2024-02-15T05:56:33.369" v="474" actId="14100"/>
          <ac:spMkLst>
            <pc:docMk/>
            <pc:sldMk cId="2968124989" sldId="267"/>
            <ac:spMk id="8" creationId="{7FDD764C-7A83-5A2D-5C1E-50673EC82E9F}"/>
          </ac:spMkLst>
        </pc:spChg>
        <pc:picChg chg="add mod">
          <ac:chgData name="Misha Salykova" userId="S::aigerim.salykova@ucalgary.ca::0f68db52-952d-4214-8169-8c291600afc1" providerId="AD" clId="Web-{295EAC21-7C0E-24E1-2213-00CCEE2B1822}" dt="2024-02-15T05:52:52.508" v="399" actId="1076"/>
          <ac:picMkLst>
            <pc:docMk/>
            <pc:sldMk cId="2968124989" sldId="267"/>
            <ac:picMk id="4" creationId="{1A0226FA-8B18-99A1-C034-146D8A260858}"/>
          </ac:picMkLst>
        </pc:picChg>
        <pc:picChg chg="add mod">
          <ac:chgData name="Misha Salykova" userId="S::aigerim.salykova@ucalgary.ca::0f68db52-952d-4214-8169-8c291600afc1" providerId="AD" clId="Web-{295EAC21-7C0E-24E1-2213-00CCEE2B1822}" dt="2024-02-15T05:52:56.977" v="402" actId="1076"/>
          <ac:picMkLst>
            <pc:docMk/>
            <pc:sldMk cId="2968124989" sldId="267"/>
            <ac:picMk id="5" creationId="{E43A6C3D-BEF1-BDB7-083F-9DC59D2D8069}"/>
          </ac:picMkLst>
        </pc:picChg>
      </pc:sldChg>
      <pc:sldChg chg="addSp delSp modSp new">
        <pc:chgData name="Misha Salykova" userId="S::aigerim.salykova@ucalgary.ca::0f68db52-952d-4214-8169-8c291600afc1" providerId="AD" clId="Web-{295EAC21-7C0E-24E1-2213-00CCEE2B1822}" dt="2024-02-15T06:05:07.278" v="556" actId="1076"/>
        <pc:sldMkLst>
          <pc:docMk/>
          <pc:sldMk cId="1693171786" sldId="268"/>
        </pc:sldMkLst>
        <pc:spChg chg="mod">
          <ac:chgData name="Misha Salykova" userId="S::aigerim.salykova@ucalgary.ca::0f68db52-952d-4214-8169-8c291600afc1" providerId="AD" clId="Web-{295EAC21-7C0E-24E1-2213-00CCEE2B1822}" dt="2024-02-15T05:59:17.323" v="485" actId="20577"/>
          <ac:spMkLst>
            <pc:docMk/>
            <pc:sldMk cId="1693171786" sldId="268"/>
            <ac:spMk id="2" creationId="{025ECE07-E675-8E77-282F-4FAA2BA8409A}"/>
          </ac:spMkLst>
        </pc:spChg>
        <pc:spChg chg="del">
          <ac:chgData name="Misha Salykova" userId="S::aigerim.salykova@ucalgary.ca::0f68db52-952d-4214-8169-8c291600afc1" providerId="AD" clId="Web-{295EAC21-7C0E-24E1-2213-00CCEE2B1822}" dt="2024-02-15T05:59:24.370" v="486"/>
          <ac:spMkLst>
            <pc:docMk/>
            <pc:sldMk cId="1693171786" sldId="268"/>
            <ac:spMk id="3" creationId="{9D9470ED-F0C3-BAED-DBF1-4769775C525A}"/>
          </ac:spMkLst>
        </pc:spChg>
        <pc:spChg chg="add del mod">
          <ac:chgData name="Misha Salykova" userId="S::aigerim.salykova@ucalgary.ca::0f68db52-952d-4214-8169-8c291600afc1" providerId="AD" clId="Web-{295EAC21-7C0E-24E1-2213-00CCEE2B1822}" dt="2024-02-15T06:04:57.887" v="552" actId="1076"/>
          <ac:spMkLst>
            <pc:docMk/>
            <pc:sldMk cId="1693171786" sldId="268"/>
            <ac:spMk id="6" creationId="{3B1D4608-8D18-5B0F-81C7-F58D4C091A65}"/>
          </ac:spMkLst>
        </pc:spChg>
        <pc:spChg chg="add del">
          <ac:chgData name="Misha Salykova" userId="S::aigerim.salykova@ucalgary.ca::0f68db52-952d-4214-8169-8c291600afc1" providerId="AD" clId="Web-{295EAC21-7C0E-24E1-2213-00CCEE2B1822}" dt="2024-02-15T06:02:49.590" v="521"/>
          <ac:spMkLst>
            <pc:docMk/>
            <pc:sldMk cId="1693171786" sldId="268"/>
            <ac:spMk id="7" creationId="{53825214-774C-52EE-F180-517CBDB92E7A}"/>
          </ac:spMkLst>
        </pc:spChg>
        <pc:spChg chg="add mod">
          <ac:chgData name="Misha Salykova" userId="S::aigerim.salykova@ucalgary.ca::0f68db52-952d-4214-8169-8c291600afc1" providerId="AD" clId="Web-{295EAC21-7C0E-24E1-2213-00CCEE2B1822}" dt="2024-02-15T06:04:45.934" v="550" actId="1076"/>
          <ac:spMkLst>
            <pc:docMk/>
            <pc:sldMk cId="1693171786" sldId="268"/>
            <ac:spMk id="8" creationId="{D4573CB0-658A-E09B-743C-448CF259E828}"/>
          </ac:spMkLst>
        </pc:spChg>
        <pc:picChg chg="add mod">
          <ac:chgData name="Misha Salykova" userId="S::aigerim.salykova@ucalgary.ca::0f68db52-952d-4214-8169-8c291600afc1" providerId="AD" clId="Web-{295EAC21-7C0E-24E1-2213-00CCEE2B1822}" dt="2024-02-15T06:03:18.262" v="529" actId="1076"/>
          <ac:picMkLst>
            <pc:docMk/>
            <pc:sldMk cId="1693171786" sldId="268"/>
            <ac:picMk id="4" creationId="{7621EA34-F8F8-5225-927C-7713A830CC16}"/>
          </ac:picMkLst>
        </pc:picChg>
        <pc:picChg chg="add mod">
          <ac:chgData name="Misha Salykova" userId="S::aigerim.salykova@ucalgary.ca::0f68db52-952d-4214-8169-8c291600afc1" providerId="AD" clId="Web-{295EAC21-7C0E-24E1-2213-00CCEE2B1822}" dt="2024-02-15T06:05:07.278" v="556" actId="1076"/>
          <ac:picMkLst>
            <pc:docMk/>
            <pc:sldMk cId="1693171786" sldId="268"/>
            <ac:picMk id="5" creationId="{057F9E52-0B18-7267-DB78-6B9F1C171C7F}"/>
          </ac:picMkLst>
        </pc:picChg>
      </pc:sldChg>
    </pc:docChg>
  </pc:docChgLst>
  <pc:docChgLst>
    <pc:chgData name="James Ding" userId="S::james.ding@ucalgary.ca::b89edded-658a-41cf-8cca-9c5ea93a94e2" providerId="AD" clId="Web-{2803C5F8-6F04-3D38-E03A-8676C22D8322}"/>
    <pc:docChg chg="addSld delSld modSld">
      <pc:chgData name="James Ding" userId="S::james.ding@ucalgary.ca::b89edded-658a-41cf-8cca-9c5ea93a94e2" providerId="AD" clId="Web-{2803C5F8-6F04-3D38-E03A-8676C22D8322}" dt="2024-02-15T17:59:34.125" v="1282" actId="20577"/>
      <pc:docMkLst>
        <pc:docMk/>
      </pc:docMkLst>
      <pc:sldChg chg="modSp">
        <pc:chgData name="James Ding" userId="S::james.ding@ucalgary.ca::b89edded-658a-41cf-8cca-9c5ea93a94e2" providerId="AD" clId="Web-{2803C5F8-6F04-3D38-E03A-8676C22D8322}" dt="2024-02-15T10:53:03.923" v="90" actId="20577"/>
        <pc:sldMkLst>
          <pc:docMk/>
          <pc:sldMk cId="1202119955" sldId="258"/>
        </pc:sldMkLst>
        <pc:graphicFrameChg chg="mod modGraphic">
          <ac:chgData name="James Ding" userId="S::james.ding@ucalgary.ca::b89edded-658a-41cf-8cca-9c5ea93a94e2" providerId="AD" clId="Web-{2803C5F8-6F04-3D38-E03A-8676C22D8322}" dt="2024-02-15T10:53:03.923" v="90" actId="20577"/>
          <ac:graphicFrameMkLst>
            <pc:docMk/>
            <pc:sldMk cId="1202119955" sldId="258"/>
            <ac:graphicFrameMk id="30" creationId="{4647DB05-9A91-BA8E-F37A-D1A88FC17706}"/>
          </ac:graphicFrameMkLst>
        </pc:graphicFrameChg>
      </pc:sldChg>
      <pc:sldChg chg="modSp add del modNotes">
        <pc:chgData name="James Ding" userId="S::james.ding@ucalgary.ca::b89edded-658a-41cf-8cca-9c5ea93a94e2" providerId="AD" clId="Web-{2803C5F8-6F04-3D38-E03A-8676C22D8322}" dt="2024-02-15T17:54:36.277" v="1217"/>
        <pc:sldMkLst>
          <pc:docMk/>
          <pc:sldMk cId="0" sldId="259"/>
        </pc:sldMkLst>
        <pc:spChg chg="mod">
          <ac:chgData name="James Ding" userId="S::james.ding@ucalgary.ca::b89edded-658a-41cf-8cca-9c5ea93a94e2" providerId="AD" clId="Web-{2803C5F8-6F04-3D38-E03A-8676C22D8322}" dt="2024-02-15T10:50:44.485" v="37" actId="20577"/>
          <ac:spMkLst>
            <pc:docMk/>
            <pc:sldMk cId="0" sldId="259"/>
            <ac:spMk id="73" creationId="{00000000-0000-0000-0000-000000000000}"/>
          </ac:spMkLst>
        </pc:spChg>
      </pc:sldChg>
      <pc:sldChg chg="modSp">
        <pc:chgData name="James Ding" userId="S::james.ding@ucalgary.ca::b89edded-658a-41cf-8cca-9c5ea93a94e2" providerId="AD" clId="Web-{2803C5F8-6F04-3D38-E03A-8676C22D8322}" dt="2024-02-15T11:30:22.095" v="781" actId="20577"/>
        <pc:sldMkLst>
          <pc:docMk/>
          <pc:sldMk cId="3401120105" sldId="261"/>
        </pc:sldMkLst>
        <pc:spChg chg="mod">
          <ac:chgData name="James Ding" userId="S::james.ding@ucalgary.ca::b89edded-658a-41cf-8cca-9c5ea93a94e2" providerId="AD" clId="Web-{2803C5F8-6F04-3D38-E03A-8676C22D8322}" dt="2024-02-15T11:30:22.095" v="781" actId="20577"/>
          <ac:spMkLst>
            <pc:docMk/>
            <pc:sldMk cId="3401120105" sldId="261"/>
            <ac:spMk id="3" creationId="{59471C58-7205-8328-3294-292C554C4473}"/>
          </ac:spMkLst>
        </pc:spChg>
      </pc:sldChg>
      <pc:sldChg chg="new del">
        <pc:chgData name="James Ding" userId="S::james.ding@ucalgary.ca::b89edded-658a-41cf-8cca-9c5ea93a94e2" providerId="AD" clId="Web-{2803C5F8-6F04-3D38-E03A-8676C22D8322}" dt="2024-02-15T10:51:30.595" v="50"/>
        <pc:sldMkLst>
          <pc:docMk/>
          <pc:sldMk cId="2214184021" sldId="269"/>
        </pc:sldMkLst>
      </pc:sldChg>
      <pc:sldChg chg="modSp add modNotes">
        <pc:chgData name="James Ding" userId="S::james.ding@ucalgary.ca::b89edded-658a-41cf-8cca-9c5ea93a94e2" providerId="AD" clId="Web-{2803C5F8-6F04-3D38-E03A-8676C22D8322}" dt="2024-02-15T10:57:27.360" v="154" actId="20577"/>
        <pc:sldMkLst>
          <pc:docMk/>
          <pc:sldMk cId="3011497885" sldId="270"/>
        </pc:sldMkLst>
        <pc:spChg chg="mod">
          <ac:chgData name="James Ding" userId="S::james.ding@ucalgary.ca::b89edded-658a-41cf-8cca-9c5ea93a94e2" providerId="AD" clId="Web-{2803C5F8-6F04-3D38-E03A-8676C22D8322}" dt="2024-02-15T10:57:27.360" v="154" actId="20577"/>
          <ac:spMkLst>
            <pc:docMk/>
            <pc:sldMk cId="3011497885" sldId="270"/>
            <ac:spMk id="89" creationId="{00000000-0000-0000-0000-000000000000}"/>
          </ac:spMkLst>
        </pc:spChg>
      </pc:sldChg>
      <pc:sldChg chg="add del">
        <pc:chgData name="James Ding" userId="S::james.ding@ucalgary.ca::b89edded-658a-41cf-8cca-9c5ea93a94e2" providerId="AD" clId="Web-{2803C5F8-6F04-3D38-E03A-8676C22D8322}" dt="2024-02-15T17:55:15.715" v="1218"/>
        <pc:sldMkLst>
          <pc:docMk/>
          <pc:sldMk cId="3283318561" sldId="271"/>
        </pc:sldMkLst>
      </pc:sldChg>
      <pc:sldChg chg="addSp modSp add modNotes">
        <pc:chgData name="James Ding" userId="S::james.ding@ucalgary.ca::b89edded-658a-41cf-8cca-9c5ea93a94e2" providerId="AD" clId="Web-{2803C5F8-6F04-3D38-E03A-8676C22D8322}" dt="2024-02-15T11:10:08.703" v="381"/>
        <pc:sldMkLst>
          <pc:docMk/>
          <pc:sldMk cId="1745227201" sldId="272"/>
        </pc:sldMkLst>
        <pc:spChg chg="add mod">
          <ac:chgData name="James Ding" userId="S::james.ding@ucalgary.ca::b89edded-658a-41cf-8cca-9c5ea93a94e2" providerId="AD" clId="Web-{2803C5F8-6F04-3D38-E03A-8676C22D8322}" dt="2024-02-15T10:55:37.970" v="125" actId="20577"/>
          <ac:spMkLst>
            <pc:docMk/>
            <pc:sldMk cId="1745227201" sldId="272"/>
            <ac:spMk id="2" creationId="{7F1B203E-06F3-C7B5-51A9-04B1303D9B5A}"/>
          </ac:spMkLst>
        </pc:spChg>
      </pc:sldChg>
      <pc:sldChg chg="modSp add del">
        <pc:chgData name="James Ding" userId="S::james.ding@ucalgary.ca::b89edded-658a-41cf-8cca-9c5ea93a94e2" providerId="AD" clId="Web-{2803C5F8-6F04-3D38-E03A-8676C22D8322}" dt="2024-02-15T17:54:34.652" v="1216"/>
        <pc:sldMkLst>
          <pc:docMk/>
          <pc:sldMk cId="1282425406" sldId="273"/>
        </pc:sldMkLst>
        <pc:spChg chg="mod">
          <ac:chgData name="James Ding" userId="S::james.ding@ucalgary.ca::b89edded-658a-41cf-8cca-9c5ea93a94e2" providerId="AD" clId="Web-{2803C5F8-6F04-3D38-E03A-8676C22D8322}" dt="2024-02-15T10:50:36.829" v="35" actId="20577"/>
          <ac:spMkLst>
            <pc:docMk/>
            <pc:sldMk cId="1282425406" sldId="273"/>
            <ac:spMk id="67" creationId="{00000000-0000-0000-0000-000000000000}"/>
          </ac:spMkLst>
        </pc:spChg>
      </pc:sldChg>
      <pc:sldChg chg="modSp add modNotes">
        <pc:chgData name="James Ding" userId="S::james.ding@ucalgary.ca::b89edded-658a-41cf-8cca-9c5ea93a94e2" providerId="AD" clId="Web-{2803C5F8-6F04-3D38-E03A-8676C22D8322}" dt="2024-02-15T11:08:55.485" v="309"/>
        <pc:sldMkLst>
          <pc:docMk/>
          <pc:sldMk cId="2299586886" sldId="274"/>
        </pc:sldMkLst>
        <pc:spChg chg="mod">
          <ac:chgData name="James Ding" userId="S::james.ding@ucalgary.ca::b89edded-658a-41cf-8cca-9c5ea93a94e2" providerId="AD" clId="Web-{2803C5F8-6F04-3D38-E03A-8676C22D8322}" dt="2024-02-15T10:54:14.641" v="103" actId="20577"/>
          <ac:spMkLst>
            <pc:docMk/>
            <pc:sldMk cId="2299586886" sldId="274"/>
            <ac:spMk id="60" creationId="{00000000-0000-0000-0000-000000000000}"/>
          </ac:spMkLst>
        </pc:spChg>
        <pc:picChg chg="mod">
          <ac:chgData name="James Ding" userId="S::james.ding@ucalgary.ca::b89edded-658a-41cf-8cca-9c5ea93a94e2" providerId="AD" clId="Web-{2803C5F8-6F04-3D38-E03A-8676C22D8322}" dt="2024-02-15T10:51:15.360" v="49" actId="14100"/>
          <ac:picMkLst>
            <pc:docMk/>
            <pc:sldMk cId="2299586886" sldId="274"/>
            <ac:picMk id="61" creationId="{00000000-0000-0000-0000-000000000000}"/>
          </ac:picMkLst>
        </pc:picChg>
      </pc:sldChg>
      <pc:sldChg chg="addSp delSp modSp add">
        <pc:chgData name="James Ding" userId="S::james.ding@ucalgary.ca::b89edded-658a-41cf-8cca-9c5ea93a94e2" providerId="AD" clId="Web-{2803C5F8-6F04-3D38-E03A-8676C22D8322}" dt="2024-02-15T17:58:57.577" v="1258" actId="20577"/>
        <pc:sldMkLst>
          <pc:docMk/>
          <pc:sldMk cId="2759816949" sldId="275"/>
        </pc:sldMkLst>
        <pc:spChg chg="add del mod">
          <ac:chgData name="James Ding" userId="S::james.ding@ucalgary.ca::b89edded-658a-41cf-8cca-9c5ea93a94e2" providerId="AD" clId="Web-{2803C5F8-6F04-3D38-E03A-8676C22D8322}" dt="2024-02-15T17:58:57.577" v="1258" actId="20577"/>
          <ac:spMkLst>
            <pc:docMk/>
            <pc:sldMk cId="2759816949" sldId="275"/>
            <ac:spMk id="110" creationId="{00000000-0000-0000-0000-000000000000}"/>
          </ac:spMkLst>
        </pc:spChg>
        <pc:picChg chg="mod">
          <ac:chgData name="James Ding" userId="S::james.ding@ucalgary.ca::b89edded-658a-41cf-8cca-9c5ea93a94e2" providerId="AD" clId="Web-{2803C5F8-6F04-3D38-E03A-8676C22D8322}" dt="2024-02-15T17:58:34.827" v="1231" actId="1076"/>
          <ac:picMkLst>
            <pc:docMk/>
            <pc:sldMk cId="2759816949" sldId="275"/>
            <ac:picMk id="109" creationId="{00000000-0000-0000-0000-000000000000}"/>
          </ac:picMkLst>
        </pc:picChg>
      </pc:sldChg>
      <pc:sldChg chg="addSp delSp modSp add modNotes">
        <pc:chgData name="James Ding" userId="S::james.ding@ucalgary.ca::b89edded-658a-41cf-8cca-9c5ea93a94e2" providerId="AD" clId="Web-{2803C5F8-6F04-3D38-E03A-8676C22D8322}" dt="2024-02-15T17:59:34.125" v="1282" actId="20577"/>
        <pc:sldMkLst>
          <pc:docMk/>
          <pc:sldMk cId="2679360931" sldId="276"/>
        </pc:sldMkLst>
        <pc:spChg chg="add mod">
          <ac:chgData name="James Ding" userId="S::james.ding@ucalgary.ca::b89edded-658a-41cf-8cca-9c5ea93a94e2" providerId="AD" clId="Web-{2803C5F8-6F04-3D38-E03A-8676C22D8322}" dt="2024-02-15T17:59:34.125" v="1282" actId="20577"/>
          <ac:spMkLst>
            <pc:docMk/>
            <pc:sldMk cId="2679360931" sldId="276"/>
            <ac:spMk id="3" creationId="{1A07F3A1-1031-06A6-FD3E-49B755232828}"/>
          </ac:spMkLst>
        </pc:spChg>
        <pc:spChg chg="mod">
          <ac:chgData name="James Ding" userId="S::james.ding@ucalgary.ca::b89edded-658a-41cf-8cca-9c5ea93a94e2" providerId="AD" clId="Web-{2803C5F8-6F04-3D38-E03A-8676C22D8322}" dt="2024-02-15T11:29:20.408" v="776" actId="1076"/>
          <ac:spMkLst>
            <pc:docMk/>
            <pc:sldMk cId="2679360931" sldId="276"/>
            <ac:spMk id="101" creationId="{00000000-0000-0000-0000-000000000000}"/>
          </ac:spMkLst>
        </pc:spChg>
        <pc:spChg chg="del mod">
          <ac:chgData name="James Ding" userId="S::james.ding@ucalgary.ca::b89edded-658a-41cf-8cca-9c5ea93a94e2" providerId="AD" clId="Web-{2803C5F8-6F04-3D38-E03A-8676C22D8322}" dt="2024-02-15T17:57:36.936" v="1225"/>
          <ac:spMkLst>
            <pc:docMk/>
            <pc:sldMk cId="2679360931" sldId="276"/>
            <ac:spMk id="103" creationId="{00000000-0000-0000-0000-000000000000}"/>
          </ac:spMkLst>
        </pc:spChg>
        <pc:picChg chg="mod">
          <ac:chgData name="James Ding" userId="S::james.ding@ucalgary.ca::b89edded-658a-41cf-8cca-9c5ea93a94e2" providerId="AD" clId="Web-{2803C5F8-6F04-3D38-E03A-8676C22D8322}" dt="2024-02-15T17:58:32.140" v="1230" actId="1076"/>
          <ac:picMkLst>
            <pc:docMk/>
            <pc:sldMk cId="2679360931" sldId="276"/>
            <ac:picMk id="102" creationId="{00000000-0000-0000-0000-000000000000}"/>
          </ac:picMkLst>
        </pc:picChg>
      </pc:sldChg>
      <pc:sldChg chg="add">
        <pc:chgData name="James Ding" userId="S::james.ding@ucalgary.ca::b89edded-658a-41cf-8cca-9c5ea93a94e2" providerId="AD" clId="Web-{2803C5F8-6F04-3D38-E03A-8676C22D8322}" dt="2024-02-15T10:51:37.204" v="53"/>
        <pc:sldMkLst>
          <pc:docMk/>
          <pc:sldMk cId="1822132932" sldId="277"/>
        </pc:sldMkLst>
      </pc:sldChg>
      <pc:sldChg chg="addSp delSp modSp">
        <pc:chgData name="James Ding" userId="S::james.ding@ucalgary.ca::b89edded-658a-41cf-8cca-9c5ea93a94e2" providerId="AD" clId="Web-{2803C5F8-6F04-3D38-E03A-8676C22D8322}" dt="2024-02-15T17:51:17.368" v="1215" actId="14100"/>
        <pc:sldMkLst>
          <pc:docMk/>
          <pc:sldMk cId="2345279265" sldId="278"/>
        </pc:sldMkLst>
        <pc:spChg chg="del mod">
          <ac:chgData name="James Ding" userId="S::james.ding@ucalgary.ca::b89edded-658a-41cf-8cca-9c5ea93a94e2" providerId="AD" clId="Web-{2803C5F8-6F04-3D38-E03A-8676C22D8322}" dt="2024-02-15T17:51:01.914" v="1211"/>
          <ac:spMkLst>
            <pc:docMk/>
            <pc:sldMk cId="2345279265" sldId="278"/>
            <ac:spMk id="4" creationId="{B0B2CD6F-53B3-6B38-7EC0-78322F3944C6}"/>
          </ac:spMkLst>
        </pc:spChg>
        <pc:spChg chg="add mod">
          <ac:chgData name="James Ding" userId="S::james.ding@ucalgary.ca::b89edded-658a-41cf-8cca-9c5ea93a94e2" providerId="AD" clId="Web-{2803C5F8-6F04-3D38-E03A-8676C22D8322}" dt="2024-02-15T17:51:08.133" v="1212" actId="1076"/>
          <ac:spMkLst>
            <pc:docMk/>
            <pc:sldMk cId="2345279265" sldId="278"/>
            <ac:spMk id="7" creationId="{2C5E6118-08FF-881A-C1E6-E9D26314864F}"/>
          </ac:spMkLst>
        </pc:spChg>
        <pc:spChg chg="add mod">
          <ac:chgData name="James Ding" userId="S::james.ding@ucalgary.ca::b89edded-658a-41cf-8cca-9c5ea93a94e2" providerId="AD" clId="Web-{2803C5F8-6F04-3D38-E03A-8676C22D8322}" dt="2024-02-15T17:51:11.446" v="1213" actId="1076"/>
          <ac:spMkLst>
            <pc:docMk/>
            <pc:sldMk cId="2345279265" sldId="278"/>
            <ac:spMk id="8" creationId="{D654C688-B066-417F-D616-AF53E336C6AC}"/>
          </ac:spMkLst>
        </pc:spChg>
        <pc:spChg chg="add mod">
          <ac:chgData name="James Ding" userId="S::james.ding@ucalgary.ca::b89edded-658a-41cf-8cca-9c5ea93a94e2" providerId="AD" clId="Web-{2803C5F8-6F04-3D38-E03A-8676C22D8322}" dt="2024-02-15T17:51:17.368" v="1215" actId="14100"/>
          <ac:spMkLst>
            <pc:docMk/>
            <pc:sldMk cId="2345279265" sldId="278"/>
            <ac:spMk id="9" creationId="{DFEC66A5-8A9C-8174-802F-8C0652BCE246}"/>
          </ac:spMkLst>
        </pc:spChg>
      </pc:sldChg>
      <pc:sldMasterChg chg="addSldLayout">
        <pc:chgData name="James Ding" userId="S::james.ding@ucalgary.ca::b89edded-658a-41cf-8cca-9c5ea93a94e2" providerId="AD" clId="Web-{2803C5F8-6F04-3D38-E03A-8676C22D8322}" dt="2024-02-15T10:50:07.439" v="25"/>
        <pc:sldMasterMkLst>
          <pc:docMk/>
          <pc:sldMasterMk cId="2460954070" sldId="2147483660"/>
        </pc:sldMasterMkLst>
        <pc:sldLayoutChg chg="add">
          <pc:chgData name="James Ding" userId="S::james.ding@ucalgary.ca::b89edded-658a-41cf-8cca-9c5ea93a94e2" providerId="AD" clId="Web-{2803C5F8-6F04-3D38-E03A-8676C22D8322}" dt="2024-02-15T10:50:07.439" v="25"/>
          <pc:sldLayoutMkLst>
            <pc:docMk/>
            <pc:sldMasterMk cId="2460954070" sldId="2147483660"/>
            <pc:sldLayoutMk cId="4142687913" sldId="2147483672"/>
          </pc:sldLayoutMkLst>
        </pc:sldLayoutChg>
      </pc:sldMasterChg>
    </pc:docChg>
  </pc:docChgLst>
  <pc:docChgLst>
    <pc:chgData name="James Ding" userId="S::james.ding@ucalgary.ca::b89edded-658a-41cf-8cca-9c5ea93a94e2" providerId="AD" clId="Web-{A17ACEDC-2D45-307F-D156-CDE87D115E7E}"/>
    <pc:docChg chg="modSld">
      <pc:chgData name="James Ding" userId="S::james.ding@ucalgary.ca::b89edded-658a-41cf-8cca-9c5ea93a94e2" providerId="AD" clId="Web-{A17ACEDC-2D45-307F-D156-CDE87D115E7E}" dt="2024-02-15T23:51:25.228" v="21"/>
      <pc:docMkLst>
        <pc:docMk/>
      </pc:docMkLst>
      <pc:sldChg chg="modNotes">
        <pc:chgData name="James Ding" userId="S::james.ding@ucalgary.ca::b89edded-658a-41cf-8cca-9c5ea93a94e2" providerId="AD" clId="Web-{A17ACEDC-2D45-307F-D156-CDE87D115E7E}" dt="2024-02-15T23:51:25.228" v="21"/>
        <pc:sldMkLst>
          <pc:docMk/>
          <pc:sldMk cId="2299586886" sldId="274"/>
        </pc:sldMkLst>
      </pc:sldChg>
    </pc:docChg>
  </pc:docChgLst>
  <pc:docChgLst>
    <pc:chgData clId="Web-{2803C5F8-6F04-3D38-E03A-8676C22D8322}"/>
    <pc:docChg chg="modSld">
      <pc:chgData name="" userId="" providerId="" clId="Web-{2803C5F8-6F04-3D38-E03A-8676C22D8322}" dt="2024-02-15T17:40:47.359" v="0" actId="20577"/>
      <pc:docMkLst>
        <pc:docMk/>
      </pc:docMkLst>
      <pc:sldChg chg="modSp">
        <pc:chgData name="" userId="" providerId="" clId="Web-{2803C5F8-6F04-3D38-E03A-8676C22D8322}" dt="2024-02-15T17:40:47.359" v="0" actId="20577"/>
        <pc:sldMkLst>
          <pc:docMk/>
          <pc:sldMk cId="3401120105" sldId="261"/>
        </pc:sldMkLst>
        <pc:spChg chg="mod">
          <ac:chgData name="" userId="" providerId="" clId="Web-{2803C5F8-6F04-3D38-E03A-8676C22D8322}" dt="2024-02-15T17:40:47.359" v="0" actId="20577"/>
          <ac:spMkLst>
            <pc:docMk/>
            <pc:sldMk cId="3401120105" sldId="261"/>
            <ac:spMk id="3" creationId="{59471C58-7205-8328-3294-292C554C4473}"/>
          </ac:spMkLst>
        </pc:spChg>
      </pc:sldChg>
    </pc:docChg>
  </pc:docChgLst>
  <pc:docChgLst>
    <pc:chgData name="James Ding" userId="S::james.ding@ucalgary.ca::b89edded-658a-41cf-8cca-9c5ea93a94e2" providerId="AD" clId="Web-{82565507-7FB2-85C3-28E3-6FA2804436AF}"/>
    <pc:docChg chg="modSld">
      <pc:chgData name="James Ding" userId="S::james.ding@ucalgary.ca::b89edded-658a-41cf-8cca-9c5ea93a94e2" providerId="AD" clId="Web-{82565507-7FB2-85C3-28E3-6FA2804436AF}" dt="2024-02-16T02:14:39.790" v="987" actId="20577"/>
      <pc:docMkLst>
        <pc:docMk/>
      </pc:docMkLst>
      <pc:sldChg chg="modSp">
        <pc:chgData name="James Ding" userId="S::james.ding@ucalgary.ca::b89edded-658a-41cf-8cca-9c5ea93a94e2" providerId="AD" clId="Web-{82565507-7FB2-85C3-28E3-6FA2804436AF}" dt="2024-02-16T02:14:39.790" v="987" actId="20577"/>
        <pc:sldMkLst>
          <pc:docMk/>
          <pc:sldMk cId="2345279265" sldId="278"/>
        </pc:sldMkLst>
        <pc:spChg chg="mod">
          <ac:chgData name="James Ding" userId="S::james.ding@ucalgary.ca::b89edded-658a-41cf-8cca-9c5ea93a94e2" providerId="AD" clId="Web-{82565507-7FB2-85C3-28E3-6FA2804436AF}" dt="2024-02-16T01:50:40.021" v="673" actId="20577"/>
          <ac:spMkLst>
            <pc:docMk/>
            <pc:sldMk cId="2345279265" sldId="278"/>
            <ac:spMk id="7" creationId="{2C5E6118-08FF-881A-C1E6-E9D26314864F}"/>
          </ac:spMkLst>
        </pc:spChg>
        <pc:spChg chg="mod">
          <ac:chgData name="James Ding" userId="S::james.ding@ucalgary.ca::b89edded-658a-41cf-8cca-9c5ea93a94e2" providerId="AD" clId="Web-{82565507-7FB2-85C3-28E3-6FA2804436AF}" dt="2024-02-16T01:52:04.991" v="769" actId="20577"/>
          <ac:spMkLst>
            <pc:docMk/>
            <pc:sldMk cId="2345279265" sldId="278"/>
            <ac:spMk id="8" creationId="{D654C688-B066-417F-D616-AF53E336C6AC}"/>
          </ac:spMkLst>
        </pc:spChg>
        <pc:spChg chg="mod">
          <ac:chgData name="James Ding" userId="S::james.ding@ucalgary.ca::b89edded-658a-41cf-8cca-9c5ea93a94e2" providerId="AD" clId="Web-{82565507-7FB2-85C3-28E3-6FA2804436AF}" dt="2024-02-16T02:14:39.790" v="987" actId="20577"/>
          <ac:spMkLst>
            <pc:docMk/>
            <pc:sldMk cId="2345279265" sldId="278"/>
            <ac:spMk id="9" creationId="{DFEC66A5-8A9C-8174-802F-8C0652BCE246}"/>
          </ac:spMkLst>
        </pc:spChg>
      </pc:sldChg>
    </pc:docChg>
  </pc:docChgLst>
  <pc:docChgLst>
    <pc:chgData name="James Ding" userId="S::james.ding@ucalgary.ca::b89edded-658a-41cf-8cca-9c5ea93a94e2" providerId="AD" clId="Web-{A6D12C56-50E4-ED32-6DB6-F21B9787B741}"/>
    <pc:docChg chg="modSld">
      <pc:chgData name="James Ding" userId="S::james.ding@ucalgary.ca::b89edded-658a-41cf-8cca-9c5ea93a94e2" providerId="AD" clId="Web-{A6D12C56-50E4-ED32-6DB6-F21B9787B741}" dt="2024-01-23T23:47:26.485" v="6" actId="20577"/>
      <pc:docMkLst>
        <pc:docMk/>
      </pc:docMkLst>
      <pc:sldChg chg="modSp">
        <pc:chgData name="James Ding" userId="S::james.ding@ucalgary.ca::b89edded-658a-41cf-8cca-9c5ea93a94e2" providerId="AD" clId="Web-{A6D12C56-50E4-ED32-6DB6-F21B9787B741}" dt="2024-01-23T23:47:26.485" v="6" actId="20577"/>
        <pc:sldMkLst>
          <pc:docMk/>
          <pc:sldMk cId="3160988875" sldId="257"/>
        </pc:sldMkLst>
        <pc:spChg chg="mod">
          <ac:chgData name="James Ding" userId="S::james.ding@ucalgary.ca::b89edded-658a-41cf-8cca-9c5ea93a94e2" providerId="AD" clId="Web-{A6D12C56-50E4-ED32-6DB6-F21B9787B741}" dt="2024-01-23T23:47:26.485" v="6" actId="20577"/>
          <ac:spMkLst>
            <pc:docMk/>
            <pc:sldMk cId="3160988875" sldId="257"/>
            <ac:spMk id="4" creationId="{5D08B04B-1647-B645-CDDA-169F7BD1AD78}"/>
          </ac:spMkLst>
        </pc:spChg>
      </pc:sldChg>
    </pc:docChg>
  </pc:docChgLst>
  <pc:docChgLst>
    <pc:chgData name="James Ding" userId="S::james.ding@ucalgary.ca::b89edded-658a-41cf-8cca-9c5ea93a94e2" providerId="AD" clId="Web-{42809000-F0E9-BF41-04B9-7CD2A0893756}"/>
    <pc:docChg chg="addSld delSld modSld">
      <pc:chgData name="James Ding" userId="S::james.ding@ucalgary.ca::b89edded-658a-41cf-8cca-9c5ea93a94e2" providerId="AD" clId="Web-{42809000-F0E9-BF41-04B9-7CD2A0893756}" dt="2024-02-15T17:39:58.159" v="1191" actId="20577"/>
      <pc:docMkLst>
        <pc:docMk/>
      </pc:docMkLst>
      <pc:sldChg chg="modSp">
        <pc:chgData name="James Ding" userId="S::james.ding@ucalgary.ca::b89edded-658a-41cf-8cca-9c5ea93a94e2" providerId="AD" clId="Web-{42809000-F0E9-BF41-04B9-7CD2A0893756}" dt="2024-02-15T17:38:47.970" v="1181" actId="20577"/>
        <pc:sldMkLst>
          <pc:docMk/>
          <pc:sldMk cId="3401120105" sldId="261"/>
        </pc:sldMkLst>
        <pc:spChg chg="mod">
          <ac:chgData name="James Ding" userId="S::james.ding@ucalgary.ca::b89edded-658a-41cf-8cca-9c5ea93a94e2" providerId="AD" clId="Web-{42809000-F0E9-BF41-04B9-7CD2A0893756}" dt="2024-02-15T17:38:47.970" v="1181" actId="20577"/>
          <ac:spMkLst>
            <pc:docMk/>
            <pc:sldMk cId="3401120105" sldId="261"/>
            <ac:spMk id="3" creationId="{59471C58-7205-8328-3294-292C554C4473}"/>
          </ac:spMkLst>
        </pc:spChg>
      </pc:sldChg>
      <pc:sldChg chg="add del">
        <pc:chgData name="James Ding" userId="S::james.ding@ucalgary.ca::b89edded-658a-41cf-8cca-9c5ea93a94e2" providerId="AD" clId="Web-{42809000-F0E9-BF41-04B9-7CD2A0893756}" dt="2024-02-15T17:18:40.667" v="5"/>
        <pc:sldMkLst>
          <pc:docMk/>
          <pc:sldMk cId="1947866539" sldId="263"/>
        </pc:sldMkLst>
      </pc:sldChg>
      <pc:sldChg chg="modSp">
        <pc:chgData name="James Ding" userId="S::james.ding@ucalgary.ca::b89edded-658a-41cf-8cca-9c5ea93a94e2" providerId="AD" clId="Web-{42809000-F0E9-BF41-04B9-7CD2A0893756}" dt="2024-02-15T17:39:58.159" v="1191" actId="20577"/>
        <pc:sldMkLst>
          <pc:docMk/>
          <pc:sldMk cId="3011497885" sldId="270"/>
        </pc:sldMkLst>
        <pc:spChg chg="mod">
          <ac:chgData name="James Ding" userId="S::james.ding@ucalgary.ca::b89edded-658a-41cf-8cca-9c5ea93a94e2" providerId="AD" clId="Web-{42809000-F0E9-BF41-04B9-7CD2A0893756}" dt="2024-02-15T17:39:58.159" v="1191" actId="20577"/>
          <ac:spMkLst>
            <pc:docMk/>
            <pc:sldMk cId="3011497885" sldId="270"/>
            <ac:spMk id="89" creationId="{00000000-0000-0000-0000-000000000000}"/>
          </ac:spMkLst>
        </pc:spChg>
      </pc:sldChg>
      <pc:sldChg chg="modSp">
        <pc:chgData name="James Ding" userId="S::james.ding@ucalgary.ca::b89edded-658a-41cf-8cca-9c5ea93a94e2" providerId="AD" clId="Web-{42809000-F0E9-BF41-04B9-7CD2A0893756}" dt="2024-02-15T17:39:49.565" v="1190" actId="20577"/>
        <pc:sldMkLst>
          <pc:docMk/>
          <pc:sldMk cId="1745227201" sldId="272"/>
        </pc:sldMkLst>
        <pc:spChg chg="mod">
          <ac:chgData name="James Ding" userId="S::james.ding@ucalgary.ca::b89edded-658a-41cf-8cca-9c5ea93a94e2" providerId="AD" clId="Web-{42809000-F0E9-BF41-04B9-7CD2A0893756}" dt="2024-02-15T17:39:49.565" v="1190" actId="20577"/>
          <ac:spMkLst>
            <pc:docMk/>
            <pc:sldMk cId="1745227201" sldId="272"/>
            <ac:spMk id="2" creationId="{7F1B203E-06F3-C7B5-51A9-04B1303D9B5A}"/>
          </ac:spMkLst>
        </pc:spChg>
      </pc:sldChg>
      <pc:sldChg chg="modSp">
        <pc:chgData name="James Ding" userId="S::james.ding@ucalgary.ca::b89edded-658a-41cf-8cca-9c5ea93a94e2" providerId="AD" clId="Web-{42809000-F0E9-BF41-04B9-7CD2A0893756}" dt="2024-02-15T17:39:45.252" v="1189" actId="20577"/>
        <pc:sldMkLst>
          <pc:docMk/>
          <pc:sldMk cId="2299586886" sldId="274"/>
        </pc:sldMkLst>
        <pc:spChg chg="mod">
          <ac:chgData name="James Ding" userId="S::james.ding@ucalgary.ca::b89edded-658a-41cf-8cca-9c5ea93a94e2" providerId="AD" clId="Web-{42809000-F0E9-BF41-04B9-7CD2A0893756}" dt="2024-02-15T17:39:45.252" v="1189" actId="20577"/>
          <ac:spMkLst>
            <pc:docMk/>
            <pc:sldMk cId="2299586886" sldId="274"/>
            <ac:spMk id="60" creationId="{00000000-0000-0000-0000-000000000000}"/>
          </ac:spMkLst>
        </pc:spChg>
      </pc:sldChg>
      <pc:sldChg chg="add replId">
        <pc:chgData name="James Ding" userId="S::james.ding@ucalgary.ca::b89edded-658a-41cf-8cca-9c5ea93a94e2" providerId="AD" clId="Web-{42809000-F0E9-BF41-04B9-7CD2A0893756}" dt="2024-02-15T17:08:21.749" v="0"/>
        <pc:sldMkLst>
          <pc:docMk/>
          <pc:sldMk cId="671014836" sldId="278"/>
        </pc:sldMkLst>
      </pc:sldChg>
      <pc:sldChg chg="modSp new">
        <pc:chgData name="James Ding" userId="S::james.ding@ucalgary.ca::b89edded-658a-41cf-8cca-9c5ea93a94e2" providerId="AD" clId="Web-{42809000-F0E9-BF41-04B9-7CD2A0893756}" dt="2024-02-15T17:39:26.955" v="1188" actId="1076"/>
        <pc:sldMkLst>
          <pc:docMk/>
          <pc:sldMk cId="2345279265" sldId="278"/>
        </pc:sldMkLst>
        <pc:spChg chg="mod">
          <ac:chgData name="James Ding" userId="S::james.ding@ucalgary.ca::b89edded-658a-41cf-8cca-9c5ea93a94e2" providerId="AD" clId="Web-{42809000-F0E9-BF41-04B9-7CD2A0893756}" dt="2024-02-15T17:25:19.580" v="323" actId="1076"/>
          <ac:spMkLst>
            <pc:docMk/>
            <pc:sldMk cId="2345279265" sldId="278"/>
            <ac:spMk id="2" creationId="{5E92A28B-AF66-662D-BB62-B1E0775AE0ED}"/>
          </ac:spMkLst>
        </pc:spChg>
        <pc:spChg chg="mod">
          <ac:chgData name="James Ding" userId="S::james.ding@ucalgary.ca::b89edded-658a-41cf-8cca-9c5ea93a94e2" providerId="AD" clId="Web-{42809000-F0E9-BF41-04B9-7CD2A0893756}" dt="2024-02-15T17:39:26.955" v="1188" actId="1076"/>
          <ac:spMkLst>
            <pc:docMk/>
            <pc:sldMk cId="2345279265" sldId="278"/>
            <ac:spMk id="4" creationId="{B0B2CD6F-53B3-6B38-7EC0-78322F3944C6}"/>
          </ac:spMkLst>
        </pc:spChg>
      </pc:sldChg>
      <pc:sldChg chg="add del replId">
        <pc:chgData name="James Ding" userId="S::james.ding@ucalgary.ca::b89edded-658a-41cf-8cca-9c5ea93a94e2" providerId="AD" clId="Web-{42809000-F0E9-BF41-04B9-7CD2A0893756}" dt="2024-02-15T17:13:53.864" v="2"/>
        <pc:sldMkLst>
          <pc:docMk/>
          <pc:sldMk cId="1489290483" sldId="279"/>
        </pc:sldMkLst>
      </pc:sldChg>
      <pc:sldChg chg="modSp">
        <pc:chgData name="James Ding" userId="S::james.ding@ucalgary.ca::b89edded-658a-41cf-8cca-9c5ea93a94e2" providerId="AD" clId="Web-{42809000-F0E9-BF41-04B9-7CD2A0893756}" dt="2024-02-15T17:31:24.837" v="1174" actId="20577"/>
        <pc:sldMkLst>
          <pc:docMk/>
          <pc:sldMk cId="2703914444" sldId="279"/>
        </pc:sldMkLst>
        <pc:spChg chg="mod">
          <ac:chgData name="James Ding" userId="S::james.ding@ucalgary.ca::b89edded-658a-41cf-8cca-9c5ea93a94e2" providerId="AD" clId="Web-{42809000-F0E9-BF41-04B9-7CD2A0893756}" dt="2024-02-15T17:31:24.837" v="1174" actId="20577"/>
          <ac:spMkLst>
            <pc:docMk/>
            <pc:sldMk cId="2703914444" sldId="279"/>
            <ac:spMk id="3" creationId="{1A1E4633-514D-21FB-CD32-4F67DD806E63}"/>
          </ac:spMkLst>
        </pc:spChg>
      </pc:sldChg>
    </pc:docChg>
  </pc:docChgLst>
  <pc:docChgLst>
    <pc:chgData name="Misha Salykova" userId="S::aigerim.salykova@ucalgary.ca::0f68db52-952d-4214-8169-8c291600afc1" providerId="AD" clId="Web-{51FBE8DF-3A10-BEAE-29F9-959D47FAD9D0}"/>
    <pc:docChg chg="addSld delSld modSld sldOrd">
      <pc:chgData name="Misha Salykova" userId="S::aigerim.salykova@ucalgary.ca::0f68db52-952d-4214-8169-8c291600afc1" providerId="AD" clId="Web-{51FBE8DF-3A10-BEAE-29F9-959D47FAD9D0}" dt="2024-02-16T02:13:25.150" v="895" actId="20577"/>
      <pc:docMkLst>
        <pc:docMk/>
      </pc:docMkLst>
      <pc:sldChg chg="modSp">
        <pc:chgData name="Misha Salykova" userId="S::aigerim.salykova@ucalgary.ca::0f68db52-952d-4214-8169-8c291600afc1" providerId="AD" clId="Web-{51FBE8DF-3A10-BEAE-29F9-959D47FAD9D0}" dt="2024-02-15T17:15:53.867" v="116" actId="20577"/>
        <pc:sldMkLst>
          <pc:docMk/>
          <pc:sldMk cId="109857222" sldId="256"/>
        </pc:sldMkLst>
        <pc:spChg chg="mod">
          <ac:chgData name="Misha Salykova" userId="S::aigerim.salykova@ucalgary.ca::0f68db52-952d-4214-8169-8c291600afc1" providerId="AD" clId="Web-{51FBE8DF-3A10-BEAE-29F9-959D47FAD9D0}" dt="2024-02-15T17:15:53.867" v="116" actId="20577"/>
          <ac:spMkLst>
            <pc:docMk/>
            <pc:sldMk cId="109857222" sldId="256"/>
            <ac:spMk id="2" creationId="{00000000-0000-0000-0000-000000000000}"/>
          </ac:spMkLst>
        </pc:spChg>
      </pc:sldChg>
      <pc:sldChg chg="delSp modSp">
        <pc:chgData name="Misha Salykova" userId="S::aigerim.salykova@ucalgary.ca::0f68db52-952d-4214-8169-8c291600afc1" providerId="AD" clId="Web-{51FBE8DF-3A10-BEAE-29F9-959D47FAD9D0}" dt="2024-02-15T16:13:56.431" v="61" actId="20577"/>
        <pc:sldMkLst>
          <pc:docMk/>
          <pc:sldMk cId="1202119955" sldId="258"/>
        </pc:sldMkLst>
        <pc:spChg chg="mod">
          <ac:chgData name="Misha Salykova" userId="S::aigerim.salykova@ucalgary.ca::0f68db52-952d-4214-8169-8c291600afc1" providerId="AD" clId="Web-{51FBE8DF-3A10-BEAE-29F9-959D47FAD9D0}" dt="2024-02-15T16:11:53.743" v="43" actId="1076"/>
          <ac:spMkLst>
            <pc:docMk/>
            <pc:sldMk cId="1202119955" sldId="258"/>
            <ac:spMk id="2" creationId="{6494477D-A4CF-BAAF-2184-5D1593FCBAC6}"/>
          </ac:spMkLst>
        </pc:spChg>
        <pc:graphicFrameChg chg="mod modGraphic">
          <ac:chgData name="Misha Salykova" userId="S::aigerim.salykova@ucalgary.ca::0f68db52-952d-4214-8169-8c291600afc1" providerId="AD" clId="Web-{51FBE8DF-3A10-BEAE-29F9-959D47FAD9D0}" dt="2024-02-15T16:13:56.431" v="61" actId="20577"/>
          <ac:graphicFrameMkLst>
            <pc:docMk/>
            <pc:sldMk cId="1202119955" sldId="258"/>
            <ac:graphicFrameMk id="30" creationId="{4647DB05-9A91-BA8E-F37A-D1A88FC17706}"/>
          </ac:graphicFrameMkLst>
        </pc:graphicFrameChg>
        <pc:picChg chg="del">
          <ac:chgData name="Misha Salykova" userId="S::aigerim.salykova@ucalgary.ca::0f68db52-952d-4214-8169-8c291600afc1" providerId="AD" clId="Web-{51FBE8DF-3A10-BEAE-29F9-959D47FAD9D0}" dt="2024-02-15T16:11:37.820" v="41"/>
          <ac:picMkLst>
            <pc:docMk/>
            <pc:sldMk cId="1202119955" sldId="258"/>
            <ac:picMk id="7" creationId="{256BA452-C165-24BE-2576-A2737CBFFB37}"/>
          </ac:picMkLst>
        </pc:picChg>
        <pc:picChg chg="mod">
          <ac:chgData name="Misha Salykova" userId="S::aigerim.salykova@ucalgary.ca::0f68db52-952d-4214-8169-8c291600afc1" providerId="AD" clId="Web-{51FBE8DF-3A10-BEAE-29F9-959D47FAD9D0}" dt="2024-02-15T16:11:58.321" v="44" actId="1076"/>
          <ac:picMkLst>
            <pc:docMk/>
            <pc:sldMk cId="1202119955" sldId="258"/>
            <ac:picMk id="353" creationId="{7C20AA75-CB9C-C57B-E205-CFC0407C5B5A}"/>
          </ac:picMkLst>
        </pc:picChg>
        <pc:picChg chg="mod">
          <ac:chgData name="Misha Salykova" userId="S::aigerim.salykova@ucalgary.ca::0f68db52-952d-4214-8169-8c291600afc1" providerId="AD" clId="Web-{51FBE8DF-3A10-BEAE-29F9-959D47FAD9D0}" dt="2024-02-15T16:12:03.383" v="45" actId="1076"/>
          <ac:picMkLst>
            <pc:docMk/>
            <pc:sldMk cId="1202119955" sldId="258"/>
            <ac:picMk id="369" creationId="{D81FF0C2-E282-9AF0-2553-6A1557615F0E}"/>
          </ac:picMkLst>
        </pc:picChg>
        <pc:picChg chg="mod">
          <ac:chgData name="Misha Salykova" userId="S::aigerim.salykova@ucalgary.ca::0f68db52-952d-4214-8169-8c291600afc1" providerId="AD" clId="Web-{51FBE8DF-3A10-BEAE-29F9-959D47FAD9D0}" dt="2024-02-15T16:12:07.899" v="46" actId="1076"/>
          <ac:picMkLst>
            <pc:docMk/>
            <pc:sldMk cId="1202119955" sldId="258"/>
            <ac:picMk id="370" creationId="{6D31687A-DFDF-0D0D-2234-396ED0B952A1}"/>
          </ac:picMkLst>
        </pc:picChg>
        <pc:picChg chg="mod">
          <ac:chgData name="Misha Salykova" userId="S::aigerim.salykova@ucalgary.ca::0f68db52-952d-4214-8169-8c291600afc1" providerId="AD" clId="Web-{51FBE8DF-3A10-BEAE-29F9-959D47FAD9D0}" dt="2024-02-15T16:12:12.711" v="47" actId="1076"/>
          <ac:picMkLst>
            <pc:docMk/>
            <pc:sldMk cId="1202119955" sldId="258"/>
            <ac:picMk id="371" creationId="{8E538ABE-108B-718E-4EA2-20F86B024BA3}"/>
          </ac:picMkLst>
        </pc:picChg>
        <pc:picChg chg="del mod">
          <ac:chgData name="Misha Salykova" userId="S::aigerim.salykova@ucalgary.ca::0f68db52-952d-4214-8169-8c291600afc1" providerId="AD" clId="Web-{51FBE8DF-3A10-BEAE-29F9-959D47FAD9D0}" dt="2024-02-15T16:12:16.383" v="49"/>
          <ac:picMkLst>
            <pc:docMk/>
            <pc:sldMk cId="1202119955" sldId="258"/>
            <ac:picMk id="372" creationId="{C17170C2-9EEB-9329-6C42-6F64DA8A976A}"/>
          </ac:picMkLst>
        </pc:picChg>
        <pc:picChg chg="mod">
          <ac:chgData name="Misha Salykova" userId="S::aigerim.salykova@ucalgary.ca::0f68db52-952d-4214-8169-8c291600afc1" providerId="AD" clId="Web-{51FBE8DF-3A10-BEAE-29F9-959D47FAD9D0}" dt="2024-02-15T16:12:19.040" v="50" actId="1076"/>
          <ac:picMkLst>
            <pc:docMk/>
            <pc:sldMk cId="1202119955" sldId="258"/>
            <ac:picMk id="373" creationId="{EB7B8465-D0DD-3680-7BD6-78CAB3CB8C2C}"/>
          </ac:picMkLst>
        </pc:picChg>
      </pc:sldChg>
      <pc:sldChg chg="del">
        <pc:chgData name="Misha Salykova" userId="S::aigerim.salykova@ucalgary.ca::0f68db52-952d-4214-8169-8c291600afc1" providerId="AD" clId="Web-{51FBE8DF-3A10-BEAE-29F9-959D47FAD9D0}" dt="2024-02-15T16:16:08.667" v="68"/>
        <pc:sldMkLst>
          <pc:docMk/>
          <pc:sldMk cId="1637333185" sldId="260"/>
        </pc:sldMkLst>
      </pc:sldChg>
      <pc:sldChg chg="modSp">
        <pc:chgData name="Misha Salykova" userId="S::aigerim.salykova@ucalgary.ca::0f68db52-952d-4214-8169-8c291600afc1" providerId="AD" clId="Web-{51FBE8DF-3A10-BEAE-29F9-959D47FAD9D0}" dt="2024-02-16T00:52:04.812" v="892" actId="20577"/>
        <pc:sldMkLst>
          <pc:docMk/>
          <pc:sldMk cId="3401120105" sldId="261"/>
        </pc:sldMkLst>
        <pc:spChg chg="mod">
          <ac:chgData name="Misha Salykova" userId="S::aigerim.salykova@ucalgary.ca::0f68db52-952d-4214-8169-8c291600afc1" providerId="AD" clId="Web-{51FBE8DF-3A10-BEAE-29F9-959D47FAD9D0}" dt="2024-02-16T00:52:04.812" v="892" actId="20577"/>
          <ac:spMkLst>
            <pc:docMk/>
            <pc:sldMk cId="3401120105" sldId="261"/>
            <ac:spMk id="3" creationId="{59471C58-7205-8328-3294-292C554C4473}"/>
          </ac:spMkLst>
        </pc:spChg>
      </pc:sldChg>
      <pc:sldChg chg="addSp modSp ord">
        <pc:chgData name="Misha Salykova" userId="S::aigerim.salykova@ucalgary.ca::0f68db52-952d-4214-8169-8c291600afc1" providerId="AD" clId="Web-{51FBE8DF-3A10-BEAE-29F9-959D47FAD9D0}" dt="2024-02-15T17:12:59.787" v="74"/>
        <pc:sldMkLst>
          <pc:docMk/>
          <pc:sldMk cId="3793584109" sldId="262"/>
        </pc:sldMkLst>
        <pc:spChg chg="add mod">
          <ac:chgData name="Misha Salykova" userId="S::aigerim.salykova@ucalgary.ca::0f68db52-952d-4214-8169-8c291600afc1" providerId="AD" clId="Web-{51FBE8DF-3A10-BEAE-29F9-959D47FAD9D0}" dt="2024-02-15T16:15:32.885" v="67" actId="1076"/>
          <ac:spMkLst>
            <pc:docMk/>
            <pc:sldMk cId="3793584109" sldId="262"/>
            <ac:spMk id="13" creationId="{D16399A0-CA1C-62A9-E0E1-0FC3F28A1087}"/>
          </ac:spMkLst>
        </pc:spChg>
      </pc:sldChg>
      <pc:sldChg chg="del">
        <pc:chgData name="Misha Salykova" userId="S::aigerim.salykova@ucalgary.ca::0f68db52-952d-4214-8169-8c291600afc1" providerId="AD" clId="Web-{51FBE8DF-3A10-BEAE-29F9-959D47FAD9D0}" dt="2024-02-15T17:13:35.693" v="86"/>
        <pc:sldMkLst>
          <pc:docMk/>
          <pc:sldMk cId="1947866539" sldId="263"/>
        </pc:sldMkLst>
      </pc:sldChg>
      <pc:sldChg chg="del">
        <pc:chgData name="Misha Salykova" userId="S::aigerim.salykova@ucalgary.ca::0f68db52-952d-4214-8169-8c291600afc1" providerId="AD" clId="Web-{51FBE8DF-3A10-BEAE-29F9-959D47FAD9D0}" dt="2024-02-15T17:09:44.971" v="73"/>
        <pc:sldMkLst>
          <pc:docMk/>
          <pc:sldMk cId="671014836" sldId="278"/>
        </pc:sldMkLst>
      </pc:sldChg>
      <pc:sldChg chg="addSp modSp">
        <pc:chgData name="Misha Salykova" userId="S::aigerim.salykova@ucalgary.ca::0f68db52-952d-4214-8169-8c291600afc1" providerId="AD" clId="Web-{51FBE8DF-3A10-BEAE-29F9-959D47FAD9D0}" dt="2024-02-16T02:13:25.150" v="895" actId="20577"/>
        <pc:sldMkLst>
          <pc:docMk/>
          <pc:sldMk cId="2345279265" sldId="278"/>
        </pc:sldMkLst>
        <pc:spChg chg="mod">
          <ac:chgData name="Misha Salykova" userId="S::aigerim.salykova@ucalgary.ca::0f68db52-952d-4214-8169-8c291600afc1" providerId="AD" clId="Web-{51FBE8DF-3A10-BEAE-29F9-959D47FAD9D0}" dt="2024-02-15T17:23:28.327" v="275" actId="20577"/>
          <ac:spMkLst>
            <pc:docMk/>
            <pc:sldMk cId="2345279265" sldId="278"/>
            <ac:spMk id="2" creationId="{5E92A28B-AF66-662D-BB62-B1E0775AE0ED}"/>
          </ac:spMkLst>
        </pc:spChg>
        <pc:spChg chg="mod">
          <ac:chgData name="Misha Salykova" userId="S::aigerim.salykova@ucalgary.ca::0f68db52-952d-4214-8169-8c291600afc1" providerId="AD" clId="Web-{51FBE8DF-3A10-BEAE-29F9-959D47FAD9D0}" dt="2024-02-15T17:43:47.625" v="614" actId="20577"/>
          <ac:spMkLst>
            <pc:docMk/>
            <pc:sldMk cId="2345279265" sldId="278"/>
            <ac:spMk id="3" creationId="{C18637F5-A6AB-8FBE-790B-127390C721C9}"/>
          </ac:spMkLst>
        </pc:spChg>
        <pc:spChg chg="add mod">
          <ac:chgData name="Misha Salykova" userId="S::aigerim.salykova@ucalgary.ca::0f68db52-952d-4214-8169-8c291600afc1" providerId="AD" clId="Web-{51FBE8DF-3A10-BEAE-29F9-959D47FAD9D0}" dt="2024-02-15T17:18:24.713" v="132" actId="1076"/>
          <ac:spMkLst>
            <pc:docMk/>
            <pc:sldMk cId="2345279265" sldId="278"/>
            <ac:spMk id="4" creationId="{B0B2CD6F-53B3-6B38-7EC0-78322F3944C6}"/>
          </ac:spMkLst>
        </pc:spChg>
        <pc:spChg chg="add mod">
          <ac:chgData name="Misha Salykova" userId="S::aigerim.salykova@ucalgary.ca::0f68db52-952d-4214-8169-8c291600afc1" providerId="AD" clId="Web-{51FBE8DF-3A10-BEAE-29F9-959D47FAD9D0}" dt="2024-02-15T17:41:41.717" v="601" actId="20577"/>
          <ac:spMkLst>
            <pc:docMk/>
            <pc:sldMk cId="2345279265" sldId="278"/>
            <ac:spMk id="5" creationId="{807FE97A-A5BD-449E-1C7C-E15A2984189F}"/>
          </ac:spMkLst>
        </pc:spChg>
        <pc:spChg chg="mod">
          <ac:chgData name="Misha Salykova" userId="S::aigerim.salykova@ucalgary.ca::0f68db52-952d-4214-8169-8c291600afc1" providerId="AD" clId="Web-{51FBE8DF-3A10-BEAE-29F9-959D47FAD9D0}" dt="2024-02-16T02:09:45.913" v="893" actId="14100"/>
          <ac:spMkLst>
            <pc:docMk/>
            <pc:sldMk cId="2345279265" sldId="278"/>
            <ac:spMk id="8" creationId="{D654C688-B066-417F-D616-AF53E336C6AC}"/>
          </ac:spMkLst>
        </pc:spChg>
        <pc:spChg chg="mod">
          <ac:chgData name="Misha Salykova" userId="S::aigerim.salykova@ucalgary.ca::0f68db52-952d-4214-8169-8c291600afc1" providerId="AD" clId="Web-{51FBE8DF-3A10-BEAE-29F9-959D47FAD9D0}" dt="2024-02-16T02:13:25.150" v="895" actId="20577"/>
          <ac:spMkLst>
            <pc:docMk/>
            <pc:sldMk cId="2345279265" sldId="278"/>
            <ac:spMk id="9" creationId="{DFEC66A5-8A9C-8174-802F-8C0652BCE246}"/>
          </ac:spMkLst>
        </pc:spChg>
      </pc:sldChg>
      <pc:sldChg chg="modSp new">
        <pc:chgData name="Misha Salykova" userId="S::aigerim.salykova@ucalgary.ca::0f68db52-952d-4214-8169-8c291600afc1" providerId="AD" clId="Web-{51FBE8DF-3A10-BEAE-29F9-959D47FAD9D0}" dt="2024-02-15T17:52:06.445" v="833" actId="20577"/>
        <pc:sldMkLst>
          <pc:docMk/>
          <pc:sldMk cId="2703914444" sldId="279"/>
        </pc:sldMkLst>
        <pc:spChg chg="mod">
          <ac:chgData name="Misha Salykova" userId="S::aigerim.salykova@ucalgary.ca::0f68db52-952d-4214-8169-8c291600afc1" providerId="AD" clId="Web-{51FBE8DF-3A10-BEAE-29F9-959D47FAD9D0}" dt="2024-02-15T17:45:35.470" v="680" actId="20577"/>
          <ac:spMkLst>
            <pc:docMk/>
            <pc:sldMk cId="2703914444" sldId="279"/>
            <ac:spMk id="2" creationId="{87990F8C-9716-044A-13A8-FC863B39F25C}"/>
          </ac:spMkLst>
        </pc:spChg>
        <pc:spChg chg="mod">
          <ac:chgData name="Misha Salykova" userId="S::aigerim.salykova@ucalgary.ca::0f68db52-952d-4214-8169-8c291600afc1" providerId="AD" clId="Web-{51FBE8DF-3A10-BEAE-29F9-959D47FAD9D0}" dt="2024-02-15T17:52:06.445" v="833" actId="20577"/>
          <ac:spMkLst>
            <pc:docMk/>
            <pc:sldMk cId="2703914444" sldId="279"/>
            <ac:spMk id="3" creationId="{1A1E4633-514D-21FB-CD32-4F67DD806E63}"/>
          </ac:spMkLst>
        </pc:spChg>
      </pc:sldChg>
    </pc:docChg>
  </pc:docChgLst>
  <pc:docChgLst>
    <pc:chgData name="James Ding" userId="S::james.ding@ucalgary.ca::b89edded-658a-41cf-8cca-9c5ea93a94e2" providerId="AD" clId="Web-{6A20E1CB-D387-D13C-43DA-B6C0DBB1A985}"/>
    <pc:docChg chg="modSld">
      <pc:chgData name="James Ding" userId="S::james.ding@ucalgary.ca::b89edded-658a-41cf-8cca-9c5ea93a94e2" providerId="AD" clId="Web-{6A20E1CB-D387-D13C-43DA-B6C0DBB1A985}" dt="2024-01-23T03:02:46.970" v="315" actId="20577"/>
      <pc:docMkLst>
        <pc:docMk/>
      </pc:docMkLst>
      <pc:sldChg chg="delSp modSp">
        <pc:chgData name="James Ding" userId="S::james.ding@ucalgary.ca::b89edded-658a-41cf-8cca-9c5ea93a94e2" providerId="AD" clId="Web-{6A20E1CB-D387-D13C-43DA-B6C0DBB1A985}" dt="2024-01-23T02:58:44.295" v="89"/>
        <pc:sldMkLst>
          <pc:docMk/>
          <pc:sldMk cId="3160988875" sldId="257"/>
        </pc:sldMkLst>
        <pc:spChg chg="mod">
          <ac:chgData name="James Ding" userId="S::james.ding@ucalgary.ca::b89edded-658a-41cf-8cca-9c5ea93a94e2" providerId="AD" clId="Web-{6A20E1CB-D387-D13C-43DA-B6C0DBB1A985}" dt="2024-01-23T02:58:41.623" v="88" actId="20577"/>
          <ac:spMkLst>
            <pc:docMk/>
            <pc:sldMk cId="3160988875" sldId="257"/>
            <ac:spMk id="4" creationId="{5D08B04B-1647-B645-CDDA-169F7BD1AD78}"/>
          </ac:spMkLst>
        </pc:spChg>
        <pc:picChg chg="del">
          <ac:chgData name="James Ding" userId="S::james.ding@ucalgary.ca::b89edded-658a-41cf-8cca-9c5ea93a94e2" providerId="AD" clId="Web-{6A20E1CB-D387-D13C-43DA-B6C0DBB1A985}" dt="2024-01-23T02:58:44.295" v="89"/>
          <ac:picMkLst>
            <pc:docMk/>
            <pc:sldMk cId="3160988875" sldId="257"/>
            <ac:picMk id="127" creationId="{2DFEBF6A-083A-59CD-4EBF-193D02954293}"/>
          </ac:picMkLst>
        </pc:picChg>
      </pc:sldChg>
      <pc:sldChg chg="modSp">
        <pc:chgData name="James Ding" userId="S::james.ding@ucalgary.ca::b89edded-658a-41cf-8cca-9c5ea93a94e2" providerId="AD" clId="Web-{6A20E1CB-D387-D13C-43DA-B6C0DBB1A985}" dt="2024-01-23T03:02:46.970" v="315" actId="20577"/>
        <pc:sldMkLst>
          <pc:docMk/>
          <pc:sldMk cId="1202119955" sldId="258"/>
        </pc:sldMkLst>
        <pc:graphicFrameChg chg="mod modGraphic">
          <ac:chgData name="James Ding" userId="S::james.ding@ucalgary.ca::b89edded-658a-41cf-8cca-9c5ea93a94e2" providerId="AD" clId="Web-{6A20E1CB-D387-D13C-43DA-B6C0DBB1A985}" dt="2024-01-23T03:02:46.970" v="315" actId="20577"/>
          <ac:graphicFrameMkLst>
            <pc:docMk/>
            <pc:sldMk cId="1202119955" sldId="258"/>
            <ac:graphicFrameMk id="30" creationId="{4647DB05-9A91-BA8E-F37A-D1A88FC17706}"/>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9F1DA-BFE1-4884-895C-17F1FB34CE9E}"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85E1777-4539-4560-ACF7-71D0E1114FC8}">
      <dgm:prSet/>
      <dgm:spPr/>
      <dgm:t>
        <a:bodyPr/>
        <a:lstStyle/>
        <a:p>
          <a:pPr>
            <a:lnSpc>
              <a:spcPct val="100000"/>
            </a:lnSpc>
          </a:pPr>
          <a:r>
            <a:rPr lang="en-US">
              <a:solidFill>
                <a:srgbClr val="202124"/>
              </a:solidFill>
            </a:rPr>
            <a:t>Flight Delay and Cancellation Dataset (2019-2023)</a:t>
          </a:r>
          <a:endParaRPr lang="en-US"/>
        </a:p>
      </dgm:t>
    </dgm:pt>
    <dgm:pt modelId="{AA5AD6E8-FABF-4CEE-8CDC-C33CCBC7B63F}" type="parTrans" cxnId="{89896F71-7DD1-40F4-AE82-AA09B28B30A8}">
      <dgm:prSet/>
      <dgm:spPr/>
      <dgm:t>
        <a:bodyPr/>
        <a:lstStyle/>
        <a:p>
          <a:endParaRPr lang="en-US"/>
        </a:p>
      </dgm:t>
    </dgm:pt>
    <dgm:pt modelId="{1D9C84DE-A794-42BF-A0A7-50DEDAA05129}" type="sibTrans" cxnId="{89896F71-7DD1-40F4-AE82-AA09B28B30A8}">
      <dgm:prSet/>
      <dgm:spPr/>
      <dgm:t>
        <a:bodyPr/>
        <a:lstStyle/>
        <a:p>
          <a:endParaRPr lang="en-US"/>
        </a:p>
      </dgm:t>
    </dgm:pt>
    <dgm:pt modelId="{31C5C691-5449-4670-9B7E-04429B7C03FC}">
      <dgm:prSet/>
      <dgm:spPr/>
      <dgm:t>
        <a:bodyPr/>
        <a:lstStyle/>
        <a:p>
          <a:pPr rtl="0">
            <a:lnSpc>
              <a:spcPct val="100000"/>
            </a:lnSpc>
          </a:pPr>
          <a:r>
            <a:rPr lang="en-US"/>
            <a:t>Source: Kaggle</a:t>
          </a:r>
          <a:r>
            <a:rPr lang="en-US">
              <a:latin typeface="Calibri Light" panose="020F0302020204030204"/>
            </a:rPr>
            <a:t> (</a:t>
          </a:r>
          <a:r>
            <a:rPr lang="en-US">
              <a:solidFill>
                <a:srgbClr val="3C4043"/>
              </a:solidFill>
              <a:latin typeface="Calibri"/>
              <a:cs typeface="Calibri Light"/>
            </a:rPr>
            <a:t>origin: </a:t>
          </a:r>
          <a:r>
            <a:rPr lang="en-US">
              <a:solidFill>
                <a:srgbClr val="3C4043"/>
              </a:solidFill>
              <a:latin typeface="Calibri"/>
              <a:cs typeface="Calibri"/>
            </a:rPr>
            <a:t>data was collected by the US Department of Transportation, Bureau of Transportation Statistics </a:t>
          </a:r>
          <a:r>
            <a:rPr lang="en-US">
              <a:latin typeface="Calibri Light" panose="020F0302020204030204"/>
            </a:rPr>
            <a:t>)</a:t>
          </a:r>
        </a:p>
      </dgm:t>
    </dgm:pt>
    <dgm:pt modelId="{314217A7-16FE-4BC6-834F-1D77D9E8660D}" type="parTrans" cxnId="{A35C62EF-0177-4C9D-888B-ECFEF7D0C059}">
      <dgm:prSet/>
      <dgm:spPr/>
      <dgm:t>
        <a:bodyPr/>
        <a:lstStyle/>
        <a:p>
          <a:endParaRPr lang="en-US"/>
        </a:p>
      </dgm:t>
    </dgm:pt>
    <dgm:pt modelId="{8DB336B8-D03D-440F-BA20-F651705001AB}" type="sibTrans" cxnId="{A35C62EF-0177-4C9D-888B-ECFEF7D0C059}">
      <dgm:prSet/>
      <dgm:spPr/>
      <dgm:t>
        <a:bodyPr/>
        <a:lstStyle/>
        <a:p>
          <a:endParaRPr lang="en-US"/>
        </a:p>
      </dgm:t>
    </dgm:pt>
    <dgm:pt modelId="{3900BF44-C41A-4B3D-9BE2-CA3A6E80C251}">
      <dgm:prSet/>
      <dgm:spPr/>
      <dgm:t>
        <a:bodyPr/>
        <a:lstStyle/>
        <a:p>
          <a:pPr>
            <a:lnSpc>
              <a:spcPct val="100000"/>
            </a:lnSpc>
          </a:pPr>
          <a:r>
            <a:rPr lang="en-US"/>
            <a:t>Format: csv </a:t>
          </a:r>
        </a:p>
      </dgm:t>
    </dgm:pt>
    <dgm:pt modelId="{F0172908-F766-47DC-8B42-77B0598BEAB5}" type="parTrans" cxnId="{99384D6B-AAD9-431D-9F0C-3F45142A3CA7}">
      <dgm:prSet/>
      <dgm:spPr/>
      <dgm:t>
        <a:bodyPr/>
        <a:lstStyle/>
        <a:p>
          <a:endParaRPr lang="en-US"/>
        </a:p>
      </dgm:t>
    </dgm:pt>
    <dgm:pt modelId="{4A5AD1CD-DA98-428B-82DA-FD63DE10F640}" type="sibTrans" cxnId="{99384D6B-AAD9-431D-9F0C-3F45142A3CA7}">
      <dgm:prSet/>
      <dgm:spPr/>
      <dgm:t>
        <a:bodyPr/>
        <a:lstStyle/>
        <a:p>
          <a:endParaRPr lang="en-US"/>
        </a:p>
      </dgm:t>
    </dgm:pt>
    <dgm:pt modelId="{2314941C-2574-416F-BB15-5DB9B485AB20}">
      <dgm:prSet/>
      <dgm:spPr/>
      <dgm:t>
        <a:bodyPr/>
        <a:lstStyle/>
        <a:p>
          <a:pPr>
            <a:lnSpc>
              <a:spcPct val="100000"/>
            </a:lnSpc>
          </a:pPr>
          <a:r>
            <a:rPr lang="en-US"/>
            <a:t>Original sample size = 1,048,576 flights </a:t>
          </a:r>
        </a:p>
      </dgm:t>
    </dgm:pt>
    <dgm:pt modelId="{0835A013-A59B-4C1D-A803-35C4A5D8CF03}" type="parTrans" cxnId="{2C9D7B5E-B0BE-4720-8EAC-8A1B4610A93C}">
      <dgm:prSet/>
      <dgm:spPr/>
      <dgm:t>
        <a:bodyPr/>
        <a:lstStyle/>
        <a:p>
          <a:endParaRPr lang="en-US"/>
        </a:p>
      </dgm:t>
    </dgm:pt>
    <dgm:pt modelId="{4B8B5357-FAEA-481A-8425-34AF31AA3449}" type="sibTrans" cxnId="{2C9D7B5E-B0BE-4720-8EAC-8A1B4610A93C}">
      <dgm:prSet/>
      <dgm:spPr/>
      <dgm:t>
        <a:bodyPr/>
        <a:lstStyle/>
        <a:p>
          <a:endParaRPr lang="en-US"/>
        </a:p>
      </dgm:t>
    </dgm:pt>
    <dgm:pt modelId="{B222247B-35AA-4307-B23F-9DC2411446C2}" type="pres">
      <dgm:prSet presAssocID="{A449F1DA-BFE1-4884-895C-17F1FB34CE9E}" presName="root" presStyleCnt="0">
        <dgm:presLayoutVars>
          <dgm:dir/>
          <dgm:resizeHandles val="exact"/>
        </dgm:presLayoutVars>
      </dgm:prSet>
      <dgm:spPr/>
    </dgm:pt>
    <dgm:pt modelId="{879CEDC6-CE43-470E-BF60-8A4F56CF1243}" type="pres">
      <dgm:prSet presAssocID="{785E1777-4539-4560-ACF7-71D0E1114FC8}" presName="compNode" presStyleCnt="0"/>
      <dgm:spPr/>
    </dgm:pt>
    <dgm:pt modelId="{79B7E113-CCD0-4DFF-9729-85DE81B0CDC0}" type="pres">
      <dgm:prSet presAssocID="{785E1777-4539-4560-ACF7-71D0E1114F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C4C661B9-2D72-4FC6-A0B2-732FA35C5EDB}" type="pres">
      <dgm:prSet presAssocID="{785E1777-4539-4560-ACF7-71D0E1114FC8}" presName="spaceRect" presStyleCnt="0"/>
      <dgm:spPr/>
    </dgm:pt>
    <dgm:pt modelId="{FA5C2C1C-2D0C-41AA-87AC-B7FE3B7FC147}" type="pres">
      <dgm:prSet presAssocID="{785E1777-4539-4560-ACF7-71D0E1114FC8}" presName="textRect" presStyleLbl="revTx" presStyleIdx="0" presStyleCnt="4">
        <dgm:presLayoutVars>
          <dgm:chMax val="1"/>
          <dgm:chPref val="1"/>
        </dgm:presLayoutVars>
      </dgm:prSet>
      <dgm:spPr/>
    </dgm:pt>
    <dgm:pt modelId="{7C4783E4-51C1-4E64-8525-226DB15ED88C}" type="pres">
      <dgm:prSet presAssocID="{1D9C84DE-A794-42BF-A0A7-50DEDAA05129}" presName="sibTrans" presStyleCnt="0"/>
      <dgm:spPr/>
    </dgm:pt>
    <dgm:pt modelId="{F6D612C7-A3A9-492E-A763-ED0854887F8C}" type="pres">
      <dgm:prSet presAssocID="{31C5C691-5449-4670-9B7E-04429B7C03FC}" presName="compNode" presStyleCnt="0"/>
      <dgm:spPr/>
    </dgm:pt>
    <dgm:pt modelId="{35463F20-F7CB-4E8C-96D3-72A38F213141}" type="pres">
      <dgm:prSet presAssocID="{31C5C691-5449-4670-9B7E-04429B7C03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B3743C0A-A6FA-46A0-B686-AAF2DB6524F7}" type="pres">
      <dgm:prSet presAssocID="{31C5C691-5449-4670-9B7E-04429B7C03FC}" presName="spaceRect" presStyleCnt="0"/>
      <dgm:spPr/>
    </dgm:pt>
    <dgm:pt modelId="{AFD7E7D5-1BA8-4CD4-B00E-2FFDB982D683}" type="pres">
      <dgm:prSet presAssocID="{31C5C691-5449-4670-9B7E-04429B7C03FC}" presName="textRect" presStyleLbl="revTx" presStyleIdx="1" presStyleCnt="4">
        <dgm:presLayoutVars>
          <dgm:chMax val="1"/>
          <dgm:chPref val="1"/>
        </dgm:presLayoutVars>
      </dgm:prSet>
      <dgm:spPr/>
    </dgm:pt>
    <dgm:pt modelId="{E2169E69-C497-4D8B-90E7-98EFB568AF99}" type="pres">
      <dgm:prSet presAssocID="{8DB336B8-D03D-440F-BA20-F651705001AB}" presName="sibTrans" presStyleCnt="0"/>
      <dgm:spPr/>
    </dgm:pt>
    <dgm:pt modelId="{817FF628-415A-4277-BFCB-62EAB87EF92C}" type="pres">
      <dgm:prSet presAssocID="{3900BF44-C41A-4B3D-9BE2-CA3A6E80C251}" presName="compNode" presStyleCnt="0"/>
      <dgm:spPr/>
    </dgm:pt>
    <dgm:pt modelId="{CBCE6D8C-A9F0-4A7D-9D95-0410B4F42D70}" type="pres">
      <dgm:prSet presAssocID="{3900BF44-C41A-4B3D-9BE2-CA3A6E80C25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66E61009-A018-4052-9565-C5E9FFE9F7F3}" type="pres">
      <dgm:prSet presAssocID="{3900BF44-C41A-4B3D-9BE2-CA3A6E80C251}" presName="spaceRect" presStyleCnt="0"/>
      <dgm:spPr/>
    </dgm:pt>
    <dgm:pt modelId="{4258C204-E47F-4AB9-8413-C92BD0B0D33C}" type="pres">
      <dgm:prSet presAssocID="{3900BF44-C41A-4B3D-9BE2-CA3A6E80C251}" presName="textRect" presStyleLbl="revTx" presStyleIdx="2" presStyleCnt="4">
        <dgm:presLayoutVars>
          <dgm:chMax val="1"/>
          <dgm:chPref val="1"/>
        </dgm:presLayoutVars>
      </dgm:prSet>
      <dgm:spPr/>
    </dgm:pt>
    <dgm:pt modelId="{4A204A94-A918-4DAF-BB43-47BEB3A78BD2}" type="pres">
      <dgm:prSet presAssocID="{4A5AD1CD-DA98-428B-82DA-FD63DE10F640}" presName="sibTrans" presStyleCnt="0"/>
      <dgm:spPr/>
    </dgm:pt>
    <dgm:pt modelId="{D4E7AFCD-AE48-4D49-A880-3AED54FB2FA7}" type="pres">
      <dgm:prSet presAssocID="{2314941C-2574-416F-BB15-5DB9B485AB20}" presName="compNode" presStyleCnt="0"/>
      <dgm:spPr/>
    </dgm:pt>
    <dgm:pt modelId="{3D56C66E-EF27-41E1-9C51-3139AA39F670}" type="pres">
      <dgm:prSet presAssocID="{2314941C-2574-416F-BB15-5DB9B485AB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F61E95A-079E-4BB4-A62A-50895C534E67}" type="pres">
      <dgm:prSet presAssocID="{2314941C-2574-416F-BB15-5DB9B485AB20}" presName="spaceRect" presStyleCnt="0"/>
      <dgm:spPr/>
    </dgm:pt>
    <dgm:pt modelId="{5AF37308-0985-4B85-B07C-C56E4EB6D29D}" type="pres">
      <dgm:prSet presAssocID="{2314941C-2574-416F-BB15-5DB9B485AB20}" presName="textRect" presStyleLbl="revTx" presStyleIdx="3" presStyleCnt="4">
        <dgm:presLayoutVars>
          <dgm:chMax val="1"/>
          <dgm:chPref val="1"/>
        </dgm:presLayoutVars>
      </dgm:prSet>
      <dgm:spPr/>
    </dgm:pt>
  </dgm:ptLst>
  <dgm:cxnLst>
    <dgm:cxn modelId="{6F3DD907-2824-4141-A1F4-B9071F81034B}" type="presOf" srcId="{2314941C-2574-416F-BB15-5DB9B485AB20}" destId="{5AF37308-0985-4B85-B07C-C56E4EB6D29D}" srcOrd="0" destOrd="0" presId="urn:microsoft.com/office/officeart/2018/2/layout/IconLabelList"/>
    <dgm:cxn modelId="{2C9D7B5E-B0BE-4720-8EAC-8A1B4610A93C}" srcId="{A449F1DA-BFE1-4884-895C-17F1FB34CE9E}" destId="{2314941C-2574-416F-BB15-5DB9B485AB20}" srcOrd="3" destOrd="0" parTransId="{0835A013-A59B-4C1D-A803-35C4A5D8CF03}" sibTransId="{4B8B5357-FAEA-481A-8425-34AF31AA3449}"/>
    <dgm:cxn modelId="{1F1F9262-5A31-41EE-ACB8-45DC60990BC0}" type="presOf" srcId="{785E1777-4539-4560-ACF7-71D0E1114FC8}" destId="{FA5C2C1C-2D0C-41AA-87AC-B7FE3B7FC147}" srcOrd="0" destOrd="0" presId="urn:microsoft.com/office/officeart/2018/2/layout/IconLabelList"/>
    <dgm:cxn modelId="{D0150C47-A24D-4028-B06D-12FECF071A84}" type="presOf" srcId="{A449F1DA-BFE1-4884-895C-17F1FB34CE9E}" destId="{B222247B-35AA-4307-B23F-9DC2411446C2}" srcOrd="0" destOrd="0" presId="urn:microsoft.com/office/officeart/2018/2/layout/IconLabelList"/>
    <dgm:cxn modelId="{99384D6B-AAD9-431D-9F0C-3F45142A3CA7}" srcId="{A449F1DA-BFE1-4884-895C-17F1FB34CE9E}" destId="{3900BF44-C41A-4B3D-9BE2-CA3A6E80C251}" srcOrd="2" destOrd="0" parTransId="{F0172908-F766-47DC-8B42-77B0598BEAB5}" sibTransId="{4A5AD1CD-DA98-428B-82DA-FD63DE10F640}"/>
    <dgm:cxn modelId="{89896F71-7DD1-40F4-AE82-AA09B28B30A8}" srcId="{A449F1DA-BFE1-4884-895C-17F1FB34CE9E}" destId="{785E1777-4539-4560-ACF7-71D0E1114FC8}" srcOrd="0" destOrd="0" parTransId="{AA5AD6E8-FABF-4CEE-8CDC-C33CCBC7B63F}" sibTransId="{1D9C84DE-A794-42BF-A0A7-50DEDAA05129}"/>
    <dgm:cxn modelId="{F7688176-8FE5-48BA-8764-B212709A704B}" type="presOf" srcId="{3900BF44-C41A-4B3D-9BE2-CA3A6E80C251}" destId="{4258C204-E47F-4AB9-8413-C92BD0B0D33C}" srcOrd="0" destOrd="0" presId="urn:microsoft.com/office/officeart/2018/2/layout/IconLabelList"/>
    <dgm:cxn modelId="{2F57C999-36A9-48CA-82A5-51A7BB77C6EC}" type="presOf" srcId="{31C5C691-5449-4670-9B7E-04429B7C03FC}" destId="{AFD7E7D5-1BA8-4CD4-B00E-2FFDB982D683}" srcOrd="0" destOrd="0" presId="urn:microsoft.com/office/officeart/2018/2/layout/IconLabelList"/>
    <dgm:cxn modelId="{A35C62EF-0177-4C9D-888B-ECFEF7D0C059}" srcId="{A449F1DA-BFE1-4884-895C-17F1FB34CE9E}" destId="{31C5C691-5449-4670-9B7E-04429B7C03FC}" srcOrd="1" destOrd="0" parTransId="{314217A7-16FE-4BC6-834F-1D77D9E8660D}" sibTransId="{8DB336B8-D03D-440F-BA20-F651705001AB}"/>
    <dgm:cxn modelId="{E1CC1E87-6565-410F-A8CE-96D84BC08D9D}" type="presParOf" srcId="{B222247B-35AA-4307-B23F-9DC2411446C2}" destId="{879CEDC6-CE43-470E-BF60-8A4F56CF1243}" srcOrd="0" destOrd="0" presId="urn:microsoft.com/office/officeart/2018/2/layout/IconLabelList"/>
    <dgm:cxn modelId="{2778B242-FB81-450F-871A-ACFCCB0EB606}" type="presParOf" srcId="{879CEDC6-CE43-470E-BF60-8A4F56CF1243}" destId="{79B7E113-CCD0-4DFF-9729-85DE81B0CDC0}" srcOrd="0" destOrd="0" presId="urn:microsoft.com/office/officeart/2018/2/layout/IconLabelList"/>
    <dgm:cxn modelId="{9F5C92EC-B7AA-4458-A270-D334A2F1D4B9}" type="presParOf" srcId="{879CEDC6-CE43-470E-BF60-8A4F56CF1243}" destId="{C4C661B9-2D72-4FC6-A0B2-732FA35C5EDB}" srcOrd="1" destOrd="0" presId="urn:microsoft.com/office/officeart/2018/2/layout/IconLabelList"/>
    <dgm:cxn modelId="{BB38E443-1EF1-4320-BC74-E96E669B21C1}" type="presParOf" srcId="{879CEDC6-CE43-470E-BF60-8A4F56CF1243}" destId="{FA5C2C1C-2D0C-41AA-87AC-B7FE3B7FC147}" srcOrd="2" destOrd="0" presId="urn:microsoft.com/office/officeart/2018/2/layout/IconLabelList"/>
    <dgm:cxn modelId="{C9249B0B-0C64-4BC0-986C-59F21715B26C}" type="presParOf" srcId="{B222247B-35AA-4307-B23F-9DC2411446C2}" destId="{7C4783E4-51C1-4E64-8525-226DB15ED88C}" srcOrd="1" destOrd="0" presId="urn:microsoft.com/office/officeart/2018/2/layout/IconLabelList"/>
    <dgm:cxn modelId="{55EC15E3-7347-4C10-8A49-048B42165850}" type="presParOf" srcId="{B222247B-35AA-4307-B23F-9DC2411446C2}" destId="{F6D612C7-A3A9-492E-A763-ED0854887F8C}" srcOrd="2" destOrd="0" presId="urn:microsoft.com/office/officeart/2018/2/layout/IconLabelList"/>
    <dgm:cxn modelId="{F5424BC6-7697-45BE-ACF6-6D7A3003F4BF}" type="presParOf" srcId="{F6D612C7-A3A9-492E-A763-ED0854887F8C}" destId="{35463F20-F7CB-4E8C-96D3-72A38F213141}" srcOrd="0" destOrd="0" presId="urn:microsoft.com/office/officeart/2018/2/layout/IconLabelList"/>
    <dgm:cxn modelId="{723F6B82-56E2-48DC-B11A-4B91DAC688E5}" type="presParOf" srcId="{F6D612C7-A3A9-492E-A763-ED0854887F8C}" destId="{B3743C0A-A6FA-46A0-B686-AAF2DB6524F7}" srcOrd="1" destOrd="0" presId="urn:microsoft.com/office/officeart/2018/2/layout/IconLabelList"/>
    <dgm:cxn modelId="{2351F70A-FCDF-4F14-A90E-0A257DC57A25}" type="presParOf" srcId="{F6D612C7-A3A9-492E-A763-ED0854887F8C}" destId="{AFD7E7D5-1BA8-4CD4-B00E-2FFDB982D683}" srcOrd="2" destOrd="0" presId="urn:microsoft.com/office/officeart/2018/2/layout/IconLabelList"/>
    <dgm:cxn modelId="{4C2F5253-17B9-4BCC-BB66-3FD86140B039}" type="presParOf" srcId="{B222247B-35AA-4307-B23F-9DC2411446C2}" destId="{E2169E69-C497-4D8B-90E7-98EFB568AF99}" srcOrd="3" destOrd="0" presId="urn:microsoft.com/office/officeart/2018/2/layout/IconLabelList"/>
    <dgm:cxn modelId="{ADDBCE0C-A3CF-48D4-B329-78D801723344}" type="presParOf" srcId="{B222247B-35AA-4307-B23F-9DC2411446C2}" destId="{817FF628-415A-4277-BFCB-62EAB87EF92C}" srcOrd="4" destOrd="0" presId="urn:microsoft.com/office/officeart/2018/2/layout/IconLabelList"/>
    <dgm:cxn modelId="{FD2E2AAB-29C0-4D1E-85E6-3655E5F33408}" type="presParOf" srcId="{817FF628-415A-4277-BFCB-62EAB87EF92C}" destId="{CBCE6D8C-A9F0-4A7D-9D95-0410B4F42D70}" srcOrd="0" destOrd="0" presId="urn:microsoft.com/office/officeart/2018/2/layout/IconLabelList"/>
    <dgm:cxn modelId="{ED4229ED-647D-4D97-8687-8B7C575CFC3F}" type="presParOf" srcId="{817FF628-415A-4277-BFCB-62EAB87EF92C}" destId="{66E61009-A018-4052-9565-C5E9FFE9F7F3}" srcOrd="1" destOrd="0" presId="urn:microsoft.com/office/officeart/2018/2/layout/IconLabelList"/>
    <dgm:cxn modelId="{2504DBEE-E27C-4639-9118-81BB2404FB60}" type="presParOf" srcId="{817FF628-415A-4277-BFCB-62EAB87EF92C}" destId="{4258C204-E47F-4AB9-8413-C92BD0B0D33C}" srcOrd="2" destOrd="0" presId="urn:microsoft.com/office/officeart/2018/2/layout/IconLabelList"/>
    <dgm:cxn modelId="{17CAC6B3-835A-46C7-AB7A-7830F1A41E6A}" type="presParOf" srcId="{B222247B-35AA-4307-B23F-9DC2411446C2}" destId="{4A204A94-A918-4DAF-BB43-47BEB3A78BD2}" srcOrd="5" destOrd="0" presId="urn:microsoft.com/office/officeart/2018/2/layout/IconLabelList"/>
    <dgm:cxn modelId="{E3217212-920F-4EE1-B5AB-722B75453325}" type="presParOf" srcId="{B222247B-35AA-4307-B23F-9DC2411446C2}" destId="{D4E7AFCD-AE48-4D49-A880-3AED54FB2FA7}" srcOrd="6" destOrd="0" presId="urn:microsoft.com/office/officeart/2018/2/layout/IconLabelList"/>
    <dgm:cxn modelId="{C1871696-AAFB-4A98-B671-3E511E04ADFD}" type="presParOf" srcId="{D4E7AFCD-AE48-4D49-A880-3AED54FB2FA7}" destId="{3D56C66E-EF27-41E1-9C51-3139AA39F670}" srcOrd="0" destOrd="0" presId="urn:microsoft.com/office/officeart/2018/2/layout/IconLabelList"/>
    <dgm:cxn modelId="{238FFB9F-1DFE-4777-AC7A-A9D471AD789D}" type="presParOf" srcId="{D4E7AFCD-AE48-4D49-A880-3AED54FB2FA7}" destId="{5F61E95A-079E-4BB4-A62A-50895C534E67}" srcOrd="1" destOrd="0" presId="urn:microsoft.com/office/officeart/2018/2/layout/IconLabelList"/>
    <dgm:cxn modelId="{D39787D1-402A-481B-B193-E89FB95704FB}" type="presParOf" srcId="{D4E7AFCD-AE48-4D49-A880-3AED54FB2FA7}" destId="{5AF37308-0985-4B85-B07C-C56E4EB6D29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338D7-F7B3-409C-B36E-B50A5423DC18}"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34969CCB-ADCE-4481-975C-5AB49621AEA4}">
      <dgm:prSet/>
      <dgm:spPr/>
      <dgm:t>
        <a:bodyPr/>
        <a:lstStyle/>
        <a:p>
          <a:endParaRPr lang="en-US"/>
        </a:p>
      </dgm:t>
    </dgm:pt>
    <dgm:pt modelId="{E2C22665-57AA-476A-A7E9-90C97382A729}" type="parTrans" cxnId="{F4614B7A-DE9D-4A30-AE15-CF768E12066E}">
      <dgm:prSet/>
      <dgm:spPr/>
      <dgm:t>
        <a:bodyPr/>
        <a:lstStyle/>
        <a:p>
          <a:endParaRPr lang="en-US"/>
        </a:p>
      </dgm:t>
    </dgm:pt>
    <dgm:pt modelId="{D05507AE-C894-4C23-9E9B-9D005E0C059E}" type="sibTrans" cxnId="{F4614B7A-DE9D-4A30-AE15-CF768E12066E}">
      <dgm:prSet/>
      <dgm:spPr/>
      <dgm:t>
        <a:bodyPr/>
        <a:lstStyle/>
        <a:p>
          <a:endParaRPr lang="en-US"/>
        </a:p>
      </dgm:t>
    </dgm:pt>
    <dgm:pt modelId="{18482B93-2123-42F5-93E2-C27BCED0A18C}">
      <dgm:prSet/>
      <dgm:spPr/>
      <dgm:t>
        <a:bodyPr/>
        <a:lstStyle/>
        <a:p>
          <a:pPr rtl="0"/>
          <a:r>
            <a:rPr lang="en-US">
              <a:latin typeface="Calibri Light" panose="020F0302020204030204"/>
            </a:rPr>
            <a:t> 1. How do </a:t>
          </a:r>
          <a:r>
            <a:rPr lang="en-US"/>
            <a:t>delays</a:t>
          </a:r>
          <a:r>
            <a:rPr lang="en-US">
              <a:latin typeface="Calibri Light" panose="020F0302020204030204"/>
            </a:rPr>
            <a:t> vary by </a:t>
          </a:r>
          <a:r>
            <a:rPr lang="en-US">
              <a:solidFill>
                <a:schemeClr val="accent1"/>
              </a:solidFill>
              <a:latin typeface="Calibri Light" panose="020F0302020204030204"/>
            </a:rPr>
            <a:t>time of day</a:t>
          </a:r>
          <a:r>
            <a:rPr lang="en-US">
              <a:latin typeface="Calibri Light" panose="020F0302020204030204"/>
            </a:rPr>
            <a:t>, </a:t>
          </a:r>
          <a:r>
            <a:rPr lang="en-US">
              <a:solidFill>
                <a:schemeClr val="accent2"/>
              </a:solidFill>
              <a:latin typeface="Calibri Light" panose="020F0302020204030204"/>
            </a:rPr>
            <a:t>day of the week</a:t>
          </a:r>
          <a:r>
            <a:rPr lang="en-US">
              <a:latin typeface="Calibri Light" panose="020F0302020204030204"/>
            </a:rPr>
            <a:t>, or</a:t>
          </a:r>
          <a:r>
            <a:rPr lang="en-US">
              <a:solidFill>
                <a:schemeClr val="accent6"/>
              </a:solidFill>
              <a:latin typeface="Calibri Light" panose="020F0302020204030204"/>
            </a:rPr>
            <a:t> season</a:t>
          </a:r>
          <a:r>
            <a:rPr lang="en-US">
              <a:latin typeface="Calibri Light" panose="020F0302020204030204"/>
            </a:rPr>
            <a:t>?</a:t>
          </a:r>
          <a:endParaRPr lang="en-US"/>
        </a:p>
      </dgm:t>
    </dgm:pt>
    <dgm:pt modelId="{B1E59959-E80C-4A40-BE10-122161416828}" type="parTrans" cxnId="{98B069B1-938F-4523-9B47-4DE6938264C0}">
      <dgm:prSet/>
      <dgm:spPr/>
      <dgm:t>
        <a:bodyPr/>
        <a:lstStyle/>
        <a:p>
          <a:endParaRPr lang="en-US"/>
        </a:p>
      </dgm:t>
    </dgm:pt>
    <dgm:pt modelId="{2FA10B2A-46F4-4383-A61C-E1BC824533B2}" type="sibTrans" cxnId="{98B069B1-938F-4523-9B47-4DE6938264C0}">
      <dgm:prSet/>
      <dgm:spPr/>
      <dgm:t>
        <a:bodyPr/>
        <a:lstStyle/>
        <a:p>
          <a:endParaRPr lang="en-US"/>
        </a:p>
      </dgm:t>
    </dgm:pt>
    <dgm:pt modelId="{D1585F4D-4D36-4280-BDBD-671D1A379E23}">
      <dgm:prSet/>
      <dgm:spPr/>
      <dgm:t>
        <a:bodyPr/>
        <a:lstStyle/>
        <a:p>
          <a:pPr rtl="0"/>
          <a:r>
            <a:rPr lang="en-US">
              <a:latin typeface="Calibri Light" panose="020F0302020204030204"/>
            </a:rPr>
            <a:t> 2. Are</a:t>
          </a:r>
          <a:r>
            <a:rPr lang="en-US"/>
            <a:t> certain</a:t>
          </a:r>
          <a:r>
            <a:rPr lang="en-US">
              <a:solidFill>
                <a:schemeClr val="accent6"/>
              </a:solidFill>
            </a:rPr>
            <a:t> airlines</a:t>
          </a:r>
          <a:r>
            <a:rPr lang="en-US"/>
            <a:t> more prone to flight delays?</a:t>
          </a:r>
        </a:p>
      </dgm:t>
    </dgm:pt>
    <dgm:pt modelId="{07B11992-ECCC-42E8-988A-A839BAC54370}" type="parTrans" cxnId="{8A5FE722-B05A-4D7F-90E4-2A1BCD51BE72}">
      <dgm:prSet/>
      <dgm:spPr/>
      <dgm:t>
        <a:bodyPr/>
        <a:lstStyle/>
        <a:p>
          <a:endParaRPr lang="en-US"/>
        </a:p>
      </dgm:t>
    </dgm:pt>
    <dgm:pt modelId="{CBC5D8F9-739C-4BFD-A4C7-786734B68DD1}" type="sibTrans" cxnId="{8A5FE722-B05A-4D7F-90E4-2A1BCD51BE72}">
      <dgm:prSet/>
      <dgm:spPr/>
      <dgm:t>
        <a:bodyPr/>
        <a:lstStyle/>
        <a:p>
          <a:endParaRPr lang="en-US"/>
        </a:p>
      </dgm:t>
    </dgm:pt>
    <dgm:pt modelId="{A18A0F2C-E69F-4E1F-AEAE-C6B208C042BC}">
      <dgm:prSet/>
      <dgm:spPr/>
      <dgm:t>
        <a:bodyPr/>
        <a:lstStyle/>
        <a:p>
          <a:pPr rtl="0"/>
          <a:r>
            <a:rPr lang="en-US">
              <a:latin typeface="Calibri Light" panose="020F0302020204030204"/>
            </a:rPr>
            <a:t> 3. Are certain </a:t>
          </a:r>
          <a:r>
            <a:rPr lang="en-US">
              <a:solidFill>
                <a:schemeClr val="accent1"/>
              </a:solidFill>
              <a:latin typeface="Calibri Light" panose="020F0302020204030204"/>
            </a:rPr>
            <a:t>airports</a:t>
          </a:r>
          <a:r>
            <a:rPr lang="en-US">
              <a:latin typeface="Calibri Light" panose="020F0302020204030204"/>
            </a:rPr>
            <a:t> more prone to delay?</a:t>
          </a:r>
        </a:p>
      </dgm:t>
    </dgm:pt>
    <dgm:pt modelId="{673AB82B-6983-4B83-8199-D7AA8CECD023}" type="parTrans" cxnId="{DBD453B7-BCFA-4B64-A284-E48AE2502B0D}">
      <dgm:prSet/>
      <dgm:spPr/>
      <dgm:t>
        <a:bodyPr/>
        <a:lstStyle/>
        <a:p>
          <a:endParaRPr lang="en-US"/>
        </a:p>
      </dgm:t>
    </dgm:pt>
    <dgm:pt modelId="{26CB9ECF-AC32-4386-B741-1750EC3DAB62}" type="sibTrans" cxnId="{DBD453B7-BCFA-4B64-A284-E48AE2502B0D}">
      <dgm:prSet/>
      <dgm:spPr/>
      <dgm:t>
        <a:bodyPr/>
        <a:lstStyle/>
        <a:p>
          <a:endParaRPr lang="en-US"/>
        </a:p>
      </dgm:t>
    </dgm:pt>
    <dgm:pt modelId="{647727FD-EF20-49E3-81D5-5ED6F1EE4BFB}">
      <dgm:prSet/>
      <dgm:spPr/>
      <dgm:t>
        <a:bodyPr/>
        <a:lstStyle/>
        <a:p>
          <a:pPr rtl="0"/>
          <a:r>
            <a:rPr lang="en-US">
              <a:latin typeface="Calibri Light" panose="020F0302020204030204"/>
            </a:rPr>
            <a:t> 5. </a:t>
          </a:r>
          <a:r>
            <a:rPr lang="en-US"/>
            <a:t>Do </a:t>
          </a:r>
          <a:r>
            <a:rPr lang="en-US">
              <a:solidFill>
                <a:schemeClr val="accent6"/>
              </a:solidFill>
              <a:latin typeface="Calibri Light" panose="020F0302020204030204"/>
            </a:rPr>
            <a:t>airtime</a:t>
          </a:r>
          <a:r>
            <a:rPr lang="en-US">
              <a:solidFill>
                <a:schemeClr val="accent6"/>
              </a:solidFill>
            </a:rPr>
            <a:t> </a:t>
          </a:r>
          <a:r>
            <a:rPr lang="en-US">
              <a:solidFill>
                <a:schemeClr val="tx1"/>
              </a:solidFill>
            </a:rPr>
            <a:t>and </a:t>
          </a:r>
          <a:r>
            <a:rPr lang="en-US">
              <a:solidFill>
                <a:schemeClr val="accent6"/>
              </a:solidFill>
              <a:latin typeface="Calibri Light" panose="020F0302020204030204"/>
            </a:rPr>
            <a:t>distance</a:t>
          </a:r>
          <a:r>
            <a:rPr lang="en-US"/>
            <a:t> affect flight delays?</a:t>
          </a:r>
        </a:p>
      </dgm:t>
    </dgm:pt>
    <dgm:pt modelId="{A2C9C433-C2DA-4B56-A1DE-09EA5CD56B49}" type="parTrans" cxnId="{626F21C8-F8A4-4BFB-AE6D-AA9F926076CB}">
      <dgm:prSet/>
      <dgm:spPr/>
      <dgm:t>
        <a:bodyPr/>
        <a:lstStyle/>
        <a:p>
          <a:endParaRPr lang="en-US"/>
        </a:p>
      </dgm:t>
    </dgm:pt>
    <dgm:pt modelId="{2D24E26D-D9DE-495B-A4E1-2D201A9526E2}" type="sibTrans" cxnId="{626F21C8-F8A4-4BFB-AE6D-AA9F926076CB}">
      <dgm:prSet/>
      <dgm:spPr/>
      <dgm:t>
        <a:bodyPr/>
        <a:lstStyle/>
        <a:p>
          <a:endParaRPr lang="en-US"/>
        </a:p>
      </dgm:t>
    </dgm:pt>
    <dgm:pt modelId="{CBA2A018-2050-4493-8C3F-27D71A2CB558}">
      <dgm:prSet phldr="0"/>
      <dgm:spPr/>
      <dgm:t>
        <a:bodyPr/>
        <a:lstStyle/>
        <a:p>
          <a:pPr rtl="0"/>
          <a:r>
            <a:rPr lang="en-US">
              <a:latin typeface="Calibri Light" panose="020F0302020204030204"/>
            </a:rPr>
            <a:t> 4. </a:t>
          </a:r>
          <a:r>
            <a:rPr lang="en-US"/>
            <a:t>What are the </a:t>
          </a:r>
          <a:r>
            <a:rPr lang="en-US">
              <a:solidFill>
                <a:schemeClr val="accent2"/>
              </a:solidFill>
            </a:rPr>
            <a:t>major factors</a:t>
          </a:r>
          <a:r>
            <a:rPr lang="en-US"/>
            <a:t> causing flight delays?</a:t>
          </a:r>
          <a:endParaRPr lang="en-US">
            <a:latin typeface="Calibri Light" panose="020F0302020204030204"/>
          </a:endParaRPr>
        </a:p>
      </dgm:t>
    </dgm:pt>
    <dgm:pt modelId="{AE930067-B410-4F81-A976-B4FB252D44CC}" type="parTrans" cxnId="{810A8CDB-1708-4234-9C8B-BDCAD7685903}">
      <dgm:prSet/>
      <dgm:spPr/>
    </dgm:pt>
    <dgm:pt modelId="{AFFA0162-327C-42BA-8355-7CD0AC254348}" type="sibTrans" cxnId="{810A8CDB-1708-4234-9C8B-BDCAD7685903}">
      <dgm:prSet/>
      <dgm:spPr/>
    </dgm:pt>
    <dgm:pt modelId="{4E722398-6F86-442E-948D-5D4CC7C6C6E7}" type="pres">
      <dgm:prSet presAssocID="{38A338D7-F7B3-409C-B36E-B50A5423DC18}" presName="vert0" presStyleCnt="0">
        <dgm:presLayoutVars>
          <dgm:dir/>
          <dgm:animOne val="branch"/>
          <dgm:animLvl val="lvl"/>
        </dgm:presLayoutVars>
      </dgm:prSet>
      <dgm:spPr/>
    </dgm:pt>
    <dgm:pt modelId="{2E208421-76EF-4D15-9EF6-025D449898BB}" type="pres">
      <dgm:prSet presAssocID="{34969CCB-ADCE-4481-975C-5AB49621AEA4}" presName="thickLine" presStyleLbl="alignNode1" presStyleIdx="0" presStyleCnt="6"/>
      <dgm:spPr/>
    </dgm:pt>
    <dgm:pt modelId="{E72AA922-D32F-426C-82C3-71BAAE20F227}" type="pres">
      <dgm:prSet presAssocID="{34969CCB-ADCE-4481-975C-5AB49621AEA4}" presName="horz1" presStyleCnt="0"/>
      <dgm:spPr/>
    </dgm:pt>
    <dgm:pt modelId="{1608578D-F250-44D3-AEE4-2F588BC7E94F}" type="pres">
      <dgm:prSet presAssocID="{34969CCB-ADCE-4481-975C-5AB49621AEA4}" presName="tx1" presStyleLbl="revTx" presStyleIdx="0" presStyleCnt="6"/>
      <dgm:spPr/>
    </dgm:pt>
    <dgm:pt modelId="{D7C7F865-F3E6-40BE-B991-242EAFB9EF95}" type="pres">
      <dgm:prSet presAssocID="{34969CCB-ADCE-4481-975C-5AB49621AEA4}" presName="vert1" presStyleCnt="0"/>
      <dgm:spPr/>
    </dgm:pt>
    <dgm:pt modelId="{D7D321AE-51FC-4730-A8E2-9B1326777F21}" type="pres">
      <dgm:prSet presAssocID="{18482B93-2123-42F5-93E2-C27BCED0A18C}" presName="thickLine" presStyleLbl="alignNode1" presStyleIdx="1" presStyleCnt="6"/>
      <dgm:spPr/>
    </dgm:pt>
    <dgm:pt modelId="{B2994381-25A4-452E-A8D6-A7ACD1804AA0}" type="pres">
      <dgm:prSet presAssocID="{18482B93-2123-42F5-93E2-C27BCED0A18C}" presName="horz1" presStyleCnt="0"/>
      <dgm:spPr/>
    </dgm:pt>
    <dgm:pt modelId="{F0971351-BBF7-489C-A05B-99908C5A98F1}" type="pres">
      <dgm:prSet presAssocID="{18482B93-2123-42F5-93E2-C27BCED0A18C}" presName="tx1" presStyleLbl="revTx" presStyleIdx="1" presStyleCnt="6"/>
      <dgm:spPr/>
    </dgm:pt>
    <dgm:pt modelId="{53BDDDC0-D2FA-4BD0-9B4D-460AC1C47FFE}" type="pres">
      <dgm:prSet presAssocID="{18482B93-2123-42F5-93E2-C27BCED0A18C}" presName="vert1" presStyleCnt="0"/>
      <dgm:spPr/>
    </dgm:pt>
    <dgm:pt modelId="{BCB81711-5BA5-4284-AAE6-4A8A188A79FB}" type="pres">
      <dgm:prSet presAssocID="{D1585F4D-4D36-4280-BDBD-671D1A379E23}" presName="thickLine" presStyleLbl="alignNode1" presStyleIdx="2" presStyleCnt="6"/>
      <dgm:spPr/>
    </dgm:pt>
    <dgm:pt modelId="{FF1B09F1-C7AB-4C5D-A9DC-9574559D53B1}" type="pres">
      <dgm:prSet presAssocID="{D1585F4D-4D36-4280-BDBD-671D1A379E23}" presName="horz1" presStyleCnt="0"/>
      <dgm:spPr/>
    </dgm:pt>
    <dgm:pt modelId="{AB4B2DEA-B1E2-4075-89B6-526ECCE2B0CB}" type="pres">
      <dgm:prSet presAssocID="{D1585F4D-4D36-4280-BDBD-671D1A379E23}" presName="tx1" presStyleLbl="revTx" presStyleIdx="2" presStyleCnt="6"/>
      <dgm:spPr/>
    </dgm:pt>
    <dgm:pt modelId="{F0E371BE-2D5F-4E36-B2E7-0254579B1958}" type="pres">
      <dgm:prSet presAssocID="{D1585F4D-4D36-4280-BDBD-671D1A379E23}" presName="vert1" presStyleCnt="0"/>
      <dgm:spPr/>
    </dgm:pt>
    <dgm:pt modelId="{772A33E0-490E-48A3-885F-2C62E1824737}" type="pres">
      <dgm:prSet presAssocID="{A18A0F2C-E69F-4E1F-AEAE-C6B208C042BC}" presName="thickLine" presStyleLbl="alignNode1" presStyleIdx="3" presStyleCnt="6"/>
      <dgm:spPr/>
    </dgm:pt>
    <dgm:pt modelId="{B923A36C-B818-41DF-A6F3-4462C03767E1}" type="pres">
      <dgm:prSet presAssocID="{A18A0F2C-E69F-4E1F-AEAE-C6B208C042BC}" presName="horz1" presStyleCnt="0"/>
      <dgm:spPr/>
    </dgm:pt>
    <dgm:pt modelId="{02CD73A8-CD95-4D1A-AD97-34CC7B6D6D75}" type="pres">
      <dgm:prSet presAssocID="{A18A0F2C-E69F-4E1F-AEAE-C6B208C042BC}" presName="tx1" presStyleLbl="revTx" presStyleIdx="3" presStyleCnt="6"/>
      <dgm:spPr/>
    </dgm:pt>
    <dgm:pt modelId="{4BAA0D41-42B2-4405-B6DB-C2810F844540}" type="pres">
      <dgm:prSet presAssocID="{A18A0F2C-E69F-4E1F-AEAE-C6B208C042BC}" presName="vert1" presStyleCnt="0"/>
      <dgm:spPr/>
    </dgm:pt>
    <dgm:pt modelId="{F9DD13D7-5402-487C-A8D6-119BF71451D0}" type="pres">
      <dgm:prSet presAssocID="{CBA2A018-2050-4493-8C3F-27D71A2CB558}" presName="thickLine" presStyleLbl="alignNode1" presStyleIdx="4" presStyleCnt="6"/>
      <dgm:spPr/>
    </dgm:pt>
    <dgm:pt modelId="{7EB07D72-6A5B-499C-B01B-C8A5C4ABBF59}" type="pres">
      <dgm:prSet presAssocID="{CBA2A018-2050-4493-8C3F-27D71A2CB558}" presName="horz1" presStyleCnt="0"/>
      <dgm:spPr/>
    </dgm:pt>
    <dgm:pt modelId="{10A79CD8-3957-4007-A9D0-99AA4DEEEC0B}" type="pres">
      <dgm:prSet presAssocID="{CBA2A018-2050-4493-8C3F-27D71A2CB558}" presName="tx1" presStyleLbl="revTx" presStyleIdx="4" presStyleCnt="6"/>
      <dgm:spPr/>
    </dgm:pt>
    <dgm:pt modelId="{9E8AD0B1-D7BC-48B7-B59F-850FDE17C2AD}" type="pres">
      <dgm:prSet presAssocID="{CBA2A018-2050-4493-8C3F-27D71A2CB558}" presName="vert1" presStyleCnt="0"/>
      <dgm:spPr/>
    </dgm:pt>
    <dgm:pt modelId="{BD58506C-D397-4D07-BCF4-D705424442AE}" type="pres">
      <dgm:prSet presAssocID="{647727FD-EF20-49E3-81D5-5ED6F1EE4BFB}" presName="thickLine" presStyleLbl="alignNode1" presStyleIdx="5" presStyleCnt="6"/>
      <dgm:spPr/>
    </dgm:pt>
    <dgm:pt modelId="{76FA085F-7138-4C71-BD93-85088000DE64}" type="pres">
      <dgm:prSet presAssocID="{647727FD-EF20-49E3-81D5-5ED6F1EE4BFB}" presName="horz1" presStyleCnt="0"/>
      <dgm:spPr/>
    </dgm:pt>
    <dgm:pt modelId="{40D2715B-7B35-442E-8999-C76603DFF9FC}" type="pres">
      <dgm:prSet presAssocID="{647727FD-EF20-49E3-81D5-5ED6F1EE4BFB}" presName="tx1" presStyleLbl="revTx" presStyleIdx="5" presStyleCnt="6"/>
      <dgm:spPr/>
    </dgm:pt>
    <dgm:pt modelId="{10CEB0B6-4625-4682-BA1C-360D946ED28A}" type="pres">
      <dgm:prSet presAssocID="{647727FD-EF20-49E3-81D5-5ED6F1EE4BFB}" presName="vert1" presStyleCnt="0"/>
      <dgm:spPr/>
    </dgm:pt>
  </dgm:ptLst>
  <dgm:cxnLst>
    <dgm:cxn modelId="{8A5FE722-B05A-4D7F-90E4-2A1BCD51BE72}" srcId="{38A338D7-F7B3-409C-B36E-B50A5423DC18}" destId="{D1585F4D-4D36-4280-BDBD-671D1A379E23}" srcOrd="2" destOrd="0" parTransId="{07B11992-ECCC-42E8-988A-A839BAC54370}" sibTransId="{CBC5D8F9-739C-4BFD-A4C7-786734B68DD1}"/>
    <dgm:cxn modelId="{E64FEB2F-C5A2-4711-99D7-8FBC5A0946DF}" type="presOf" srcId="{A18A0F2C-E69F-4E1F-AEAE-C6B208C042BC}" destId="{02CD73A8-CD95-4D1A-AD97-34CC7B6D6D75}" srcOrd="0" destOrd="0" presId="urn:microsoft.com/office/officeart/2008/layout/LinedList"/>
    <dgm:cxn modelId="{E9B70135-B170-4749-9D85-5C72E34DABE8}" type="presOf" srcId="{34969CCB-ADCE-4481-975C-5AB49621AEA4}" destId="{1608578D-F250-44D3-AEE4-2F588BC7E94F}" srcOrd="0" destOrd="0" presId="urn:microsoft.com/office/officeart/2008/layout/LinedList"/>
    <dgm:cxn modelId="{7ED4993B-5C22-4BEE-B929-0112F057DBA1}" type="presOf" srcId="{18482B93-2123-42F5-93E2-C27BCED0A18C}" destId="{F0971351-BBF7-489C-A05B-99908C5A98F1}" srcOrd="0" destOrd="0" presId="urn:microsoft.com/office/officeart/2008/layout/LinedList"/>
    <dgm:cxn modelId="{D8802051-F09D-486D-8109-04969CA893CB}" type="presOf" srcId="{D1585F4D-4D36-4280-BDBD-671D1A379E23}" destId="{AB4B2DEA-B1E2-4075-89B6-526ECCE2B0CB}" srcOrd="0" destOrd="0" presId="urn:microsoft.com/office/officeart/2008/layout/LinedList"/>
    <dgm:cxn modelId="{F4614B7A-DE9D-4A30-AE15-CF768E12066E}" srcId="{38A338D7-F7B3-409C-B36E-B50A5423DC18}" destId="{34969CCB-ADCE-4481-975C-5AB49621AEA4}" srcOrd="0" destOrd="0" parTransId="{E2C22665-57AA-476A-A7E9-90C97382A729}" sibTransId="{D05507AE-C894-4C23-9E9B-9D005E0C059E}"/>
    <dgm:cxn modelId="{30925696-ED84-4982-86A7-042EB3420D10}" type="presOf" srcId="{647727FD-EF20-49E3-81D5-5ED6F1EE4BFB}" destId="{40D2715B-7B35-442E-8999-C76603DFF9FC}" srcOrd="0" destOrd="0" presId="urn:microsoft.com/office/officeart/2008/layout/LinedList"/>
    <dgm:cxn modelId="{98B069B1-938F-4523-9B47-4DE6938264C0}" srcId="{38A338D7-F7B3-409C-B36E-B50A5423DC18}" destId="{18482B93-2123-42F5-93E2-C27BCED0A18C}" srcOrd="1" destOrd="0" parTransId="{B1E59959-E80C-4A40-BE10-122161416828}" sibTransId="{2FA10B2A-46F4-4383-A61C-E1BC824533B2}"/>
    <dgm:cxn modelId="{DBD453B7-BCFA-4B64-A284-E48AE2502B0D}" srcId="{38A338D7-F7B3-409C-B36E-B50A5423DC18}" destId="{A18A0F2C-E69F-4E1F-AEAE-C6B208C042BC}" srcOrd="3" destOrd="0" parTransId="{673AB82B-6983-4B83-8199-D7AA8CECD023}" sibTransId="{26CB9ECF-AC32-4386-B741-1750EC3DAB62}"/>
    <dgm:cxn modelId="{626F21C8-F8A4-4BFB-AE6D-AA9F926076CB}" srcId="{38A338D7-F7B3-409C-B36E-B50A5423DC18}" destId="{647727FD-EF20-49E3-81D5-5ED6F1EE4BFB}" srcOrd="5" destOrd="0" parTransId="{A2C9C433-C2DA-4B56-A1DE-09EA5CD56B49}" sibTransId="{2D24E26D-D9DE-495B-A4E1-2D201A9526E2}"/>
    <dgm:cxn modelId="{849462C8-897C-4AAA-A72F-4D27F24E9183}" type="presOf" srcId="{38A338D7-F7B3-409C-B36E-B50A5423DC18}" destId="{4E722398-6F86-442E-948D-5D4CC7C6C6E7}" srcOrd="0" destOrd="0" presId="urn:microsoft.com/office/officeart/2008/layout/LinedList"/>
    <dgm:cxn modelId="{A6AB35D4-AB72-420E-B4F1-78806FEFA310}" type="presOf" srcId="{CBA2A018-2050-4493-8C3F-27D71A2CB558}" destId="{10A79CD8-3957-4007-A9D0-99AA4DEEEC0B}" srcOrd="0" destOrd="0" presId="urn:microsoft.com/office/officeart/2008/layout/LinedList"/>
    <dgm:cxn modelId="{810A8CDB-1708-4234-9C8B-BDCAD7685903}" srcId="{38A338D7-F7B3-409C-B36E-B50A5423DC18}" destId="{CBA2A018-2050-4493-8C3F-27D71A2CB558}" srcOrd="4" destOrd="0" parTransId="{AE930067-B410-4F81-A976-B4FB252D44CC}" sibTransId="{AFFA0162-327C-42BA-8355-7CD0AC254348}"/>
    <dgm:cxn modelId="{2769384D-4E38-47A9-BD8E-3B87DDBA32F2}" type="presParOf" srcId="{4E722398-6F86-442E-948D-5D4CC7C6C6E7}" destId="{2E208421-76EF-4D15-9EF6-025D449898BB}" srcOrd="0" destOrd="0" presId="urn:microsoft.com/office/officeart/2008/layout/LinedList"/>
    <dgm:cxn modelId="{EBAB879F-282B-40B7-8F12-914BCE15830C}" type="presParOf" srcId="{4E722398-6F86-442E-948D-5D4CC7C6C6E7}" destId="{E72AA922-D32F-426C-82C3-71BAAE20F227}" srcOrd="1" destOrd="0" presId="urn:microsoft.com/office/officeart/2008/layout/LinedList"/>
    <dgm:cxn modelId="{C441E9F1-227B-4C3E-8BB7-AEF7C8A094A0}" type="presParOf" srcId="{E72AA922-D32F-426C-82C3-71BAAE20F227}" destId="{1608578D-F250-44D3-AEE4-2F588BC7E94F}" srcOrd="0" destOrd="0" presId="urn:microsoft.com/office/officeart/2008/layout/LinedList"/>
    <dgm:cxn modelId="{E653370C-575E-43E8-A7B9-991C25182F9A}" type="presParOf" srcId="{E72AA922-D32F-426C-82C3-71BAAE20F227}" destId="{D7C7F865-F3E6-40BE-B991-242EAFB9EF95}" srcOrd="1" destOrd="0" presId="urn:microsoft.com/office/officeart/2008/layout/LinedList"/>
    <dgm:cxn modelId="{04EC31FF-C6BD-4125-90F1-2A8599D784BF}" type="presParOf" srcId="{4E722398-6F86-442E-948D-5D4CC7C6C6E7}" destId="{D7D321AE-51FC-4730-A8E2-9B1326777F21}" srcOrd="2" destOrd="0" presId="urn:microsoft.com/office/officeart/2008/layout/LinedList"/>
    <dgm:cxn modelId="{39E4CD12-9A2B-4D55-A09D-5A6C2B6A7DB2}" type="presParOf" srcId="{4E722398-6F86-442E-948D-5D4CC7C6C6E7}" destId="{B2994381-25A4-452E-A8D6-A7ACD1804AA0}" srcOrd="3" destOrd="0" presId="urn:microsoft.com/office/officeart/2008/layout/LinedList"/>
    <dgm:cxn modelId="{BDCB9AE1-AC78-4BCA-A1F0-D9EDE09D3CB8}" type="presParOf" srcId="{B2994381-25A4-452E-A8D6-A7ACD1804AA0}" destId="{F0971351-BBF7-489C-A05B-99908C5A98F1}" srcOrd="0" destOrd="0" presId="urn:microsoft.com/office/officeart/2008/layout/LinedList"/>
    <dgm:cxn modelId="{772CBE27-04C8-4795-93BD-87F77B8E8664}" type="presParOf" srcId="{B2994381-25A4-452E-A8D6-A7ACD1804AA0}" destId="{53BDDDC0-D2FA-4BD0-9B4D-460AC1C47FFE}" srcOrd="1" destOrd="0" presId="urn:microsoft.com/office/officeart/2008/layout/LinedList"/>
    <dgm:cxn modelId="{4A91E1AC-BF32-4A07-9BD2-19877A09D8D1}" type="presParOf" srcId="{4E722398-6F86-442E-948D-5D4CC7C6C6E7}" destId="{BCB81711-5BA5-4284-AAE6-4A8A188A79FB}" srcOrd="4" destOrd="0" presId="urn:microsoft.com/office/officeart/2008/layout/LinedList"/>
    <dgm:cxn modelId="{58127108-A2B2-4D0A-9839-6DDAC0ECFD6A}" type="presParOf" srcId="{4E722398-6F86-442E-948D-5D4CC7C6C6E7}" destId="{FF1B09F1-C7AB-4C5D-A9DC-9574559D53B1}" srcOrd="5" destOrd="0" presId="urn:microsoft.com/office/officeart/2008/layout/LinedList"/>
    <dgm:cxn modelId="{A256D2B1-C778-4F7A-B823-7865B2F83E67}" type="presParOf" srcId="{FF1B09F1-C7AB-4C5D-A9DC-9574559D53B1}" destId="{AB4B2DEA-B1E2-4075-89B6-526ECCE2B0CB}" srcOrd="0" destOrd="0" presId="urn:microsoft.com/office/officeart/2008/layout/LinedList"/>
    <dgm:cxn modelId="{2CF56BFD-DA69-46DC-9FD6-84CF04DB0648}" type="presParOf" srcId="{FF1B09F1-C7AB-4C5D-A9DC-9574559D53B1}" destId="{F0E371BE-2D5F-4E36-B2E7-0254579B1958}" srcOrd="1" destOrd="0" presId="urn:microsoft.com/office/officeart/2008/layout/LinedList"/>
    <dgm:cxn modelId="{84935C52-E5FE-464D-941E-06707538B440}" type="presParOf" srcId="{4E722398-6F86-442E-948D-5D4CC7C6C6E7}" destId="{772A33E0-490E-48A3-885F-2C62E1824737}" srcOrd="6" destOrd="0" presId="urn:microsoft.com/office/officeart/2008/layout/LinedList"/>
    <dgm:cxn modelId="{F2AC36B5-49E3-4627-8659-EB7E32C089A2}" type="presParOf" srcId="{4E722398-6F86-442E-948D-5D4CC7C6C6E7}" destId="{B923A36C-B818-41DF-A6F3-4462C03767E1}" srcOrd="7" destOrd="0" presId="urn:microsoft.com/office/officeart/2008/layout/LinedList"/>
    <dgm:cxn modelId="{6A596656-E216-4777-B524-50F31D19807F}" type="presParOf" srcId="{B923A36C-B818-41DF-A6F3-4462C03767E1}" destId="{02CD73A8-CD95-4D1A-AD97-34CC7B6D6D75}" srcOrd="0" destOrd="0" presId="urn:microsoft.com/office/officeart/2008/layout/LinedList"/>
    <dgm:cxn modelId="{56313492-3E21-4B39-9BE3-EDC19092285B}" type="presParOf" srcId="{B923A36C-B818-41DF-A6F3-4462C03767E1}" destId="{4BAA0D41-42B2-4405-B6DB-C2810F844540}" srcOrd="1" destOrd="0" presId="urn:microsoft.com/office/officeart/2008/layout/LinedList"/>
    <dgm:cxn modelId="{DDBD3658-D3ED-4703-8378-8C8D224A9E7F}" type="presParOf" srcId="{4E722398-6F86-442E-948D-5D4CC7C6C6E7}" destId="{F9DD13D7-5402-487C-A8D6-119BF71451D0}" srcOrd="8" destOrd="0" presId="urn:microsoft.com/office/officeart/2008/layout/LinedList"/>
    <dgm:cxn modelId="{095CE4EA-87B9-4FAB-888B-D6C845F389A3}" type="presParOf" srcId="{4E722398-6F86-442E-948D-5D4CC7C6C6E7}" destId="{7EB07D72-6A5B-499C-B01B-C8A5C4ABBF59}" srcOrd="9" destOrd="0" presId="urn:microsoft.com/office/officeart/2008/layout/LinedList"/>
    <dgm:cxn modelId="{9B00C623-B22C-4BAC-B572-08917A91BBE1}" type="presParOf" srcId="{7EB07D72-6A5B-499C-B01B-C8A5C4ABBF59}" destId="{10A79CD8-3957-4007-A9D0-99AA4DEEEC0B}" srcOrd="0" destOrd="0" presId="urn:microsoft.com/office/officeart/2008/layout/LinedList"/>
    <dgm:cxn modelId="{1EF4ECD5-7E2F-4B33-901C-5D756CE883A4}" type="presParOf" srcId="{7EB07D72-6A5B-499C-B01B-C8A5C4ABBF59}" destId="{9E8AD0B1-D7BC-48B7-B59F-850FDE17C2AD}" srcOrd="1" destOrd="0" presId="urn:microsoft.com/office/officeart/2008/layout/LinedList"/>
    <dgm:cxn modelId="{9082A8D5-DF7D-428A-B89B-E53E8F8825B7}" type="presParOf" srcId="{4E722398-6F86-442E-948D-5D4CC7C6C6E7}" destId="{BD58506C-D397-4D07-BCF4-D705424442AE}" srcOrd="10" destOrd="0" presId="urn:microsoft.com/office/officeart/2008/layout/LinedList"/>
    <dgm:cxn modelId="{DC0840C1-BE3A-4ECE-A995-EBEE20022B9F}" type="presParOf" srcId="{4E722398-6F86-442E-948D-5D4CC7C6C6E7}" destId="{76FA085F-7138-4C71-BD93-85088000DE64}" srcOrd="11" destOrd="0" presId="urn:microsoft.com/office/officeart/2008/layout/LinedList"/>
    <dgm:cxn modelId="{02352E5D-70E8-4739-971E-5185CE2146B0}" type="presParOf" srcId="{76FA085F-7138-4C71-BD93-85088000DE64}" destId="{40D2715B-7B35-442E-8999-C76603DFF9FC}" srcOrd="0" destOrd="0" presId="urn:microsoft.com/office/officeart/2008/layout/LinedList"/>
    <dgm:cxn modelId="{F1DBE018-2D07-45FE-BD68-9319A4E34A4B}" type="presParOf" srcId="{76FA085F-7138-4C71-BD93-85088000DE64}" destId="{10CEB0B6-4625-4682-BA1C-360D946ED2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7E113-CCD0-4DFF-9729-85DE81B0CDC0}">
      <dsp:nvSpPr>
        <dsp:cNvPr id="0" name=""/>
        <dsp:cNvSpPr/>
      </dsp:nvSpPr>
      <dsp:spPr>
        <a:xfrm>
          <a:off x="924290" y="1269582"/>
          <a:ext cx="925668" cy="9256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5C2C1C-2D0C-41AA-87AC-B7FE3B7FC147}">
      <dsp:nvSpPr>
        <dsp:cNvPr id="0" name=""/>
        <dsp:cNvSpPr/>
      </dsp:nvSpPr>
      <dsp:spPr>
        <a:xfrm>
          <a:off x="358604" y="2485801"/>
          <a:ext cx="20570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solidFill>
                <a:srgbClr val="202124"/>
              </a:solidFill>
            </a:rPr>
            <a:t>Flight Delay and Cancellation Dataset (2019-2023)</a:t>
          </a:r>
          <a:endParaRPr lang="en-US" sz="1100" kern="1200"/>
        </a:p>
      </dsp:txBody>
      <dsp:txXfrm>
        <a:off x="358604" y="2485801"/>
        <a:ext cx="2057041" cy="720000"/>
      </dsp:txXfrm>
    </dsp:sp>
    <dsp:sp modelId="{35463F20-F7CB-4E8C-96D3-72A38F213141}">
      <dsp:nvSpPr>
        <dsp:cNvPr id="0" name=""/>
        <dsp:cNvSpPr/>
      </dsp:nvSpPr>
      <dsp:spPr>
        <a:xfrm>
          <a:off x="3341313" y="1269582"/>
          <a:ext cx="925668" cy="9256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D7E7D5-1BA8-4CD4-B00E-2FFDB982D683}">
      <dsp:nvSpPr>
        <dsp:cNvPr id="0" name=""/>
        <dsp:cNvSpPr/>
      </dsp:nvSpPr>
      <dsp:spPr>
        <a:xfrm>
          <a:off x="2775627" y="2485801"/>
          <a:ext cx="20570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kern="1200"/>
            <a:t>Source: Kaggle</a:t>
          </a:r>
          <a:r>
            <a:rPr lang="en-US" sz="1100" kern="1200">
              <a:latin typeface="Calibri Light" panose="020F0302020204030204"/>
            </a:rPr>
            <a:t> (</a:t>
          </a:r>
          <a:r>
            <a:rPr lang="en-US" sz="1100" kern="1200">
              <a:solidFill>
                <a:srgbClr val="3C4043"/>
              </a:solidFill>
              <a:latin typeface="Calibri"/>
              <a:cs typeface="Calibri Light"/>
            </a:rPr>
            <a:t>origin: </a:t>
          </a:r>
          <a:r>
            <a:rPr lang="en-US" sz="1100" kern="1200">
              <a:solidFill>
                <a:srgbClr val="3C4043"/>
              </a:solidFill>
              <a:latin typeface="Calibri"/>
              <a:cs typeface="Calibri"/>
            </a:rPr>
            <a:t>data was collected by the US Department of Transportation, Bureau of Transportation Statistics </a:t>
          </a:r>
          <a:r>
            <a:rPr lang="en-US" sz="1100" kern="1200">
              <a:latin typeface="Calibri Light" panose="020F0302020204030204"/>
            </a:rPr>
            <a:t>)</a:t>
          </a:r>
        </a:p>
      </dsp:txBody>
      <dsp:txXfrm>
        <a:off x="2775627" y="2485801"/>
        <a:ext cx="2057041" cy="720000"/>
      </dsp:txXfrm>
    </dsp:sp>
    <dsp:sp modelId="{CBCE6D8C-A9F0-4A7D-9D95-0410B4F42D70}">
      <dsp:nvSpPr>
        <dsp:cNvPr id="0" name=""/>
        <dsp:cNvSpPr/>
      </dsp:nvSpPr>
      <dsp:spPr>
        <a:xfrm>
          <a:off x="5758337" y="1269582"/>
          <a:ext cx="925668" cy="9256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58C204-E47F-4AB9-8413-C92BD0B0D33C}">
      <dsp:nvSpPr>
        <dsp:cNvPr id="0" name=""/>
        <dsp:cNvSpPr/>
      </dsp:nvSpPr>
      <dsp:spPr>
        <a:xfrm>
          <a:off x="5192651" y="2485801"/>
          <a:ext cx="20570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Format: csv </a:t>
          </a:r>
        </a:p>
      </dsp:txBody>
      <dsp:txXfrm>
        <a:off x="5192651" y="2485801"/>
        <a:ext cx="2057041" cy="720000"/>
      </dsp:txXfrm>
    </dsp:sp>
    <dsp:sp modelId="{3D56C66E-EF27-41E1-9C51-3139AA39F670}">
      <dsp:nvSpPr>
        <dsp:cNvPr id="0" name=""/>
        <dsp:cNvSpPr/>
      </dsp:nvSpPr>
      <dsp:spPr>
        <a:xfrm>
          <a:off x="8175360" y="1269582"/>
          <a:ext cx="925668" cy="9256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F37308-0985-4B85-B07C-C56E4EB6D29D}">
      <dsp:nvSpPr>
        <dsp:cNvPr id="0" name=""/>
        <dsp:cNvSpPr/>
      </dsp:nvSpPr>
      <dsp:spPr>
        <a:xfrm>
          <a:off x="7609674" y="2485801"/>
          <a:ext cx="20570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Original sample size = 1,048,576 flights </a:t>
          </a:r>
        </a:p>
      </dsp:txBody>
      <dsp:txXfrm>
        <a:off x="7609674" y="2485801"/>
        <a:ext cx="205704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08421-76EF-4D15-9EF6-025D449898BB}">
      <dsp:nvSpPr>
        <dsp:cNvPr id="0" name=""/>
        <dsp:cNvSpPr/>
      </dsp:nvSpPr>
      <dsp:spPr>
        <a:xfrm>
          <a:off x="0" y="1448"/>
          <a:ext cx="71654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08578D-F250-44D3-AEE4-2F588BC7E94F}">
      <dsp:nvSpPr>
        <dsp:cNvPr id="0" name=""/>
        <dsp:cNvSpPr/>
      </dsp:nvSpPr>
      <dsp:spPr>
        <a:xfrm>
          <a:off x="0" y="1448"/>
          <a:ext cx="7165459" cy="49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a:p>
      </dsp:txBody>
      <dsp:txXfrm>
        <a:off x="0" y="1448"/>
        <a:ext cx="7165459" cy="493980"/>
      </dsp:txXfrm>
    </dsp:sp>
    <dsp:sp modelId="{D7D321AE-51FC-4730-A8E2-9B1326777F21}">
      <dsp:nvSpPr>
        <dsp:cNvPr id="0" name=""/>
        <dsp:cNvSpPr/>
      </dsp:nvSpPr>
      <dsp:spPr>
        <a:xfrm>
          <a:off x="0" y="495429"/>
          <a:ext cx="7165459" cy="0"/>
        </a:xfrm>
        <a:prstGeom prst="lin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71351-BBF7-489C-A05B-99908C5A98F1}">
      <dsp:nvSpPr>
        <dsp:cNvPr id="0" name=""/>
        <dsp:cNvSpPr/>
      </dsp:nvSpPr>
      <dsp:spPr>
        <a:xfrm>
          <a:off x="0" y="495429"/>
          <a:ext cx="7165459" cy="49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a:latin typeface="Calibri Light" panose="020F0302020204030204"/>
            </a:rPr>
            <a:t> 1. How do </a:t>
          </a:r>
          <a:r>
            <a:rPr lang="en-US" sz="2000" kern="1200"/>
            <a:t>delays</a:t>
          </a:r>
          <a:r>
            <a:rPr lang="en-US" sz="2000" kern="1200">
              <a:latin typeface="Calibri Light" panose="020F0302020204030204"/>
            </a:rPr>
            <a:t> vary by </a:t>
          </a:r>
          <a:r>
            <a:rPr lang="en-US" sz="2000" kern="1200">
              <a:solidFill>
                <a:schemeClr val="accent1"/>
              </a:solidFill>
              <a:latin typeface="Calibri Light" panose="020F0302020204030204"/>
            </a:rPr>
            <a:t>time of day</a:t>
          </a:r>
          <a:r>
            <a:rPr lang="en-US" sz="2000" kern="1200">
              <a:latin typeface="Calibri Light" panose="020F0302020204030204"/>
            </a:rPr>
            <a:t>, </a:t>
          </a:r>
          <a:r>
            <a:rPr lang="en-US" sz="2000" kern="1200">
              <a:solidFill>
                <a:schemeClr val="accent2"/>
              </a:solidFill>
              <a:latin typeface="Calibri Light" panose="020F0302020204030204"/>
            </a:rPr>
            <a:t>day of the week</a:t>
          </a:r>
          <a:r>
            <a:rPr lang="en-US" sz="2000" kern="1200">
              <a:latin typeface="Calibri Light" panose="020F0302020204030204"/>
            </a:rPr>
            <a:t>, or</a:t>
          </a:r>
          <a:r>
            <a:rPr lang="en-US" sz="2000" kern="1200">
              <a:solidFill>
                <a:schemeClr val="accent6"/>
              </a:solidFill>
              <a:latin typeface="Calibri Light" panose="020F0302020204030204"/>
            </a:rPr>
            <a:t> season</a:t>
          </a:r>
          <a:r>
            <a:rPr lang="en-US" sz="2000" kern="1200">
              <a:latin typeface="Calibri Light" panose="020F0302020204030204"/>
            </a:rPr>
            <a:t>?</a:t>
          </a:r>
          <a:endParaRPr lang="en-US" sz="2000" kern="1200"/>
        </a:p>
      </dsp:txBody>
      <dsp:txXfrm>
        <a:off x="0" y="495429"/>
        <a:ext cx="7165459" cy="493980"/>
      </dsp:txXfrm>
    </dsp:sp>
    <dsp:sp modelId="{BCB81711-5BA5-4284-AAE6-4A8A188A79FB}">
      <dsp:nvSpPr>
        <dsp:cNvPr id="0" name=""/>
        <dsp:cNvSpPr/>
      </dsp:nvSpPr>
      <dsp:spPr>
        <a:xfrm>
          <a:off x="0" y="989409"/>
          <a:ext cx="7165459" cy="0"/>
        </a:xfrm>
        <a:prstGeom prst="lin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4B2DEA-B1E2-4075-89B6-526ECCE2B0CB}">
      <dsp:nvSpPr>
        <dsp:cNvPr id="0" name=""/>
        <dsp:cNvSpPr/>
      </dsp:nvSpPr>
      <dsp:spPr>
        <a:xfrm>
          <a:off x="0" y="989409"/>
          <a:ext cx="7165459" cy="49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a:latin typeface="Calibri Light" panose="020F0302020204030204"/>
            </a:rPr>
            <a:t> 2. Are</a:t>
          </a:r>
          <a:r>
            <a:rPr lang="en-US" sz="2000" kern="1200"/>
            <a:t> certain</a:t>
          </a:r>
          <a:r>
            <a:rPr lang="en-US" sz="2000" kern="1200">
              <a:solidFill>
                <a:schemeClr val="accent6"/>
              </a:solidFill>
            </a:rPr>
            <a:t> airlines</a:t>
          </a:r>
          <a:r>
            <a:rPr lang="en-US" sz="2000" kern="1200"/>
            <a:t> more prone to flight delays?</a:t>
          </a:r>
        </a:p>
      </dsp:txBody>
      <dsp:txXfrm>
        <a:off x="0" y="989409"/>
        <a:ext cx="7165459" cy="493980"/>
      </dsp:txXfrm>
    </dsp:sp>
    <dsp:sp modelId="{772A33E0-490E-48A3-885F-2C62E1824737}">
      <dsp:nvSpPr>
        <dsp:cNvPr id="0" name=""/>
        <dsp:cNvSpPr/>
      </dsp:nvSpPr>
      <dsp:spPr>
        <a:xfrm>
          <a:off x="0" y="1483390"/>
          <a:ext cx="7165459" cy="0"/>
        </a:xfrm>
        <a:prstGeom prst="lin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CD73A8-CD95-4D1A-AD97-34CC7B6D6D75}">
      <dsp:nvSpPr>
        <dsp:cNvPr id="0" name=""/>
        <dsp:cNvSpPr/>
      </dsp:nvSpPr>
      <dsp:spPr>
        <a:xfrm>
          <a:off x="0" y="1483390"/>
          <a:ext cx="7165459" cy="49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a:latin typeface="Calibri Light" panose="020F0302020204030204"/>
            </a:rPr>
            <a:t> 3. Are certain </a:t>
          </a:r>
          <a:r>
            <a:rPr lang="en-US" sz="2000" kern="1200">
              <a:solidFill>
                <a:schemeClr val="accent1"/>
              </a:solidFill>
              <a:latin typeface="Calibri Light" panose="020F0302020204030204"/>
            </a:rPr>
            <a:t>airports</a:t>
          </a:r>
          <a:r>
            <a:rPr lang="en-US" sz="2000" kern="1200">
              <a:latin typeface="Calibri Light" panose="020F0302020204030204"/>
            </a:rPr>
            <a:t> more prone to delay?</a:t>
          </a:r>
        </a:p>
      </dsp:txBody>
      <dsp:txXfrm>
        <a:off x="0" y="1483390"/>
        <a:ext cx="7165459" cy="493980"/>
      </dsp:txXfrm>
    </dsp:sp>
    <dsp:sp modelId="{F9DD13D7-5402-487C-A8D6-119BF71451D0}">
      <dsp:nvSpPr>
        <dsp:cNvPr id="0" name=""/>
        <dsp:cNvSpPr/>
      </dsp:nvSpPr>
      <dsp:spPr>
        <a:xfrm>
          <a:off x="0" y="1977371"/>
          <a:ext cx="7165459" cy="0"/>
        </a:xfrm>
        <a:prstGeom prst="lin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A79CD8-3957-4007-A9D0-99AA4DEEEC0B}">
      <dsp:nvSpPr>
        <dsp:cNvPr id="0" name=""/>
        <dsp:cNvSpPr/>
      </dsp:nvSpPr>
      <dsp:spPr>
        <a:xfrm>
          <a:off x="0" y="1977371"/>
          <a:ext cx="7165459" cy="49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a:latin typeface="Calibri Light" panose="020F0302020204030204"/>
            </a:rPr>
            <a:t> 4. </a:t>
          </a:r>
          <a:r>
            <a:rPr lang="en-US" sz="2000" kern="1200"/>
            <a:t>What are the </a:t>
          </a:r>
          <a:r>
            <a:rPr lang="en-US" sz="2000" kern="1200">
              <a:solidFill>
                <a:schemeClr val="accent2"/>
              </a:solidFill>
            </a:rPr>
            <a:t>major factors</a:t>
          </a:r>
          <a:r>
            <a:rPr lang="en-US" sz="2000" kern="1200"/>
            <a:t> causing flight delays?</a:t>
          </a:r>
          <a:endParaRPr lang="en-US" sz="2000" kern="1200">
            <a:latin typeface="Calibri Light" panose="020F0302020204030204"/>
          </a:endParaRPr>
        </a:p>
      </dsp:txBody>
      <dsp:txXfrm>
        <a:off x="0" y="1977371"/>
        <a:ext cx="7165459" cy="493980"/>
      </dsp:txXfrm>
    </dsp:sp>
    <dsp:sp modelId="{BD58506C-D397-4D07-BCF4-D705424442AE}">
      <dsp:nvSpPr>
        <dsp:cNvPr id="0" name=""/>
        <dsp:cNvSpPr/>
      </dsp:nvSpPr>
      <dsp:spPr>
        <a:xfrm>
          <a:off x="0" y="2471351"/>
          <a:ext cx="7165459"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D2715B-7B35-442E-8999-C76603DFF9FC}">
      <dsp:nvSpPr>
        <dsp:cNvPr id="0" name=""/>
        <dsp:cNvSpPr/>
      </dsp:nvSpPr>
      <dsp:spPr>
        <a:xfrm>
          <a:off x="0" y="2471351"/>
          <a:ext cx="7165459" cy="49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a:latin typeface="Calibri Light" panose="020F0302020204030204"/>
            </a:rPr>
            <a:t> 5. </a:t>
          </a:r>
          <a:r>
            <a:rPr lang="en-US" sz="2000" kern="1200"/>
            <a:t>Do </a:t>
          </a:r>
          <a:r>
            <a:rPr lang="en-US" sz="2000" kern="1200">
              <a:solidFill>
                <a:schemeClr val="accent6"/>
              </a:solidFill>
              <a:latin typeface="Calibri Light" panose="020F0302020204030204"/>
            </a:rPr>
            <a:t>airtime</a:t>
          </a:r>
          <a:r>
            <a:rPr lang="en-US" sz="2000" kern="1200">
              <a:solidFill>
                <a:schemeClr val="accent6"/>
              </a:solidFill>
            </a:rPr>
            <a:t> </a:t>
          </a:r>
          <a:r>
            <a:rPr lang="en-US" sz="2000" kern="1200">
              <a:solidFill>
                <a:schemeClr val="tx1"/>
              </a:solidFill>
            </a:rPr>
            <a:t>and </a:t>
          </a:r>
          <a:r>
            <a:rPr lang="en-US" sz="2000" kern="1200">
              <a:solidFill>
                <a:schemeClr val="accent6"/>
              </a:solidFill>
              <a:latin typeface="Calibri Light" panose="020F0302020204030204"/>
            </a:rPr>
            <a:t>distance</a:t>
          </a:r>
          <a:r>
            <a:rPr lang="en-US" sz="2000" kern="1200"/>
            <a:t> affect flight delays?</a:t>
          </a:r>
        </a:p>
      </dsp:txBody>
      <dsp:txXfrm>
        <a:off x="0" y="2471351"/>
        <a:ext cx="7165459" cy="49398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60C80-D110-4DBD-B7CB-AFAF30D86BAC}" type="datetimeFigureOut">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D9CF4-2B9F-46EE-98F8-AC13E78C1E83}" type="slidenum">
              <a:t>‹#›</a:t>
            </a:fld>
            <a:endParaRPr lang="en-US"/>
          </a:p>
        </p:txBody>
      </p:sp>
    </p:spTree>
    <p:extLst>
      <p:ext uri="{BB962C8B-B14F-4D97-AF65-F5344CB8AC3E}">
        <p14:creationId xmlns:p14="http://schemas.microsoft.com/office/powerpoint/2010/main" val="291536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b952fad4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b952fad4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a:t>A picture is worth a thousand words, in order to answer the third guiding question. I utilized </a:t>
            </a:r>
            <a:r>
              <a:rPr lang="en-GB" err="1"/>
              <a:t>geopandas</a:t>
            </a:r>
            <a:r>
              <a:rPr lang="en-GB"/>
              <a:t> folium function to create a map. To answer the question, according to January 2024 ATCR (Air travel consumer report), there are major factors for certain airports to be prone to delay. Airport Capacity, just sheer amount of flights in ATL or Ohare, weather conditions affecting </a:t>
            </a:r>
            <a:endParaRPr lang="en-GB">
              <a:cs typeface="Calibri"/>
            </a:endParaRPr>
          </a:p>
          <a:p>
            <a:r>
              <a:rPr lang="en-GB">
                <a:cs typeface="Calibri"/>
              </a:rPr>
              <a:t>New York Airports such as Laguardia &amp; JFK, and many more.</a:t>
            </a:r>
          </a:p>
          <a:p>
            <a:endParaRPr lang="en-GB">
              <a:cs typeface="Calibri"/>
            </a:endParaRPr>
          </a:p>
          <a:p>
            <a:r>
              <a:rPr lang="en-GB"/>
              <a:t>https://www.transportation.gov/resources/individuals/aviation-consumer-protection/january-2024-air-travel-consumer-report</a:t>
            </a:r>
            <a:endParaRPr lang="en-GB">
              <a:cs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952fad4c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952fad4c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a:cs typeface="Calibri"/>
              </a:rPr>
              <a:t>Potentially for the “Cause of the delay” I think this question is redundant to the first one</a:t>
            </a:r>
          </a:p>
          <a:p>
            <a:r>
              <a:rPr lang="en-GB">
                <a:cs typeface="Calibri"/>
              </a:rPr>
              <a:t>In conclusion, most of the delays are my colleague's fault, they arrived late. (Late Aircraft being the majority of both the count &amp; time of the flight delays)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b952fad4c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b952fad4c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Comparison of delayed flights' airtime vs all flights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b952fad4c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b952fad4c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952fad4c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952fad4c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In summary, there is a relationship between distance &amp; airtime vs. Flight delays. Super long distance flights tends to have the highest proportion of delayed flights to total flights with a linear relationship going down. One of the major reason is turn time.  For example, for YVR, there is a flight to Sydney every night at 22:40 Pacific that requires a lot of preparation with a turn time of an hour and 50 minutes. It is Boening 777 flight from Toronto, AC121 most of the days and that flight delayed most of the days which eats up the preparation time of the flight to Sydney. If you put 2 fueling trucks on arrival, it takes around one hour and 20 minutes and they have to fight their ways to park near the aircraft against groomers, caterers, and AC maintenance &amp; ground crews. Just goes to show long distance flights take a lot of preparations and any factors that could potentially lead to flight delays will lead to flight delays.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b952fad4c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b952fad4c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414268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datasets/usdot/flight-delays/data" TargetMode="External"/><Relationship Id="rId2" Type="http://schemas.openxmlformats.org/officeDocument/2006/relationships/hyperlink" Target="https://scholarworks.lib.csusb.edu/etd/1653" TargetMode="External"/><Relationship Id="rId1" Type="http://schemas.openxmlformats.org/officeDocument/2006/relationships/slideLayout" Target="../slideLayouts/slideLayout2.xml"/><Relationship Id="rId4" Type="http://schemas.openxmlformats.org/officeDocument/2006/relationships/hyperlink" Target="https://www.transportation.gov/resources/individuals/aviation-consumer-protection/january-2024-air-travel-consumer-repo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5358" y="715788"/>
            <a:ext cx="5373065" cy="1644592"/>
          </a:xfrm>
        </p:spPr>
        <p:txBody>
          <a:bodyPr anchor="t">
            <a:normAutofit fontScale="90000"/>
          </a:bodyPr>
          <a:lstStyle/>
          <a:p>
            <a:pPr algn="l"/>
            <a:r>
              <a:rPr lang="en-US" sz="4000">
                <a:solidFill>
                  <a:schemeClr val="tx2"/>
                </a:solidFill>
              </a:rPr>
              <a:t>DATA 601 Final Project </a:t>
            </a:r>
            <a:endParaRPr lang="en-US" sz="4000">
              <a:solidFill>
                <a:schemeClr val="tx2"/>
              </a:solidFill>
              <a:ea typeface="Calibri Light" panose="020F0302020204030204"/>
              <a:cs typeface="Calibri Light" panose="020F0302020204030204"/>
            </a:endParaRPr>
          </a:p>
          <a:p>
            <a:pPr algn="l"/>
            <a:br>
              <a:rPr lang="en-US" sz="2800">
                <a:ea typeface="+mj-lt"/>
                <a:cs typeface="+mj-lt"/>
              </a:rPr>
            </a:br>
            <a:r>
              <a:rPr lang="en-US" sz="2800">
                <a:solidFill>
                  <a:schemeClr val="tx2"/>
                </a:solidFill>
                <a:ea typeface="+mj-lt"/>
                <a:cs typeface="+mj-lt"/>
              </a:rPr>
              <a:t>Analyzing and Visualizing Flight Delays Dataset for year 2019 (before covid)</a:t>
            </a:r>
            <a:endParaRPr lang="en-US" sz="2800">
              <a:solidFill>
                <a:schemeClr val="tx2"/>
              </a:solidFill>
              <a:ea typeface="Calibri Light"/>
              <a:cs typeface="Calibri Light"/>
            </a:endParaRPr>
          </a:p>
        </p:txBody>
      </p:sp>
      <p:sp>
        <p:nvSpPr>
          <p:cNvPr id="3" name="Subtitle 2"/>
          <p:cNvSpPr>
            <a:spLocks noGrp="1"/>
          </p:cNvSpPr>
          <p:nvPr>
            <p:ph type="subTitle" idx="1"/>
          </p:nvPr>
        </p:nvSpPr>
        <p:spPr>
          <a:xfrm>
            <a:off x="568393" y="5301840"/>
            <a:ext cx="4805691" cy="838831"/>
          </a:xfrm>
        </p:spPr>
        <p:txBody>
          <a:bodyPr vert="horz" lIns="91440" tIns="45720" rIns="91440" bIns="45720" rtlCol="0" anchor="b">
            <a:noAutofit/>
          </a:bodyPr>
          <a:lstStyle/>
          <a:p>
            <a:pPr algn="l"/>
            <a:r>
              <a:rPr lang="en-US" sz="1800">
                <a:solidFill>
                  <a:schemeClr val="tx2"/>
                </a:solidFill>
                <a:ea typeface="+mn-lt"/>
                <a:cs typeface="+mn-lt"/>
              </a:rPr>
              <a:t>Group 13</a:t>
            </a:r>
          </a:p>
          <a:p>
            <a:pPr algn="l"/>
            <a:r>
              <a:rPr lang="en-US" sz="1800">
                <a:solidFill>
                  <a:schemeClr val="tx2"/>
                </a:solidFill>
                <a:ea typeface="+mn-lt"/>
                <a:cs typeface="+mn-lt"/>
              </a:rPr>
              <a:t>James Ding</a:t>
            </a:r>
          </a:p>
          <a:p>
            <a:pPr algn="l"/>
            <a:r>
              <a:rPr lang="en-US" sz="1800">
                <a:solidFill>
                  <a:schemeClr val="tx2"/>
                </a:solidFill>
                <a:ea typeface="+mn-lt"/>
                <a:cs typeface="+mn-lt"/>
              </a:rPr>
              <a:t>Misha </a:t>
            </a:r>
            <a:r>
              <a:rPr lang="en-US" sz="1800" err="1">
                <a:solidFill>
                  <a:schemeClr val="tx2"/>
                </a:solidFill>
                <a:ea typeface="+mn-lt"/>
                <a:cs typeface="+mn-lt"/>
              </a:rPr>
              <a:t>Salykova</a:t>
            </a:r>
            <a:endParaRPr lang="en-US" err="1">
              <a:solidFill>
                <a:schemeClr val="tx2"/>
              </a:solidFill>
              <a:ea typeface="Calibri"/>
              <a:cs typeface="Calibri"/>
            </a:endParaRPr>
          </a:p>
        </p:txBody>
      </p:sp>
      <p:pic>
        <p:nvPicPr>
          <p:cNvPr id="4" name="Picture 3" descr="Aerial view of parked airplane">
            <a:extLst>
              <a:ext uri="{FF2B5EF4-FFF2-40B4-BE49-F238E27FC236}">
                <a16:creationId xmlns:a16="http://schemas.microsoft.com/office/drawing/2014/main" id="{5024DF4E-2ED4-111F-EA68-07B66C3951D4}"/>
              </a:ext>
            </a:extLst>
          </p:cNvPr>
          <p:cNvPicPr>
            <a:picLocks noChangeAspect="1"/>
          </p:cNvPicPr>
          <p:nvPr/>
        </p:nvPicPr>
        <p:blipFill rotWithShape="1">
          <a:blip r:embed="rId2">
            <a:alphaModFix/>
          </a:blip>
          <a:srcRect l="7847" r="30460" b="-1"/>
          <a:stretch/>
        </p:blipFill>
        <p:spPr>
          <a:xfrm>
            <a:off x="5853325" y="10"/>
            <a:ext cx="6338370" cy="6857989"/>
          </a:xfrm>
          <a:prstGeom prst="rect">
            <a:avLst/>
          </a:prstGeom>
        </p:spPr>
      </p:pic>
      <p:grpSp>
        <p:nvGrpSpPr>
          <p:cNvPr id="54" name="Group 53">
            <a:extLst>
              <a:ext uri="{FF2B5EF4-FFF2-40B4-BE49-F238E27FC236}">
                <a16:creationId xmlns:a16="http://schemas.microsoft.com/office/drawing/2014/main" id="{3DFB5C00-6040-4666-9765-4391ECB26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70456" y="-1"/>
            <a:ext cx="6421545" cy="6858001"/>
            <a:chOff x="5770456" y="-12663"/>
            <a:chExt cx="6421545" cy="6858001"/>
          </a:xfrm>
        </p:grpSpPr>
        <p:sp>
          <p:nvSpPr>
            <p:cNvPr id="55" name="Freeform: Shape 54">
              <a:extLst>
                <a:ext uri="{FF2B5EF4-FFF2-40B4-BE49-F238E27FC236}">
                  <a16:creationId xmlns:a16="http://schemas.microsoft.com/office/drawing/2014/main" id="{F5AF136B-F25D-4A62-92D1-409DE6B3A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6158" y="12665"/>
              <a:ext cx="6015842" cy="6832673"/>
            </a:xfrm>
            <a:custGeom>
              <a:avLst/>
              <a:gdLst>
                <a:gd name="connsiteX0" fmla="*/ 6015842 w 6015842"/>
                <a:gd name="connsiteY0" fmla="*/ 6607627 h 6832673"/>
                <a:gd name="connsiteX1" fmla="*/ 6015842 w 6015842"/>
                <a:gd name="connsiteY1" fmla="*/ 6832673 h 6832673"/>
                <a:gd name="connsiteX2" fmla="*/ 5735634 w 6015842"/>
                <a:gd name="connsiteY2" fmla="*/ 6832673 h 6832673"/>
                <a:gd name="connsiteX3" fmla="*/ 5818530 w 6015842"/>
                <a:gd name="connsiteY3" fmla="*/ 6767255 h 6832673"/>
                <a:gd name="connsiteX4" fmla="*/ 4633062 w 6015842"/>
                <a:gd name="connsiteY4" fmla="*/ 499 h 6832673"/>
                <a:gd name="connsiteX5" fmla="*/ 4830740 w 6015842"/>
                <a:gd name="connsiteY5" fmla="*/ 7861 h 6832673"/>
                <a:gd name="connsiteX6" fmla="*/ 5614049 w 6015842"/>
                <a:gd name="connsiteY6" fmla="*/ 130835 h 6832673"/>
                <a:gd name="connsiteX7" fmla="*/ 5900717 w 6015842"/>
                <a:gd name="connsiteY7" fmla="*/ 218147 h 6832673"/>
                <a:gd name="connsiteX8" fmla="*/ 6015842 w 6015842"/>
                <a:gd name="connsiteY8" fmla="*/ 264101 h 6832673"/>
                <a:gd name="connsiteX9" fmla="*/ 6015842 w 6015842"/>
                <a:gd name="connsiteY9" fmla="*/ 662291 h 6832673"/>
                <a:gd name="connsiteX10" fmla="*/ 5865183 w 6015842"/>
                <a:gd name="connsiteY10" fmla="*/ 601873 h 6832673"/>
                <a:gd name="connsiteX11" fmla="*/ 5522516 w 6015842"/>
                <a:gd name="connsiteY11" fmla="*/ 496937 h 6832673"/>
                <a:gd name="connsiteX12" fmla="*/ 4809762 w 6015842"/>
                <a:gd name="connsiteY12" fmla="*/ 394287 h 6832673"/>
                <a:gd name="connsiteX13" fmla="*/ 4087181 w 6015842"/>
                <a:gd name="connsiteY13" fmla="*/ 420838 h 6832673"/>
                <a:gd name="connsiteX14" fmla="*/ 3378242 w 6015842"/>
                <a:gd name="connsiteY14" fmla="*/ 571551 h 6832673"/>
                <a:gd name="connsiteX15" fmla="*/ 1488325 w 6015842"/>
                <a:gd name="connsiteY15" fmla="*/ 1639596 h 6832673"/>
                <a:gd name="connsiteX16" fmla="*/ 993256 w 6015842"/>
                <a:gd name="connsiteY16" fmla="*/ 2176884 h 6832673"/>
                <a:gd name="connsiteX17" fmla="*/ 601602 w 6015842"/>
                <a:gd name="connsiteY17" fmla="*/ 2794422 h 6832673"/>
                <a:gd name="connsiteX18" fmla="*/ 335805 w 6015842"/>
                <a:gd name="connsiteY18" fmla="*/ 3476785 h 6832673"/>
                <a:gd name="connsiteX19" fmla="*/ 238991 w 6015842"/>
                <a:gd name="connsiteY19" fmla="*/ 4205577 h 6832673"/>
                <a:gd name="connsiteX20" fmla="*/ 279770 w 6015842"/>
                <a:gd name="connsiteY20" fmla="*/ 4561593 h 6832673"/>
                <a:gd name="connsiteX21" fmla="*/ 400346 w 6015842"/>
                <a:gd name="connsiteY21" fmla="*/ 4894912 h 6832673"/>
                <a:gd name="connsiteX22" fmla="*/ 484398 w 6015842"/>
                <a:gd name="connsiteY22" fmla="*/ 5051706 h 6832673"/>
                <a:gd name="connsiteX23" fmla="*/ 580920 w 6015842"/>
                <a:gd name="connsiteY23" fmla="*/ 5203606 h 6832673"/>
                <a:gd name="connsiteX24" fmla="*/ 803883 w 6015842"/>
                <a:gd name="connsiteY24" fmla="*/ 5497171 h 6832673"/>
                <a:gd name="connsiteX25" fmla="*/ 1045184 w 6015842"/>
                <a:gd name="connsiteY25" fmla="*/ 5792959 h 6832673"/>
                <a:gd name="connsiteX26" fmla="*/ 1165173 w 6015842"/>
                <a:gd name="connsiteY26" fmla="*/ 5947381 h 6832673"/>
                <a:gd name="connsiteX27" fmla="*/ 1222822 w 6015842"/>
                <a:gd name="connsiteY27" fmla="*/ 6023035 h 6832673"/>
                <a:gd name="connsiteX28" fmla="*/ 1279296 w 6015842"/>
                <a:gd name="connsiteY28" fmla="*/ 6095720 h 6832673"/>
                <a:gd name="connsiteX29" fmla="*/ 1764538 w 6015842"/>
                <a:gd name="connsiteY29" fmla="*/ 6631821 h 6832673"/>
                <a:gd name="connsiteX30" fmla="*/ 1979400 w 6015842"/>
                <a:gd name="connsiteY30" fmla="*/ 6832673 h 6832673"/>
                <a:gd name="connsiteX31" fmla="*/ 1213789 w 6015842"/>
                <a:gd name="connsiteY31" fmla="*/ 6832673 h 6832673"/>
                <a:gd name="connsiteX32" fmla="*/ 1117208 w 6015842"/>
                <a:gd name="connsiteY32" fmla="*/ 6706732 h 6832673"/>
                <a:gd name="connsiteX33" fmla="*/ 894535 w 6015842"/>
                <a:gd name="connsiteY33" fmla="*/ 6375343 h 6832673"/>
                <a:gd name="connsiteX34" fmla="*/ 842461 w 6015842"/>
                <a:gd name="connsiteY34" fmla="*/ 6291085 h 6832673"/>
                <a:gd name="connsiteX35" fmla="*/ 792736 w 6015842"/>
                <a:gd name="connsiteY35" fmla="*/ 6209052 h 6832673"/>
                <a:gd name="connsiteX36" fmla="*/ 694454 w 6015842"/>
                <a:gd name="connsiteY36" fmla="*/ 6050330 h 6832673"/>
                <a:gd name="connsiteX37" fmla="*/ 490706 w 6015842"/>
                <a:gd name="connsiteY37" fmla="*/ 5724130 h 6832673"/>
                <a:gd name="connsiteX38" fmla="*/ 292239 w 6015842"/>
                <a:gd name="connsiteY38" fmla="*/ 5381020 h 6832673"/>
                <a:gd name="connsiteX39" fmla="*/ 202759 w 6015842"/>
                <a:gd name="connsiteY39" fmla="*/ 5199305 h 6832673"/>
                <a:gd name="connsiteX40" fmla="*/ 126628 w 6015842"/>
                <a:gd name="connsiteY40" fmla="*/ 5010171 h 6832673"/>
                <a:gd name="connsiteX41" fmla="*/ 67953 w 6015842"/>
                <a:gd name="connsiteY41" fmla="*/ 4812881 h 6832673"/>
                <a:gd name="connsiteX42" fmla="*/ 46243 w 6015842"/>
                <a:gd name="connsiteY42" fmla="*/ 4712306 h 6832673"/>
                <a:gd name="connsiteX43" fmla="*/ 36709 w 6015842"/>
                <a:gd name="connsiteY43" fmla="*/ 4661870 h 6832673"/>
                <a:gd name="connsiteX44" fmla="*/ 28789 w 6015842"/>
                <a:gd name="connsiteY44" fmla="*/ 4611286 h 6832673"/>
                <a:gd name="connsiteX45" fmla="*/ 38 w 6015842"/>
                <a:gd name="connsiteY45" fmla="*/ 4205577 h 6832673"/>
                <a:gd name="connsiteX46" fmla="*/ 81448 w 6015842"/>
                <a:gd name="connsiteY46" fmla="*/ 3416115 h 6832673"/>
                <a:gd name="connsiteX47" fmla="*/ 326122 w 6015842"/>
                <a:gd name="connsiteY47" fmla="*/ 2659581 h 6832673"/>
                <a:gd name="connsiteX48" fmla="*/ 1243505 w 6015842"/>
                <a:gd name="connsiteY48" fmla="*/ 1374811 h 6832673"/>
                <a:gd name="connsiteX49" fmla="*/ 1851817 w 6015842"/>
                <a:gd name="connsiteY49" fmla="*/ 871494 h 6832673"/>
                <a:gd name="connsiteX50" fmla="*/ 4040976 w 6015842"/>
                <a:gd name="connsiteY50" fmla="*/ 31151 h 6832673"/>
                <a:gd name="connsiteX51" fmla="*/ 4633062 w 6015842"/>
                <a:gd name="connsiteY51" fmla="*/ 499 h 683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15842" h="6832673">
                  <a:moveTo>
                    <a:pt x="6015842" y="6607627"/>
                  </a:moveTo>
                  <a:lnTo>
                    <a:pt x="6015842" y="6832673"/>
                  </a:lnTo>
                  <a:lnTo>
                    <a:pt x="5735634" y="6832673"/>
                  </a:lnTo>
                  <a:lnTo>
                    <a:pt x="5818530" y="6767255"/>
                  </a:lnTo>
                  <a:close/>
                  <a:moveTo>
                    <a:pt x="4633062" y="499"/>
                  </a:moveTo>
                  <a:cubicBezTo>
                    <a:pt x="4698976" y="1486"/>
                    <a:pt x="4764884" y="3940"/>
                    <a:pt x="4830740" y="7861"/>
                  </a:cubicBezTo>
                  <a:cubicBezTo>
                    <a:pt x="5095128" y="23382"/>
                    <a:pt x="5357448" y="64564"/>
                    <a:pt x="5614049" y="130835"/>
                  </a:cubicBezTo>
                  <a:cubicBezTo>
                    <a:pt x="5710834" y="155913"/>
                    <a:pt x="5806471" y="185048"/>
                    <a:pt x="5900717" y="218147"/>
                  </a:cubicBezTo>
                  <a:lnTo>
                    <a:pt x="6015842" y="264101"/>
                  </a:lnTo>
                  <a:lnTo>
                    <a:pt x="6015842" y="662291"/>
                  </a:lnTo>
                  <a:lnTo>
                    <a:pt x="5865183" y="601873"/>
                  </a:lnTo>
                  <a:cubicBezTo>
                    <a:pt x="5753061" y="560521"/>
                    <a:pt x="5638663" y="525479"/>
                    <a:pt x="5522516" y="496937"/>
                  </a:cubicBezTo>
                  <a:cubicBezTo>
                    <a:pt x="5288740" y="439663"/>
                    <a:pt x="5050052" y="405286"/>
                    <a:pt x="4809762" y="394287"/>
                  </a:cubicBezTo>
                  <a:cubicBezTo>
                    <a:pt x="4568594" y="381810"/>
                    <a:pt x="4326810" y="390696"/>
                    <a:pt x="4087181" y="420838"/>
                  </a:cubicBezTo>
                  <a:cubicBezTo>
                    <a:pt x="3847216" y="451509"/>
                    <a:pt x="3610112" y="501913"/>
                    <a:pt x="3378242" y="571551"/>
                  </a:cubicBezTo>
                  <a:cubicBezTo>
                    <a:pt x="2679220" y="784970"/>
                    <a:pt x="2034383" y="1149380"/>
                    <a:pt x="1488325" y="1639596"/>
                  </a:cubicBezTo>
                  <a:cubicBezTo>
                    <a:pt x="1308517" y="1804150"/>
                    <a:pt x="1142887" y="1983894"/>
                    <a:pt x="993256" y="2176884"/>
                  </a:cubicBezTo>
                  <a:cubicBezTo>
                    <a:pt x="843445" y="2369563"/>
                    <a:pt x="712290" y="2576362"/>
                    <a:pt x="601602" y="2794422"/>
                  </a:cubicBezTo>
                  <a:cubicBezTo>
                    <a:pt x="489834" y="3011933"/>
                    <a:pt x="400757" y="3240628"/>
                    <a:pt x="335805" y="3476785"/>
                  </a:cubicBezTo>
                  <a:cubicBezTo>
                    <a:pt x="271624" y="3714276"/>
                    <a:pt x="239065" y="3959377"/>
                    <a:pt x="238991" y="4205577"/>
                  </a:cubicBezTo>
                  <a:cubicBezTo>
                    <a:pt x="239262" y="4325420"/>
                    <a:pt x="252943" y="4444849"/>
                    <a:pt x="279770" y="4561593"/>
                  </a:cubicBezTo>
                  <a:cubicBezTo>
                    <a:pt x="307988" y="4676763"/>
                    <a:pt x="348413" y="4788524"/>
                    <a:pt x="400346" y="4894912"/>
                  </a:cubicBezTo>
                  <a:cubicBezTo>
                    <a:pt x="426018" y="4948165"/>
                    <a:pt x="454327" y="5000381"/>
                    <a:pt x="484398" y="5051706"/>
                  </a:cubicBezTo>
                  <a:cubicBezTo>
                    <a:pt x="514468" y="5103033"/>
                    <a:pt x="547181" y="5153617"/>
                    <a:pt x="580920" y="5203606"/>
                  </a:cubicBezTo>
                  <a:cubicBezTo>
                    <a:pt x="649275" y="5303291"/>
                    <a:pt x="725259" y="5400008"/>
                    <a:pt x="803883" y="5497171"/>
                  </a:cubicBezTo>
                  <a:cubicBezTo>
                    <a:pt x="882508" y="5594333"/>
                    <a:pt x="965240" y="5691644"/>
                    <a:pt x="1045184" y="5792959"/>
                  </a:cubicBezTo>
                  <a:cubicBezTo>
                    <a:pt x="1085571" y="5843395"/>
                    <a:pt x="1125568" y="5894870"/>
                    <a:pt x="1165173" y="5947381"/>
                  </a:cubicBezTo>
                  <a:lnTo>
                    <a:pt x="1222822" y="6023035"/>
                  </a:lnTo>
                  <a:cubicBezTo>
                    <a:pt x="1241744" y="6047215"/>
                    <a:pt x="1259787" y="6072135"/>
                    <a:pt x="1279296" y="6095720"/>
                  </a:cubicBezTo>
                  <a:cubicBezTo>
                    <a:pt x="1430649" y="6283772"/>
                    <a:pt x="1592663" y="6462773"/>
                    <a:pt x="1764538" y="6631821"/>
                  </a:cubicBezTo>
                  <a:lnTo>
                    <a:pt x="1979400" y="6832673"/>
                  </a:lnTo>
                  <a:lnTo>
                    <a:pt x="1213789" y="6832673"/>
                  </a:lnTo>
                  <a:lnTo>
                    <a:pt x="1117208" y="6706732"/>
                  </a:lnTo>
                  <a:cubicBezTo>
                    <a:pt x="1038730" y="6598297"/>
                    <a:pt x="964066" y="6487930"/>
                    <a:pt x="894535" y="6375343"/>
                  </a:cubicBezTo>
                  <a:cubicBezTo>
                    <a:pt x="876640" y="6347454"/>
                    <a:pt x="859771" y="6319121"/>
                    <a:pt x="842461" y="6291085"/>
                  </a:cubicBezTo>
                  <a:lnTo>
                    <a:pt x="792736" y="6209052"/>
                  </a:lnTo>
                  <a:cubicBezTo>
                    <a:pt x="760903" y="6156245"/>
                    <a:pt x="727753" y="6103584"/>
                    <a:pt x="694454" y="6050330"/>
                  </a:cubicBezTo>
                  <a:lnTo>
                    <a:pt x="490706" y="5724130"/>
                  </a:lnTo>
                  <a:cubicBezTo>
                    <a:pt x="422643" y="5613617"/>
                    <a:pt x="355167" y="5499692"/>
                    <a:pt x="292239" y="5381020"/>
                  </a:cubicBezTo>
                  <a:cubicBezTo>
                    <a:pt x="260847" y="5321686"/>
                    <a:pt x="230631" y="5261310"/>
                    <a:pt x="202759" y="5199305"/>
                  </a:cubicBezTo>
                  <a:cubicBezTo>
                    <a:pt x="174889" y="5137299"/>
                    <a:pt x="149511" y="5074254"/>
                    <a:pt x="126628" y="5010171"/>
                  </a:cubicBezTo>
                  <a:cubicBezTo>
                    <a:pt x="103745" y="4946089"/>
                    <a:pt x="84529" y="4879485"/>
                    <a:pt x="67953" y="4812881"/>
                  </a:cubicBezTo>
                  <a:cubicBezTo>
                    <a:pt x="60179" y="4779355"/>
                    <a:pt x="52551" y="4745979"/>
                    <a:pt x="46243" y="4712306"/>
                  </a:cubicBezTo>
                  <a:lnTo>
                    <a:pt x="36709" y="4661870"/>
                  </a:lnTo>
                  <a:lnTo>
                    <a:pt x="28789" y="4611286"/>
                  </a:lnTo>
                  <a:cubicBezTo>
                    <a:pt x="8927" y="4476995"/>
                    <a:pt x="-684" y="4341352"/>
                    <a:pt x="38" y="4205577"/>
                  </a:cubicBezTo>
                  <a:cubicBezTo>
                    <a:pt x="735" y="3940316"/>
                    <a:pt x="28012" y="3675812"/>
                    <a:pt x="81448" y="3416115"/>
                  </a:cubicBezTo>
                  <a:cubicBezTo>
                    <a:pt x="134458" y="3155392"/>
                    <a:pt x="216542" y="2901597"/>
                    <a:pt x="326122" y="2659581"/>
                  </a:cubicBezTo>
                  <a:cubicBezTo>
                    <a:pt x="546153" y="2175993"/>
                    <a:pt x="866666" y="1743286"/>
                    <a:pt x="1243505" y="1374811"/>
                  </a:cubicBezTo>
                  <a:cubicBezTo>
                    <a:pt x="1432510" y="1190706"/>
                    <a:pt x="1635952" y="1022387"/>
                    <a:pt x="1851817" y="871494"/>
                  </a:cubicBezTo>
                  <a:cubicBezTo>
                    <a:pt x="2502124" y="413640"/>
                    <a:pt x="3254043" y="125004"/>
                    <a:pt x="4040976" y="31151"/>
                  </a:cubicBezTo>
                  <a:cubicBezTo>
                    <a:pt x="4237529" y="7767"/>
                    <a:pt x="4435320" y="-2463"/>
                    <a:pt x="4633062" y="499"/>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14A545AB-98A3-4EA5-8D41-F52106038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97958" y="32887"/>
              <a:ext cx="5994043" cy="6812451"/>
            </a:xfrm>
            <a:custGeom>
              <a:avLst/>
              <a:gdLst>
                <a:gd name="connsiteX0" fmla="*/ 5994043 w 5994043"/>
                <a:gd name="connsiteY0" fmla="*/ 6088971 h 6812451"/>
                <a:gd name="connsiteX1" fmla="*/ 5994043 w 5994043"/>
                <a:gd name="connsiteY1" fmla="*/ 6812451 h 6812451"/>
                <a:gd name="connsiteX2" fmla="*/ 4989355 w 5994043"/>
                <a:gd name="connsiteY2" fmla="*/ 6812451 h 6812451"/>
                <a:gd name="connsiteX3" fmla="*/ 5129829 w 5994043"/>
                <a:gd name="connsiteY3" fmla="*/ 6731039 h 6812451"/>
                <a:gd name="connsiteX4" fmla="*/ 5840791 w 5994043"/>
                <a:gd name="connsiteY4" fmla="*/ 6209052 h 6812451"/>
                <a:gd name="connsiteX5" fmla="*/ 4646021 w 5994043"/>
                <a:gd name="connsiteY5" fmla="*/ 0 h 6812451"/>
                <a:gd name="connsiteX6" fmla="*/ 5834943 w 5994043"/>
                <a:gd name="connsiteY6" fmla="*/ 187955 h 6812451"/>
                <a:gd name="connsiteX7" fmla="*/ 5994043 w 5994043"/>
                <a:gd name="connsiteY7" fmla="*/ 246737 h 6812451"/>
                <a:gd name="connsiteX8" fmla="*/ 5994043 w 5994043"/>
                <a:gd name="connsiteY8" fmla="*/ 1234190 h 6812451"/>
                <a:gd name="connsiteX9" fmla="*/ 5813213 w 5994043"/>
                <a:gd name="connsiteY9" fmla="*/ 1136134 h 6812451"/>
                <a:gd name="connsiteX10" fmla="*/ 4645435 w 5994043"/>
                <a:gd name="connsiteY10" fmla="*/ 890335 h 6812451"/>
                <a:gd name="connsiteX11" fmla="*/ 3262616 w 5994043"/>
                <a:gd name="connsiteY11" fmla="*/ 1158830 h 6812451"/>
                <a:gd name="connsiteX12" fmla="*/ 2030445 w 5994043"/>
                <a:gd name="connsiteY12" fmla="*/ 1900528 h 6812451"/>
                <a:gd name="connsiteX13" fmla="*/ 1183473 w 5994043"/>
                <a:gd name="connsiteY13" fmla="*/ 2961898 h 6812451"/>
                <a:gd name="connsiteX14" fmla="*/ 880124 w 5994043"/>
                <a:gd name="connsiteY14" fmla="*/ 4180805 h 6812451"/>
                <a:gd name="connsiteX15" fmla="*/ 1381647 w 5994043"/>
                <a:gd name="connsiteY15" fmla="*/ 5288309 h 6812451"/>
                <a:gd name="connsiteX16" fmla="*/ 1651257 w 5994043"/>
                <a:gd name="connsiteY16" fmla="*/ 5671767 h 6812451"/>
                <a:gd name="connsiteX17" fmla="*/ 2679827 w 5994043"/>
                <a:gd name="connsiteY17" fmla="*/ 6733581 h 6812451"/>
                <a:gd name="connsiteX18" fmla="*/ 2818128 w 5994043"/>
                <a:gd name="connsiteY18" fmla="*/ 6812451 h 6812451"/>
                <a:gd name="connsiteX19" fmla="*/ 1420330 w 5994043"/>
                <a:gd name="connsiteY19" fmla="*/ 6812451 h 6812451"/>
                <a:gd name="connsiteX20" fmla="*/ 1286880 w 5994043"/>
                <a:gd name="connsiteY20" fmla="*/ 6661555 h 6812451"/>
                <a:gd name="connsiteX21" fmla="*/ 922515 w 5994043"/>
                <a:gd name="connsiteY21" fmla="*/ 6171671 h 6812451"/>
                <a:gd name="connsiteX22" fmla="*/ 0 w 5994043"/>
                <a:gd name="connsiteY22" fmla="*/ 4180805 h 6812451"/>
                <a:gd name="connsiteX23" fmla="*/ 4645435 w 5994043"/>
                <a:gd name="connsiteY23" fmla="*/ 298 h 6812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94043" h="6812451">
                  <a:moveTo>
                    <a:pt x="5994043" y="6088971"/>
                  </a:moveTo>
                  <a:lnTo>
                    <a:pt x="5994043" y="6812451"/>
                  </a:lnTo>
                  <a:lnTo>
                    <a:pt x="4989355" y="6812451"/>
                  </a:lnTo>
                  <a:lnTo>
                    <a:pt x="5129829" y="6731039"/>
                  </a:lnTo>
                  <a:cubicBezTo>
                    <a:pt x="5358317" y="6586623"/>
                    <a:pt x="5590395" y="6406975"/>
                    <a:pt x="5840791" y="6209052"/>
                  </a:cubicBezTo>
                  <a:close/>
                  <a:moveTo>
                    <a:pt x="4646021" y="0"/>
                  </a:moveTo>
                  <a:cubicBezTo>
                    <a:pt x="5075935" y="0"/>
                    <a:pt x="5473199" y="65804"/>
                    <a:pt x="5834943" y="187955"/>
                  </a:cubicBezTo>
                  <a:lnTo>
                    <a:pt x="5994043" y="246737"/>
                  </a:lnTo>
                  <a:lnTo>
                    <a:pt x="5994043" y="1234190"/>
                  </a:lnTo>
                  <a:lnTo>
                    <a:pt x="5813213" y="1136134"/>
                  </a:lnTo>
                  <a:cubicBezTo>
                    <a:pt x="5466151" y="973109"/>
                    <a:pt x="5073323" y="890335"/>
                    <a:pt x="4645435" y="890335"/>
                  </a:cubicBezTo>
                  <a:cubicBezTo>
                    <a:pt x="4193787" y="890335"/>
                    <a:pt x="3715146" y="983493"/>
                    <a:pt x="3262616" y="1158830"/>
                  </a:cubicBezTo>
                  <a:cubicBezTo>
                    <a:pt x="2813519" y="1334122"/>
                    <a:pt x="2396942" y="1584891"/>
                    <a:pt x="2030445" y="1900528"/>
                  </a:cubicBezTo>
                  <a:cubicBezTo>
                    <a:pt x="1672528" y="2210706"/>
                    <a:pt x="1379593" y="2577698"/>
                    <a:pt x="1183473" y="2961898"/>
                  </a:cubicBezTo>
                  <a:cubicBezTo>
                    <a:pt x="982804" y="3356334"/>
                    <a:pt x="880124" y="3766345"/>
                    <a:pt x="880124" y="4180805"/>
                  </a:cubicBezTo>
                  <a:cubicBezTo>
                    <a:pt x="880124" y="4577020"/>
                    <a:pt x="1033705" y="4806798"/>
                    <a:pt x="1381647" y="5288309"/>
                  </a:cubicBezTo>
                  <a:cubicBezTo>
                    <a:pt x="1468632" y="5408909"/>
                    <a:pt x="1558551" y="5533662"/>
                    <a:pt x="1651257" y="5671767"/>
                  </a:cubicBezTo>
                  <a:cubicBezTo>
                    <a:pt x="1979104" y="6160396"/>
                    <a:pt x="2315457" y="6507809"/>
                    <a:pt x="2679827" y="6733581"/>
                  </a:cubicBezTo>
                  <a:lnTo>
                    <a:pt x="2818128" y="6812451"/>
                  </a:lnTo>
                  <a:lnTo>
                    <a:pt x="1420330" y="6812451"/>
                  </a:lnTo>
                  <a:lnTo>
                    <a:pt x="1286880" y="6661555"/>
                  </a:lnTo>
                  <a:cubicBezTo>
                    <a:pt x="1160113" y="6509154"/>
                    <a:pt x="1039064" y="6345506"/>
                    <a:pt x="922515" y="6171671"/>
                  </a:cubicBezTo>
                  <a:cubicBezTo>
                    <a:pt x="474827" y="5504440"/>
                    <a:pt x="0" y="5046663"/>
                    <a:pt x="0" y="4180805"/>
                  </a:cubicBezTo>
                  <a:cubicBezTo>
                    <a:pt x="0" y="1872047"/>
                    <a:pt x="2339074" y="298"/>
                    <a:pt x="4645435" y="29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D85B985B-4E1C-4D7F-A82E-CE87F95EF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8976" y="32887"/>
              <a:ext cx="6013025" cy="6812451"/>
            </a:xfrm>
            <a:custGeom>
              <a:avLst/>
              <a:gdLst>
                <a:gd name="connsiteX0" fmla="*/ 6013025 w 6013025"/>
                <a:gd name="connsiteY0" fmla="*/ 6261711 h 6812451"/>
                <a:gd name="connsiteX1" fmla="*/ 6013025 w 6013025"/>
                <a:gd name="connsiteY1" fmla="*/ 6812451 h 6812451"/>
                <a:gd name="connsiteX2" fmla="*/ 5273640 w 6013025"/>
                <a:gd name="connsiteY2" fmla="*/ 6812451 h 6812451"/>
                <a:gd name="connsiteX3" fmla="*/ 5321464 w 6013025"/>
                <a:gd name="connsiteY3" fmla="*/ 6781445 h 6812451"/>
                <a:gd name="connsiteX4" fmla="*/ 5931296 w 6013025"/>
                <a:gd name="connsiteY4" fmla="*/ 6325796 h 6812451"/>
                <a:gd name="connsiteX5" fmla="*/ 4646022 w 6013025"/>
                <a:gd name="connsiteY5" fmla="*/ 0 h 6812451"/>
                <a:gd name="connsiteX6" fmla="*/ 6012842 w 6013025"/>
                <a:gd name="connsiteY6" fmla="*/ 253682 h 6812451"/>
                <a:gd name="connsiteX7" fmla="*/ 6013025 w 6013025"/>
                <a:gd name="connsiteY7" fmla="*/ 253762 h 6812451"/>
                <a:gd name="connsiteX8" fmla="*/ 6013025 w 6013025"/>
                <a:gd name="connsiteY8" fmla="*/ 1076411 h 6812451"/>
                <a:gd name="connsiteX9" fmla="*/ 5874968 w 6013025"/>
                <a:gd name="connsiteY9" fmla="*/ 1001590 h 6812451"/>
                <a:gd name="connsiteX10" fmla="*/ 4645435 w 6013025"/>
                <a:gd name="connsiteY10" fmla="*/ 741995 h 6812451"/>
                <a:gd name="connsiteX11" fmla="*/ 3209956 w 6013025"/>
                <a:gd name="connsiteY11" fmla="*/ 1021170 h 6812451"/>
                <a:gd name="connsiteX12" fmla="*/ 1935097 w 6013025"/>
                <a:gd name="connsiteY12" fmla="*/ 1787938 h 6812451"/>
                <a:gd name="connsiteX13" fmla="*/ 1053214 w 6013025"/>
                <a:gd name="connsiteY13" fmla="*/ 2893811 h 6812451"/>
                <a:gd name="connsiteX14" fmla="*/ 733436 w 6013025"/>
                <a:gd name="connsiteY14" fmla="*/ 4180805 h 6812451"/>
                <a:gd name="connsiteX15" fmla="*/ 1262683 w 6013025"/>
                <a:gd name="connsiteY15" fmla="*/ 5375977 h 6812451"/>
                <a:gd name="connsiteX16" fmla="*/ 1529361 w 6013025"/>
                <a:gd name="connsiteY16" fmla="*/ 5755283 h 6812451"/>
                <a:gd name="connsiteX17" fmla="*/ 2477042 w 6013025"/>
                <a:gd name="connsiteY17" fmla="*/ 6776885 h 6812451"/>
                <a:gd name="connsiteX18" fmla="*/ 2533056 w 6013025"/>
                <a:gd name="connsiteY18" fmla="*/ 6812451 h 6812451"/>
                <a:gd name="connsiteX19" fmla="*/ 1420329 w 6013025"/>
                <a:gd name="connsiteY19" fmla="*/ 6812451 h 6812451"/>
                <a:gd name="connsiteX20" fmla="*/ 1286880 w 6013025"/>
                <a:gd name="connsiteY20" fmla="*/ 6661555 h 6812451"/>
                <a:gd name="connsiteX21" fmla="*/ 922515 w 6013025"/>
                <a:gd name="connsiteY21" fmla="*/ 6171671 h 6812451"/>
                <a:gd name="connsiteX22" fmla="*/ 0 w 6013025"/>
                <a:gd name="connsiteY22" fmla="*/ 4180805 h 6812451"/>
                <a:gd name="connsiteX23" fmla="*/ 4645435 w 6013025"/>
                <a:gd name="connsiteY23" fmla="*/ 298 h 6812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13025" h="6812451">
                  <a:moveTo>
                    <a:pt x="6013025" y="6261711"/>
                  </a:moveTo>
                  <a:lnTo>
                    <a:pt x="6013025" y="6812451"/>
                  </a:lnTo>
                  <a:lnTo>
                    <a:pt x="5273640" y="6812451"/>
                  </a:lnTo>
                  <a:lnTo>
                    <a:pt x="5321464" y="6781445"/>
                  </a:lnTo>
                  <a:cubicBezTo>
                    <a:pt x="5513938" y="6651587"/>
                    <a:pt x="5713420" y="6497963"/>
                    <a:pt x="5931296" y="6325796"/>
                  </a:cubicBezTo>
                  <a:close/>
                  <a:moveTo>
                    <a:pt x="4646022" y="0"/>
                  </a:moveTo>
                  <a:cubicBezTo>
                    <a:pt x="5147587" y="0"/>
                    <a:pt x="5604713" y="89566"/>
                    <a:pt x="6012842" y="253682"/>
                  </a:cubicBezTo>
                  <a:lnTo>
                    <a:pt x="6013025" y="253762"/>
                  </a:lnTo>
                  <a:lnTo>
                    <a:pt x="6013025" y="1076411"/>
                  </a:lnTo>
                  <a:lnTo>
                    <a:pt x="5874968" y="1001590"/>
                  </a:lnTo>
                  <a:cubicBezTo>
                    <a:pt x="5508543" y="829367"/>
                    <a:pt x="5094739" y="741995"/>
                    <a:pt x="4645435" y="741995"/>
                  </a:cubicBezTo>
                  <a:cubicBezTo>
                    <a:pt x="4168703" y="741995"/>
                    <a:pt x="3685809" y="835895"/>
                    <a:pt x="3209956" y="1021170"/>
                  </a:cubicBezTo>
                  <a:cubicBezTo>
                    <a:pt x="2745309" y="1202264"/>
                    <a:pt x="2314283" y="1461517"/>
                    <a:pt x="1935097" y="1787938"/>
                  </a:cubicBezTo>
                  <a:cubicBezTo>
                    <a:pt x="1557525" y="2115028"/>
                    <a:pt x="1260777" y="2487212"/>
                    <a:pt x="1053214" y="2893811"/>
                  </a:cubicBezTo>
                  <a:cubicBezTo>
                    <a:pt x="840958" y="3309458"/>
                    <a:pt x="733436" y="3742460"/>
                    <a:pt x="733436" y="4180805"/>
                  </a:cubicBezTo>
                  <a:cubicBezTo>
                    <a:pt x="733436" y="4622561"/>
                    <a:pt x="905208" y="4880374"/>
                    <a:pt x="1262683" y="5375977"/>
                  </a:cubicBezTo>
                  <a:cubicBezTo>
                    <a:pt x="1348936" y="5495539"/>
                    <a:pt x="1438122" y="5619106"/>
                    <a:pt x="1529361" y="5755283"/>
                  </a:cubicBezTo>
                  <a:cubicBezTo>
                    <a:pt x="1828942" y="6201779"/>
                    <a:pt x="2138082" y="6538284"/>
                    <a:pt x="2477042" y="6776885"/>
                  </a:cubicBezTo>
                  <a:lnTo>
                    <a:pt x="2533056" y="6812451"/>
                  </a:lnTo>
                  <a:lnTo>
                    <a:pt x="1420329" y="6812451"/>
                  </a:lnTo>
                  <a:lnTo>
                    <a:pt x="1286880" y="6661555"/>
                  </a:lnTo>
                  <a:cubicBezTo>
                    <a:pt x="1160113" y="6509154"/>
                    <a:pt x="1039064" y="6345506"/>
                    <a:pt x="922515" y="6171671"/>
                  </a:cubicBezTo>
                  <a:cubicBezTo>
                    <a:pt x="474827" y="5504440"/>
                    <a:pt x="0" y="5046663"/>
                    <a:pt x="0" y="4180805"/>
                  </a:cubicBezTo>
                  <a:cubicBezTo>
                    <a:pt x="0" y="1872047"/>
                    <a:pt x="2339075" y="298"/>
                    <a:pt x="4645435" y="29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8" name="Freeform: Shape 57">
              <a:extLst>
                <a:ext uri="{FF2B5EF4-FFF2-40B4-BE49-F238E27FC236}">
                  <a16:creationId xmlns:a16="http://schemas.microsoft.com/office/drawing/2014/main" id="{A13BF9A0-E8BD-4AE9-9312-413ACFE3A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5112" y="-12663"/>
              <a:ext cx="6156889" cy="6858000"/>
            </a:xfrm>
            <a:custGeom>
              <a:avLst/>
              <a:gdLst>
                <a:gd name="connsiteX0" fmla="*/ 2697511 w 6156889"/>
                <a:gd name="connsiteY0" fmla="*/ 0 h 6858000"/>
                <a:gd name="connsiteX1" fmla="*/ 6012777 w 6156889"/>
                <a:gd name="connsiteY1" fmla="*/ 0 h 6858000"/>
                <a:gd name="connsiteX2" fmla="*/ 6130331 w 6156889"/>
                <a:gd name="connsiteY2" fmla="*/ 54136 h 6858000"/>
                <a:gd name="connsiteX3" fmla="*/ 6156889 w 6156889"/>
                <a:gd name="connsiteY3" fmla="*/ 68258 h 6858000"/>
                <a:gd name="connsiteX4" fmla="*/ 6156889 w 6156889"/>
                <a:gd name="connsiteY4" fmla="*/ 430986 h 6858000"/>
                <a:gd name="connsiteX5" fmla="*/ 5996798 w 6156889"/>
                <a:gd name="connsiteY5" fmla="*/ 361212 h 6858000"/>
                <a:gd name="connsiteX6" fmla="*/ 5637513 w 6156889"/>
                <a:gd name="connsiteY6" fmla="*/ 243549 h 6858000"/>
                <a:gd name="connsiteX7" fmla="*/ 5269544 w 6156889"/>
                <a:gd name="connsiteY7" fmla="*/ 169380 h 6858000"/>
                <a:gd name="connsiteX8" fmla="*/ 4898545 w 6156889"/>
                <a:gd name="connsiteY8" fmla="*/ 136002 h 6858000"/>
                <a:gd name="connsiteX9" fmla="*/ 4736575 w 6156889"/>
                <a:gd name="connsiteY9" fmla="*/ 132591 h 6858000"/>
                <a:gd name="connsiteX10" fmla="*/ 4152501 w 6156889"/>
                <a:gd name="connsiteY10" fmla="*/ 177093 h 6858000"/>
                <a:gd name="connsiteX11" fmla="*/ 3785688 w 6156889"/>
                <a:gd name="connsiteY11" fmla="*/ 251263 h 6858000"/>
                <a:gd name="connsiteX12" fmla="*/ 3424793 w 6156889"/>
                <a:gd name="connsiteY12" fmla="*/ 356583 h 6858000"/>
                <a:gd name="connsiteX13" fmla="*/ 3073425 w 6156889"/>
                <a:gd name="connsiteY13" fmla="*/ 490979 h 6858000"/>
                <a:gd name="connsiteX14" fmla="*/ 2732162 w 6156889"/>
                <a:gd name="connsiteY14" fmla="*/ 653411 h 6858000"/>
                <a:gd name="connsiteX15" fmla="*/ 2083562 w 6156889"/>
                <a:gd name="connsiteY15" fmla="*/ 1054373 h 6858000"/>
                <a:gd name="connsiteX16" fmla="*/ 1930543 w 6156889"/>
                <a:gd name="connsiteY16" fmla="*/ 1169336 h 6858000"/>
                <a:gd name="connsiteX17" fmla="*/ 1867890 w 6156889"/>
                <a:gd name="connsiteY17" fmla="*/ 1218733 h 6858000"/>
                <a:gd name="connsiteX18" fmla="*/ 1855187 w 6156889"/>
                <a:gd name="connsiteY18" fmla="*/ 1228968 h 6858000"/>
                <a:gd name="connsiteX19" fmla="*/ 1781565 w 6156889"/>
                <a:gd name="connsiteY19" fmla="*/ 1289343 h 6858000"/>
                <a:gd name="connsiteX20" fmla="*/ 1495015 w 6156889"/>
                <a:gd name="connsiteY20" fmla="*/ 1547751 h 6858000"/>
                <a:gd name="connsiteX21" fmla="*/ 984708 w 6156889"/>
                <a:gd name="connsiteY21" fmla="*/ 2132951 h 6858000"/>
                <a:gd name="connsiteX22" fmla="*/ 767305 w 6156889"/>
                <a:gd name="connsiteY22" fmla="*/ 2459299 h 6858000"/>
                <a:gd name="connsiteX23" fmla="*/ 582382 w 6156889"/>
                <a:gd name="connsiteY23" fmla="*/ 2806859 h 6858000"/>
                <a:gd name="connsiteX24" fmla="*/ 541818 w 6156889"/>
                <a:gd name="connsiteY24" fmla="*/ 2895863 h 6858000"/>
                <a:gd name="connsiteX25" fmla="*/ 521896 w 6156889"/>
                <a:gd name="connsiteY25" fmla="*/ 2940364 h 6858000"/>
                <a:gd name="connsiteX26" fmla="*/ 503130 w 6156889"/>
                <a:gd name="connsiteY26" fmla="*/ 2985756 h 6858000"/>
                <a:gd name="connsiteX27" fmla="*/ 500243 w 6156889"/>
                <a:gd name="connsiteY27" fmla="*/ 2992728 h 6858000"/>
                <a:gd name="connsiteX28" fmla="*/ 467329 w 6156889"/>
                <a:gd name="connsiteY28" fmla="*/ 3077133 h 6858000"/>
                <a:gd name="connsiteX29" fmla="*/ 454626 w 6156889"/>
                <a:gd name="connsiteY29" fmla="*/ 3111399 h 6858000"/>
                <a:gd name="connsiteX30" fmla="*/ 433548 w 6156889"/>
                <a:gd name="connsiteY30" fmla="*/ 3170735 h 6858000"/>
                <a:gd name="connsiteX31" fmla="*/ 433548 w 6156889"/>
                <a:gd name="connsiteY31" fmla="*/ 3171477 h 6858000"/>
                <a:gd name="connsiteX32" fmla="*/ 323692 w 6156889"/>
                <a:gd name="connsiteY32" fmla="*/ 3552414 h 6858000"/>
                <a:gd name="connsiteX33" fmla="*/ 234768 w 6156889"/>
                <a:gd name="connsiteY33" fmla="*/ 4341877 h 6858000"/>
                <a:gd name="connsiteX34" fmla="*/ 273600 w 6156889"/>
                <a:gd name="connsiteY34" fmla="*/ 4733940 h 6858000"/>
                <a:gd name="connsiteX35" fmla="*/ 386489 w 6156889"/>
                <a:gd name="connsiteY35" fmla="*/ 5105974 h 6858000"/>
                <a:gd name="connsiteX36" fmla="*/ 413628 w 6156889"/>
                <a:gd name="connsiteY36" fmla="*/ 5168870 h 6858000"/>
                <a:gd name="connsiteX37" fmla="*/ 425176 w 6156889"/>
                <a:gd name="connsiteY37" fmla="*/ 5194384 h 6858000"/>
                <a:gd name="connsiteX38" fmla="*/ 435570 w 6156889"/>
                <a:gd name="connsiteY38" fmla="*/ 5215745 h 6858000"/>
                <a:gd name="connsiteX39" fmla="*/ 468194 w 6156889"/>
                <a:gd name="connsiteY39" fmla="*/ 5280867 h 6858000"/>
                <a:gd name="connsiteX40" fmla="*/ 564915 w 6156889"/>
                <a:gd name="connsiteY40" fmla="*/ 5450715 h 6858000"/>
                <a:gd name="connsiteX41" fmla="*/ 672174 w 6156889"/>
                <a:gd name="connsiteY41" fmla="*/ 5615521 h 6858000"/>
                <a:gd name="connsiteX42" fmla="*/ 787660 w 6156889"/>
                <a:gd name="connsiteY42" fmla="*/ 5777360 h 6858000"/>
                <a:gd name="connsiteX43" fmla="*/ 933894 w 6156889"/>
                <a:gd name="connsiteY43" fmla="*/ 5971536 h 6858000"/>
                <a:gd name="connsiteX44" fmla="*/ 1030614 w 6156889"/>
                <a:gd name="connsiteY44" fmla="*/ 6098961 h 6858000"/>
                <a:gd name="connsiteX45" fmla="*/ 1152885 w 6156889"/>
                <a:gd name="connsiteY45" fmla="*/ 6263172 h 6858000"/>
                <a:gd name="connsiteX46" fmla="*/ 1215248 w 6156889"/>
                <a:gd name="connsiteY46" fmla="*/ 6350397 h 6858000"/>
                <a:gd name="connsiteX47" fmla="*/ 1271259 w 6156889"/>
                <a:gd name="connsiteY47" fmla="*/ 6428720 h 6858000"/>
                <a:gd name="connsiteX48" fmla="*/ 1369279 w 6156889"/>
                <a:gd name="connsiteY48" fmla="*/ 6561483 h 6858000"/>
                <a:gd name="connsiteX49" fmla="*/ 1388190 w 6156889"/>
                <a:gd name="connsiteY49" fmla="*/ 6586701 h 6858000"/>
                <a:gd name="connsiteX50" fmla="*/ 1397717 w 6156889"/>
                <a:gd name="connsiteY50" fmla="*/ 6598865 h 6858000"/>
                <a:gd name="connsiteX51" fmla="*/ 1510605 w 6156889"/>
                <a:gd name="connsiteY51" fmla="*/ 6739342 h 6858000"/>
                <a:gd name="connsiteX52" fmla="*/ 1613307 w 6156889"/>
                <a:gd name="connsiteY52" fmla="*/ 6858000 h 6858000"/>
                <a:gd name="connsiteX53" fmla="*/ 916995 w 6156889"/>
                <a:gd name="connsiteY53" fmla="*/ 6858000 h 6858000"/>
                <a:gd name="connsiteX54" fmla="*/ 818055 w 6156889"/>
                <a:gd name="connsiteY54" fmla="*/ 6724213 h 6858000"/>
                <a:gd name="connsiteX55" fmla="*/ 590467 w 6156889"/>
                <a:gd name="connsiteY55" fmla="*/ 6365824 h 6858000"/>
                <a:gd name="connsiteX56" fmla="*/ 1 w 6156889"/>
                <a:gd name="connsiteY56" fmla="*/ 4123180 h 6858000"/>
                <a:gd name="connsiteX57" fmla="*/ 2644788 w 6156889"/>
                <a:gd name="connsiteY57" fmla="*/ 213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156889" h="6858000">
                  <a:moveTo>
                    <a:pt x="2697511" y="0"/>
                  </a:moveTo>
                  <a:lnTo>
                    <a:pt x="6012777" y="0"/>
                  </a:lnTo>
                  <a:lnTo>
                    <a:pt x="6130331" y="54136"/>
                  </a:lnTo>
                  <a:lnTo>
                    <a:pt x="6156889" y="68258"/>
                  </a:lnTo>
                  <a:lnTo>
                    <a:pt x="6156889" y="430986"/>
                  </a:lnTo>
                  <a:lnTo>
                    <a:pt x="5996798" y="361212"/>
                  </a:lnTo>
                  <a:cubicBezTo>
                    <a:pt x="5879619" y="314469"/>
                    <a:pt x="5759632" y="275159"/>
                    <a:pt x="5637513" y="243549"/>
                  </a:cubicBezTo>
                  <a:cubicBezTo>
                    <a:pt x="5516267" y="211953"/>
                    <a:pt x="5393420" y="187194"/>
                    <a:pt x="5269544" y="169380"/>
                  </a:cubicBezTo>
                  <a:cubicBezTo>
                    <a:pt x="5146509" y="151850"/>
                    <a:pt x="5022677" y="140710"/>
                    <a:pt x="4898545" y="136002"/>
                  </a:cubicBezTo>
                  <a:cubicBezTo>
                    <a:pt x="4844843" y="133778"/>
                    <a:pt x="4790421" y="132591"/>
                    <a:pt x="4736575" y="132591"/>
                  </a:cubicBezTo>
                  <a:cubicBezTo>
                    <a:pt x="4541085" y="132750"/>
                    <a:pt x="4345869" y="147625"/>
                    <a:pt x="4152501" y="177093"/>
                  </a:cubicBezTo>
                  <a:cubicBezTo>
                    <a:pt x="4025611" y="197711"/>
                    <a:pt x="3902184" y="222484"/>
                    <a:pt x="3785688" y="251263"/>
                  </a:cubicBezTo>
                  <a:cubicBezTo>
                    <a:pt x="3659662" y="282414"/>
                    <a:pt x="3538548" y="318163"/>
                    <a:pt x="3424793" y="356583"/>
                  </a:cubicBezTo>
                  <a:cubicBezTo>
                    <a:pt x="3306130" y="396636"/>
                    <a:pt x="3188333" y="441582"/>
                    <a:pt x="3073425" y="490979"/>
                  </a:cubicBezTo>
                  <a:cubicBezTo>
                    <a:pt x="2958516" y="540376"/>
                    <a:pt x="2843751" y="595114"/>
                    <a:pt x="2732162" y="653411"/>
                  </a:cubicBezTo>
                  <a:cubicBezTo>
                    <a:pt x="2507123" y="771357"/>
                    <a:pt x="2290398" y="905336"/>
                    <a:pt x="2083562" y="1054373"/>
                  </a:cubicBezTo>
                  <a:cubicBezTo>
                    <a:pt x="2041265" y="1085080"/>
                    <a:pt x="1985686" y="1125874"/>
                    <a:pt x="1930543" y="1169336"/>
                  </a:cubicBezTo>
                  <a:cubicBezTo>
                    <a:pt x="1909611" y="1185209"/>
                    <a:pt x="1888390" y="1202268"/>
                    <a:pt x="1867890" y="1218733"/>
                  </a:cubicBezTo>
                  <a:lnTo>
                    <a:pt x="1855187" y="1228968"/>
                  </a:lnTo>
                  <a:cubicBezTo>
                    <a:pt x="1828481" y="1249736"/>
                    <a:pt x="1803074" y="1271097"/>
                    <a:pt x="1781565" y="1289343"/>
                  </a:cubicBezTo>
                  <a:cubicBezTo>
                    <a:pt x="1674740" y="1379238"/>
                    <a:pt x="1581630" y="1463791"/>
                    <a:pt x="1495015" y="1547751"/>
                  </a:cubicBezTo>
                  <a:cubicBezTo>
                    <a:pt x="1309115" y="1727642"/>
                    <a:pt x="1138401" y="1923407"/>
                    <a:pt x="984708" y="2132951"/>
                  </a:cubicBezTo>
                  <a:cubicBezTo>
                    <a:pt x="906322" y="2240646"/>
                    <a:pt x="833132" y="2350417"/>
                    <a:pt x="767305" y="2459299"/>
                  </a:cubicBezTo>
                  <a:cubicBezTo>
                    <a:pt x="693682" y="2584350"/>
                    <a:pt x="633197" y="2697681"/>
                    <a:pt x="582382" y="2806859"/>
                  </a:cubicBezTo>
                  <a:cubicBezTo>
                    <a:pt x="567369" y="2837564"/>
                    <a:pt x="553511" y="2868864"/>
                    <a:pt x="541818" y="2895863"/>
                  </a:cubicBezTo>
                  <a:lnTo>
                    <a:pt x="521896" y="2940364"/>
                  </a:lnTo>
                  <a:lnTo>
                    <a:pt x="503130" y="2985756"/>
                  </a:lnTo>
                  <a:lnTo>
                    <a:pt x="500243" y="2992728"/>
                  </a:lnTo>
                  <a:cubicBezTo>
                    <a:pt x="488550" y="3021655"/>
                    <a:pt x="477433" y="3049097"/>
                    <a:pt x="467329" y="3077133"/>
                  </a:cubicBezTo>
                  <a:cubicBezTo>
                    <a:pt x="463143" y="3088555"/>
                    <a:pt x="458955" y="3099978"/>
                    <a:pt x="454626" y="3111399"/>
                  </a:cubicBezTo>
                  <a:cubicBezTo>
                    <a:pt x="447119" y="3132315"/>
                    <a:pt x="439900" y="3151302"/>
                    <a:pt x="433548" y="3170735"/>
                  </a:cubicBezTo>
                  <a:lnTo>
                    <a:pt x="433548" y="3171477"/>
                  </a:lnTo>
                  <a:cubicBezTo>
                    <a:pt x="389714" y="3296142"/>
                    <a:pt x="353032" y="3423342"/>
                    <a:pt x="323692" y="3552414"/>
                  </a:cubicBezTo>
                  <a:cubicBezTo>
                    <a:pt x="264660" y="3811192"/>
                    <a:pt x="234820" y="4076083"/>
                    <a:pt x="234768" y="4341877"/>
                  </a:cubicBezTo>
                  <a:cubicBezTo>
                    <a:pt x="235675" y="4473528"/>
                    <a:pt x="248676" y="4604795"/>
                    <a:pt x="273600" y="4733940"/>
                  </a:cubicBezTo>
                  <a:cubicBezTo>
                    <a:pt x="298849" y="4861570"/>
                    <a:pt x="336674" y="4986220"/>
                    <a:pt x="386489" y="5105974"/>
                  </a:cubicBezTo>
                  <a:cubicBezTo>
                    <a:pt x="394716" y="5126742"/>
                    <a:pt x="403955" y="5147213"/>
                    <a:pt x="413628" y="5168870"/>
                  </a:cubicBezTo>
                  <a:cubicBezTo>
                    <a:pt x="417526" y="5177327"/>
                    <a:pt x="421423" y="5185781"/>
                    <a:pt x="425176" y="5194384"/>
                  </a:cubicBezTo>
                  <a:lnTo>
                    <a:pt x="435570" y="5215745"/>
                  </a:lnTo>
                  <a:cubicBezTo>
                    <a:pt x="446542" y="5238442"/>
                    <a:pt x="456936" y="5259803"/>
                    <a:pt x="468194" y="5280867"/>
                  </a:cubicBezTo>
                  <a:cubicBezTo>
                    <a:pt x="494035" y="5332043"/>
                    <a:pt x="523773" y="5383816"/>
                    <a:pt x="564915" y="5450715"/>
                  </a:cubicBezTo>
                  <a:cubicBezTo>
                    <a:pt x="597108" y="5503526"/>
                    <a:pt x="631176" y="5554998"/>
                    <a:pt x="672174" y="5615521"/>
                  </a:cubicBezTo>
                  <a:cubicBezTo>
                    <a:pt x="710284" y="5671296"/>
                    <a:pt x="750127" y="5726035"/>
                    <a:pt x="787660" y="5777360"/>
                  </a:cubicBezTo>
                  <a:cubicBezTo>
                    <a:pt x="835442" y="5842333"/>
                    <a:pt x="885534" y="5908046"/>
                    <a:pt x="933894" y="5971536"/>
                  </a:cubicBezTo>
                  <a:cubicBezTo>
                    <a:pt x="965654" y="6013219"/>
                    <a:pt x="996978" y="6054311"/>
                    <a:pt x="1030614" y="6098961"/>
                  </a:cubicBezTo>
                  <a:cubicBezTo>
                    <a:pt x="1064250" y="6143611"/>
                    <a:pt x="1108567" y="6202502"/>
                    <a:pt x="1152885" y="6263172"/>
                  </a:cubicBezTo>
                  <a:cubicBezTo>
                    <a:pt x="1173816" y="6291949"/>
                    <a:pt x="1195904" y="6322954"/>
                    <a:pt x="1215248" y="6350397"/>
                  </a:cubicBezTo>
                  <a:cubicBezTo>
                    <a:pt x="1234593" y="6377839"/>
                    <a:pt x="1252925" y="6403651"/>
                    <a:pt x="1271259" y="6428720"/>
                  </a:cubicBezTo>
                  <a:cubicBezTo>
                    <a:pt x="1302873" y="6473517"/>
                    <a:pt x="1336653" y="6518317"/>
                    <a:pt x="1369279" y="6561483"/>
                  </a:cubicBezTo>
                  <a:lnTo>
                    <a:pt x="1388190" y="6586701"/>
                  </a:lnTo>
                  <a:lnTo>
                    <a:pt x="1397717" y="6598865"/>
                  </a:lnTo>
                  <a:cubicBezTo>
                    <a:pt x="1434238" y="6645443"/>
                    <a:pt x="1472061" y="6693653"/>
                    <a:pt x="1510605" y="6739342"/>
                  </a:cubicBezTo>
                  <a:lnTo>
                    <a:pt x="1613307" y="6858000"/>
                  </a:lnTo>
                  <a:lnTo>
                    <a:pt x="916995" y="6858000"/>
                  </a:lnTo>
                  <a:lnTo>
                    <a:pt x="818055" y="6724213"/>
                  </a:lnTo>
                  <a:cubicBezTo>
                    <a:pt x="736876" y="6608833"/>
                    <a:pt x="660902" y="6489255"/>
                    <a:pt x="590467" y="6365824"/>
                  </a:cubicBezTo>
                  <a:cubicBezTo>
                    <a:pt x="203909" y="5685167"/>
                    <a:pt x="149" y="4911263"/>
                    <a:pt x="1" y="4123180"/>
                  </a:cubicBezTo>
                  <a:cubicBezTo>
                    <a:pt x="-341" y="2279490"/>
                    <a:pt x="1090234" y="697390"/>
                    <a:pt x="2644788" y="2137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9" name="Freeform: Shape 58">
              <a:extLst>
                <a:ext uri="{FF2B5EF4-FFF2-40B4-BE49-F238E27FC236}">
                  <a16:creationId xmlns:a16="http://schemas.microsoft.com/office/drawing/2014/main" id="{7E71C69F-3D46-48FF-B803-2C3641CA33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0456" y="-12663"/>
              <a:ext cx="6421544" cy="6858000"/>
            </a:xfrm>
            <a:custGeom>
              <a:avLst/>
              <a:gdLst>
                <a:gd name="connsiteX0" fmla="*/ 6209767 w 6421544"/>
                <a:gd name="connsiteY0" fmla="*/ 0 h 6858000"/>
                <a:gd name="connsiteX1" fmla="*/ 6421544 w 6421544"/>
                <a:gd name="connsiteY1" fmla="*/ 0 h 6858000"/>
                <a:gd name="connsiteX2" fmla="*/ 6421544 w 6421544"/>
                <a:gd name="connsiteY2" fmla="*/ 85748 h 6858000"/>
                <a:gd name="connsiteX3" fmla="*/ 6399563 w 6421544"/>
                <a:gd name="connsiteY3" fmla="*/ 75695 h 6858000"/>
                <a:gd name="connsiteX4" fmla="*/ 0 w 6421544"/>
                <a:gd name="connsiteY4" fmla="*/ 0 h 6858000"/>
                <a:gd name="connsiteX5" fmla="*/ 3188107 w 6421544"/>
                <a:gd name="connsiteY5" fmla="*/ 0 h 6858000"/>
                <a:gd name="connsiteX6" fmla="*/ 2888485 w 6421544"/>
                <a:gd name="connsiteY6" fmla="*/ 124347 h 6858000"/>
                <a:gd name="connsiteX7" fmla="*/ 329300 w 6421544"/>
                <a:gd name="connsiteY7" fmla="*/ 4148123 h 6858000"/>
                <a:gd name="connsiteX8" fmla="*/ 1105238 w 6421544"/>
                <a:gd name="connsiteY8" fmla="*/ 6663148 h 6858000"/>
                <a:gd name="connsiteX9" fmla="*/ 1251097 w 6421544"/>
                <a:gd name="connsiteY9" fmla="*/ 6858000 h 6858000"/>
                <a:gd name="connsiteX10" fmla="*/ 0 w 6421544"/>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21544" h="6858000">
                  <a:moveTo>
                    <a:pt x="6209767" y="0"/>
                  </a:moveTo>
                  <a:lnTo>
                    <a:pt x="6421544" y="0"/>
                  </a:lnTo>
                  <a:lnTo>
                    <a:pt x="6421544" y="85748"/>
                  </a:lnTo>
                  <a:lnTo>
                    <a:pt x="6399563" y="75695"/>
                  </a:lnTo>
                  <a:close/>
                  <a:moveTo>
                    <a:pt x="0" y="0"/>
                  </a:moveTo>
                  <a:lnTo>
                    <a:pt x="3188107" y="0"/>
                  </a:lnTo>
                  <a:lnTo>
                    <a:pt x="2888485" y="124347"/>
                  </a:lnTo>
                  <a:cubicBezTo>
                    <a:pt x="1378729" y="820423"/>
                    <a:pt x="329300" y="2360309"/>
                    <a:pt x="329300" y="4148123"/>
                  </a:cubicBezTo>
                  <a:cubicBezTo>
                    <a:pt x="329300" y="5082555"/>
                    <a:pt x="615984" y="5949257"/>
                    <a:pt x="1105238" y="6663148"/>
                  </a:cubicBezTo>
                  <a:lnTo>
                    <a:pt x="1251097"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61500" y="286933"/>
            <a:ext cx="11360800" cy="6768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1800">
                <a:latin typeface="Calibri Light"/>
                <a:cs typeface="Calibri Light"/>
              </a:rPr>
              <a:t>GUIDING QUESTION 3: Are certain airports more prone to flight delays? </a:t>
            </a:r>
            <a:endParaRPr lang="en-US"/>
          </a:p>
        </p:txBody>
      </p:sp>
      <p:pic>
        <p:nvPicPr>
          <p:cNvPr id="61" name="Google Shape;61;p14"/>
          <p:cNvPicPr preferRelativeResize="0"/>
          <p:nvPr/>
        </p:nvPicPr>
        <p:blipFill>
          <a:blip r:embed="rId3">
            <a:alphaModFix/>
          </a:blip>
          <a:stretch>
            <a:fillRect/>
          </a:stretch>
        </p:blipFill>
        <p:spPr>
          <a:xfrm>
            <a:off x="377967" y="1557734"/>
            <a:ext cx="9534735" cy="5016500"/>
          </a:xfrm>
          <a:prstGeom prst="rect">
            <a:avLst/>
          </a:prstGeom>
          <a:noFill/>
          <a:ln>
            <a:noFill/>
          </a:ln>
        </p:spPr>
      </p:pic>
      <p:pic>
        <p:nvPicPr>
          <p:cNvPr id="62" name="Google Shape;62;p14"/>
          <p:cNvPicPr preferRelativeResize="0"/>
          <p:nvPr/>
        </p:nvPicPr>
        <p:blipFill>
          <a:blip r:embed="rId4">
            <a:alphaModFix/>
          </a:blip>
          <a:stretch>
            <a:fillRect/>
          </a:stretch>
        </p:blipFill>
        <p:spPr>
          <a:xfrm>
            <a:off x="10107801" y="1560168"/>
            <a:ext cx="1714500" cy="5059633"/>
          </a:xfrm>
          <a:prstGeom prst="rect">
            <a:avLst/>
          </a:prstGeom>
          <a:noFill/>
          <a:ln>
            <a:noFill/>
          </a:ln>
        </p:spPr>
      </p:pic>
    </p:spTree>
    <p:extLst>
      <p:ext uri="{BB962C8B-B14F-4D97-AF65-F5344CB8AC3E}">
        <p14:creationId xmlns:p14="http://schemas.microsoft.com/office/powerpoint/2010/main" val="229958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2789983" y="50134"/>
            <a:ext cx="6612035" cy="6757732"/>
          </a:xfrm>
          <a:prstGeom prst="rect">
            <a:avLst/>
          </a:prstGeom>
          <a:noFill/>
          <a:ln>
            <a:noFill/>
          </a:ln>
        </p:spPr>
      </p:pic>
      <p:sp>
        <p:nvSpPr>
          <p:cNvPr id="2" name="TextBox 1">
            <a:extLst>
              <a:ext uri="{FF2B5EF4-FFF2-40B4-BE49-F238E27FC236}">
                <a16:creationId xmlns:a16="http://schemas.microsoft.com/office/drawing/2014/main" id="{7F1B203E-06F3-C7B5-51A9-04B1303D9B5A}"/>
              </a:ext>
            </a:extLst>
          </p:cNvPr>
          <p:cNvSpPr txBox="1"/>
          <p:nvPr/>
        </p:nvSpPr>
        <p:spPr>
          <a:xfrm>
            <a:off x="4733441" y="413288"/>
            <a:ext cx="67482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aseline="0">
                <a:latin typeface="Calibri Light"/>
              </a:rPr>
              <a:t>GUIDING QUESTION </a:t>
            </a:r>
            <a:r>
              <a:rPr lang="en-US">
                <a:latin typeface="Calibri Light"/>
              </a:rPr>
              <a:t>4</a:t>
            </a:r>
            <a:r>
              <a:rPr lang="en-US" sz="1800" baseline="0">
                <a:latin typeface="Calibri Light"/>
              </a:rPr>
              <a:t>: </a:t>
            </a:r>
            <a:r>
              <a:rPr lang="en-US">
                <a:latin typeface="Calibri Light"/>
              </a:rPr>
              <a:t>What are the different causes of delay?</a:t>
            </a:r>
            <a:endParaRPr lang="en-US"/>
          </a:p>
        </p:txBody>
      </p:sp>
    </p:spTree>
    <p:extLst>
      <p:ext uri="{BB962C8B-B14F-4D97-AF65-F5344CB8AC3E}">
        <p14:creationId xmlns:p14="http://schemas.microsoft.com/office/powerpoint/2010/main" val="1745227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2000">
                <a:latin typeface="Calibri Light"/>
                <a:cs typeface="Calibri Light"/>
              </a:rPr>
              <a:t>GUIDING QUESTION 5: Do airtime and distance affect flight?</a:t>
            </a:r>
            <a:endParaRPr lang="en-US" sz="1850"/>
          </a:p>
        </p:txBody>
      </p:sp>
      <p:pic>
        <p:nvPicPr>
          <p:cNvPr id="90" name="Google Shape;90;p19"/>
          <p:cNvPicPr preferRelativeResize="0"/>
          <p:nvPr/>
        </p:nvPicPr>
        <p:blipFill>
          <a:blip r:embed="rId3">
            <a:alphaModFix/>
          </a:blip>
          <a:stretch>
            <a:fillRect/>
          </a:stretch>
        </p:blipFill>
        <p:spPr>
          <a:xfrm>
            <a:off x="1898484" y="1484933"/>
            <a:ext cx="8395035" cy="5094635"/>
          </a:xfrm>
          <a:prstGeom prst="rect">
            <a:avLst/>
          </a:prstGeom>
          <a:noFill/>
          <a:ln>
            <a:noFill/>
          </a:ln>
        </p:spPr>
      </p:pic>
    </p:spTree>
    <p:extLst>
      <p:ext uri="{BB962C8B-B14F-4D97-AF65-F5344CB8AC3E}">
        <p14:creationId xmlns:p14="http://schemas.microsoft.com/office/powerpoint/2010/main" val="3011497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chemeClr val="dk1"/>
              </a:buClr>
              <a:buSzPct val="39285"/>
              <a:buFont typeface="Arial"/>
              <a:buNone/>
            </a:pPr>
            <a:r>
              <a:rPr lang="en-GB" b="1"/>
              <a:t>Distance &amp; Air Time</a:t>
            </a:r>
            <a:endParaRPr b="1"/>
          </a:p>
        </p:txBody>
      </p:sp>
      <p:pic>
        <p:nvPicPr>
          <p:cNvPr id="96" name="Google Shape;96;p20"/>
          <p:cNvPicPr preferRelativeResize="0"/>
          <p:nvPr/>
        </p:nvPicPr>
        <p:blipFill>
          <a:blip r:embed="rId3">
            <a:alphaModFix/>
          </a:blip>
          <a:stretch>
            <a:fillRect/>
          </a:stretch>
        </p:blipFill>
        <p:spPr>
          <a:xfrm>
            <a:off x="1956618" y="1356967"/>
            <a:ext cx="8278780" cy="5094635"/>
          </a:xfrm>
          <a:prstGeom prst="rect">
            <a:avLst/>
          </a:prstGeom>
          <a:noFill/>
          <a:ln>
            <a:noFill/>
          </a:ln>
        </p:spPr>
      </p:pic>
    </p:spTree>
    <p:extLst>
      <p:ext uri="{BB962C8B-B14F-4D97-AF65-F5344CB8AC3E}">
        <p14:creationId xmlns:p14="http://schemas.microsoft.com/office/powerpoint/2010/main" val="182213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415600" y="535248"/>
            <a:ext cx="11360800" cy="7636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chemeClr val="dk1"/>
              </a:buClr>
              <a:buSzPct val="39285"/>
              <a:buFont typeface="Arial"/>
              <a:buNone/>
            </a:pPr>
            <a:r>
              <a:rPr lang="en-GB" sz="2400" b="1"/>
              <a:t>Distance &amp; Air Time</a:t>
            </a:r>
            <a:endParaRPr sz="2400" b="1"/>
          </a:p>
        </p:txBody>
      </p:sp>
      <p:pic>
        <p:nvPicPr>
          <p:cNvPr id="102" name="Google Shape;102;p21"/>
          <p:cNvPicPr preferRelativeResize="0"/>
          <p:nvPr/>
        </p:nvPicPr>
        <p:blipFill>
          <a:blip r:embed="rId3">
            <a:alphaModFix/>
          </a:blip>
          <a:stretch>
            <a:fillRect/>
          </a:stretch>
        </p:blipFill>
        <p:spPr>
          <a:xfrm>
            <a:off x="3502533" y="1356967"/>
            <a:ext cx="8273855" cy="5321367"/>
          </a:xfrm>
          <a:prstGeom prst="rect">
            <a:avLst/>
          </a:prstGeom>
          <a:noFill/>
          <a:ln>
            <a:noFill/>
          </a:ln>
        </p:spPr>
      </p:pic>
      <p:sp>
        <p:nvSpPr>
          <p:cNvPr id="3" name="Google Shape;110;p22">
            <a:extLst>
              <a:ext uri="{FF2B5EF4-FFF2-40B4-BE49-F238E27FC236}">
                <a16:creationId xmlns:a16="http://schemas.microsoft.com/office/drawing/2014/main" id="{1A07F3A1-1031-06A6-FD3E-49B755232828}"/>
              </a:ext>
            </a:extLst>
          </p:cNvPr>
          <p:cNvSpPr txBox="1"/>
          <p:nvPr/>
        </p:nvSpPr>
        <p:spPr>
          <a:xfrm>
            <a:off x="200250" y="1554825"/>
            <a:ext cx="3002800" cy="138231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600">
                <a:solidFill>
                  <a:schemeClr val="dk2"/>
                </a:solidFill>
              </a:rPr>
              <a:t>Super long &gt;= 5000</a:t>
            </a:r>
            <a:endParaRPr lang="en-US" sz="1600">
              <a:solidFill>
                <a:schemeClr val="dk2"/>
              </a:solidFill>
            </a:endParaRPr>
          </a:p>
          <a:p>
            <a:r>
              <a:rPr lang="en-GB" sz="1600">
                <a:solidFill>
                  <a:schemeClr val="dk2"/>
                </a:solidFill>
              </a:rPr>
              <a:t>5000 &gt; Long &gt; 1000</a:t>
            </a:r>
            <a:endParaRPr sz="1600">
              <a:solidFill>
                <a:schemeClr val="dk2"/>
              </a:solidFill>
            </a:endParaRPr>
          </a:p>
          <a:p>
            <a:pPr marL="0" lvl="0" indent="0" algn="l" rtl="0">
              <a:spcBef>
                <a:spcPts val="0"/>
              </a:spcBef>
              <a:spcAft>
                <a:spcPts val="0"/>
              </a:spcAft>
              <a:buNone/>
            </a:pPr>
            <a:r>
              <a:rPr lang="en-GB" sz="1600">
                <a:solidFill>
                  <a:schemeClr val="dk2"/>
                </a:solidFill>
              </a:rPr>
              <a:t>1000&gt; Medium &gt; 500</a:t>
            </a:r>
            <a:endParaRPr sz="1600">
              <a:solidFill>
                <a:schemeClr val="dk2"/>
              </a:solidFill>
            </a:endParaRPr>
          </a:p>
          <a:p>
            <a:pPr marL="0" lvl="0" indent="0" algn="l" rtl="0">
              <a:spcBef>
                <a:spcPts val="0"/>
              </a:spcBef>
              <a:spcAft>
                <a:spcPts val="0"/>
              </a:spcAft>
              <a:buNone/>
            </a:pPr>
            <a:r>
              <a:rPr lang="en-GB" sz="1600">
                <a:solidFill>
                  <a:schemeClr val="dk2"/>
                </a:solidFill>
              </a:rPr>
              <a:t>500&gt;= Short</a:t>
            </a:r>
          </a:p>
        </p:txBody>
      </p:sp>
    </p:spTree>
    <p:extLst>
      <p:ext uri="{BB962C8B-B14F-4D97-AF65-F5344CB8AC3E}">
        <p14:creationId xmlns:p14="http://schemas.microsoft.com/office/powerpoint/2010/main" val="267936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chemeClr val="dk1"/>
              </a:buClr>
              <a:buSzPct val="39285"/>
              <a:buFont typeface="Arial"/>
              <a:buNone/>
            </a:pPr>
            <a:r>
              <a:rPr lang="en-GB" b="1"/>
              <a:t>Distance &amp; Air Time</a:t>
            </a:r>
            <a:endParaRPr/>
          </a:p>
        </p:txBody>
      </p:sp>
      <p:pic>
        <p:nvPicPr>
          <p:cNvPr id="109" name="Google Shape;109;p22"/>
          <p:cNvPicPr preferRelativeResize="0"/>
          <p:nvPr/>
        </p:nvPicPr>
        <p:blipFill>
          <a:blip r:embed="rId3">
            <a:alphaModFix/>
          </a:blip>
          <a:stretch>
            <a:fillRect/>
          </a:stretch>
        </p:blipFill>
        <p:spPr>
          <a:xfrm>
            <a:off x="2815933" y="1356967"/>
            <a:ext cx="8960464" cy="5524567"/>
          </a:xfrm>
          <a:prstGeom prst="rect">
            <a:avLst/>
          </a:prstGeom>
          <a:noFill/>
          <a:ln>
            <a:noFill/>
          </a:ln>
        </p:spPr>
      </p:pic>
      <p:sp>
        <p:nvSpPr>
          <p:cNvPr id="110" name="Google Shape;110;p22"/>
          <p:cNvSpPr txBox="1"/>
          <p:nvPr/>
        </p:nvSpPr>
        <p:spPr>
          <a:xfrm>
            <a:off x="200250" y="1554825"/>
            <a:ext cx="3002800" cy="138231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600">
                <a:solidFill>
                  <a:schemeClr val="dk2"/>
                </a:solidFill>
              </a:rPr>
              <a:t>Super long &gt;= 140</a:t>
            </a:r>
            <a:endParaRPr lang="en-US" sz="1600">
              <a:solidFill>
                <a:schemeClr val="dk2"/>
              </a:solidFill>
            </a:endParaRPr>
          </a:p>
          <a:p>
            <a:pPr marL="0" lvl="0" indent="0" algn="l" rtl="0">
              <a:spcBef>
                <a:spcPts val="0"/>
              </a:spcBef>
              <a:spcAft>
                <a:spcPts val="0"/>
              </a:spcAft>
              <a:buNone/>
            </a:pPr>
            <a:r>
              <a:rPr lang="en-GB" sz="1600">
                <a:solidFill>
                  <a:schemeClr val="dk2"/>
                </a:solidFill>
              </a:rPr>
              <a:t>140 &gt; Long &gt; 93</a:t>
            </a:r>
            <a:endParaRPr sz="1600">
              <a:solidFill>
                <a:schemeClr val="dk2"/>
              </a:solidFill>
            </a:endParaRPr>
          </a:p>
          <a:p>
            <a:pPr marL="0" lvl="0" indent="0" algn="l" rtl="0">
              <a:spcBef>
                <a:spcPts val="0"/>
              </a:spcBef>
              <a:spcAft>
                <a:spcPts val="0"/>
              </a:spcAft>
              <a:buNone/>
            </a:pPr>
            <a:r>
              <a:rPr lang="en-GB" sz="1600">
                <a:solidFill>
                  <a:schemeClr val="dk2"/>
                </a:solidFill>
              </a:rPr>
              <a:t>93 &gt; Medium &gt; 60</a:t>
            </a:r>
            <a:endParaRPr sz="1600">
              <a:solidFill>
                <a:schemeClr val="dk2"/>
              </a:solidFill>
            </a:endParaRPr>
          </a:p>
          <a:p>
            <a:pPr marL="0" lvl="0" indent="0" algn="l" rtl="0">
              <a:spcBef>
                <a:spcPts val="0"/>
              </a:spcBef>
              <a:spcAft>
                <a:spcPts val="0"/>
              </a:spcAft>
              <a:buNone/>
            </a:pPr>
            <a:r>
              <a:rPr lang="en-GB" sz="1600">
                <a:solidFill>
                  <a:schemeClr val="dk2"/>
                </a:solidFill>
              </a:rPr>
              <a:t>60&gt;= Short</a:t>
            </a:r>
          </a:p>
        </p:txBody>
      </p:sp>
    </p:spTree>
    <p:extLst>
      <p:ext uri="{BB962C8B-B14F-4D97-AF65-F5344CB8AC3E}">
        <p14:creationId xmlns:p14="http://schemas.microsoft.com/office/powerpoint/2010/main" val="275981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A28B-AF66-662D-BB62-B1E0775AE0ED}"/>
              </a:ext>
            </a:extLst>
          </p:cNvPr>
          <p:cNvSpPr>
            <a:spLocks noGrp="1"/>
          </p:cNvSpPr>
          <p:nvPr>
            <p:ph type="title"/>
          </p:nvPr>
        </p:nvSpPr>
        <p:spPr>
          <a:xfrm>
            <a:off x="155642" y="68597"/>
            <a:ext cx="11319452" cy="716345"/>
          </a:xfrm>
        </p:spPr>
        <p:txBody>
          <a:bodyPr>
            <a:noAutofit/>
          </a:bodyPr>
          <a:lstStyle/>
          <a:p>
            <a:r>
              <a:rPr lang="en-US" sz="2000">
                <a:cs typeface="Calibri Light"/>
              </a:rPr>
              <a:t>Summary of Findings:</a:t>
            </a:r>
            <a:endParaRPr lang="en-US" sz="2000"/>
          </a:p>
        </p:txBody>
      </p:sp>
      <p:sp>
        <p:nvSpPr>
          <p:cNvPr id="3" name="Text Placeholder 2">
            <a:extLst>
              <a:ext uri="{FF2B5EF4-FFF2-40B4-BE49-F238E27FC236}">
                <a16:creationId xmlns:a16="http://schemas.microsoft.com/office/drawing/2014/main" id="{C18637F5-A6AB-8FBE-790B-127390C721C9}"/>
              </a:ext>
            </a:extLst>
          </p:cNvPr>
          <p:cNvSpPr>
            <a:spLocks noGrp="1"/>
          </p:cNvSpPr>
          <p:nvPr>
            <p:ph type="body" idx="1"/>
          </p:nvPr>
        </p:nvSpPr>
        <p:spPr>
          <a:xfrm>
            <a:off x="185227" y="615145"/>
            <a:ext cx="5134847" cy="4112178"/>
          </a:xfrm>
          <a:ln>
            <a:solidFill>
              <a:schemeClr val="tx1"/>
            </a:solidFill>
          </a:ln>
        </p:spPr>
        <p:txBody>
          <a:bodyPr>
            <a:normAutofit fontScale="92500" lnSpcReduction="10000"/>
          </a:bodyPr>
          <a:lstStyle/>
          <a:p>
            <a:pPr marL="152400" indent="0">
              <a:buNone/>
            </a:pPr>
            <a:r>
              <a:rPr lang="en-US" sz="1050" b="1">
                <a:cs typeface="Calibri"/>
              </a:rPr>
              <a:t>Temporal patterns of delays:</a:t>
            </a:r>
          </a:p>
          <a:p>
            <a:pPr marL="152400" indent="0">
              <a:buNone/>
            </a:pPr>
            <a:endParaRPr lang="en-US" sz="900" b="1">
              <a:latin typeface="Calibri"/>
              <a:cs typeface="Calibri"/>
            </a:endParaRPr>
          </a:p>
          <a:p>
            <a:pPr marL="152400" indent="0">
              <a:buNone/>
            </a:pPr>
            <a:r>
              <a:rPr lang="en-US" sz="900" b="1">
                <a:latin typeface="Calibri"/>
                <a:cs typeface="Calibri"/>
              </a:rPr>
              <a:t>Daily:</a:t>
            </a:r>
            <a:endParaRPr lang="en-US" sz="900">
              <a:latin typeface="Calibri"/>
              <a:cs typeface="Calibri"/>
            </a:endParaRPr>
          </a:p>
          <a:p>
            <a:pPr marL="285750" indent="-285750">
              <a:lnSpc>
                <a:spcPct val="150000"/>
              </a:lnSpc>
              <a:buChar char="•"/>
            </a:pPr>
            <a:r>
              <a:rPr lang="en-US" sz="900" b="1">
                <a:latin typeface="Calibri"/>
                <a:cs typeface="Calibri"/>
              </a:rPr>
              <a:t>Peak Hours of Delay</a:t>
            </a:r>
            <a:r>
              <a:rPr lang="en-US" sz="900">
                <a:latin typeface="Calibri"/>
                <a:cs typeface="Calibri"/>
              </a:rPr>
              <a:t>:  the time of the day with the highest number of flights and </a:t>
            </a:r>
            <a:r>
              <a:rPr lang="en-US" sz="900">
                <a:solidFill>
                  <a:schemeClr val="accent6">
                    <a:lumMod val="75000"/>
                  </a:schemeClr>
                </a:solidFill>
                <a:latin typeface="Calibri"/>
                <a:cs typeface="Calibri"/>
              </a:rPr>
              <a:t>highest number of delays is from 6:00 am to 8:00 pm.</a:t>
            </a:r>
          </a:p>
          <a:p>
            <a:pPr marL="285750" indent="-285750">
              <a:lnSpc>
                <a:spcPct val="150000"/>
              </a:lnSpc>
              <a:buChar char="•"/>
            </a:pPr>
            <a:r>
              <a:rPr lang="en-US" sz="900" b="1">
                <a:latin typeface="Calibri"/>
                <a:cs typeface="Calibri"/>
              </a:rPr>
              <a:t>Early Morning Hours (0:00 to 4:00):</a:t>
            </a:r>
            <a:r>
              <a:rPr lang="en-US" sz="900">
                <a:latin typeface="Calibri"/>
                <a:cs typeface="Calibri"/>
              </a:rPr>
              <a:t> despite the low number of total flights have a </a:t>
            </a:r>
            <a:r>
              <a:rPr lang="en-US" sz="900">
                <a:solidFill>
                  <a:schemeClr val="accent2"/>
                </a:solidFill>
                <a:latin typeface="Calibri"/>
                <a:cs typeface="Calibri"/>
              </a:rPr>
              <a:t>high percentage of delayed flights (around 41% on average)</a:t>
            </a:r>
            <a:r>
              <a:rPr lang="en-US" sz="900">
                <a:latin typeface="Calibri"/>
                <a:cs typeface="Calibri"/>
              </a:rPr>
              <a:t>. </a:t>
            </a:r>
            <a:endParaRPr lang="en-US" sz="900">
              <a:solidFill>
                <a:srgbClr val="808080"/>
              </a:solidFill>
              <a:latin typeface="Calibri"/>
              <a:cs typeface="Calibri"/>
            </a:endParaRPr>
          </a:p>
          <a:p>
            <a:pPr marL="285750" indent="-285750">
              <a:lnSpc>
                <a:spcPct val="150000"/>
              </a:lnSpc>
              <a:buChar char="•"/>
            </a:pPr>
            <a:r>
              <a:rPr lang="en-US" sz="900" b="1">
                <a:latin typeface="Calibri"/>
                <a:cs typeface="Calibri"/>
              </a:rPr>
              <a:t>Morning Rush Hours (5:00 to 9:00):</a:t>
            </a:r>
            <a:r>
              <a:rPr lang="en-US" sz="900">
                <a:latin typeface="Calibri"/>
                <a:cs typeface="Calibri"/>
              </a:rPr>
              <a:t> despite the drastic increase in the number of total flights from 5:00 am to 9:00 am have the </a:t>
            </a:r>
            <a:r>
              <a:rPr lang="en-US" sz="900">
                <a:solidFill>
                  <a:schemeClr val="accent6">
                    <a:lumMod val="75000"/>
                  </a:schemeClr>
                </a:solidFill>
                <a:latin typeface="Calibri"/>
                <a:cs typeface="Calibri"/>
              </a:rPr>
              <a:t>lowest percentage of delayed flights (around 22% on average) </a:t>
            </a:r>
            <a:r>
              <a:rPr lang="en-US" sz="900">
                <a:latin typeface="Calibri"/>
                <a:cs typeface="Calibri"/>
              </a:rPr>
              <a:t>throughout the day</a:t>
            </a:r>
            <a:endParaRPr lang="en-US" sz="900">
              <a:solidFill>
                <a:srgbClr val="000000"/>
              </a:solidFill>
              <a:latin typeface="Calibri"/>
              <a:cs typeface="Calibri"/>
            </a:endParaRPr>
          </a:p>
          <a:p>
            <a:pPr marL="285750" indent="-285750">
              <a:lnSpc>
                <a:spcPct val="150000"/>
              </a:lnSpc>
              <a:buChar char="•"/>
            </a:pPr>
            <a:r>
              <a:rPr lang="en-US" sz="900" b="1">
                <a:latin typeface="Calibri"/>
                <a:cs typeface="Calibri"/>
              </a:rPr>
              <a:t>Midday to Afternoon (10:00 to 15:00):</a:t>
            </a:r>
            <a:r>
              <a:rPr lang="en-US" sz="900">
                <a:latin typeface="Calibri"/>
                <a:cs typeface="Calibri"/>
              </a:rPr>
              <a:t> the percentage of delayed flights gradually increases, peaking around 15:00 (40.73%). </a:t>
            </a:r>
            <a:endParaRPr lang="en-US" sz="900">
              <a:solidFill>
                <a:srgbClr val="808080"/>
              </a:solidFill>
              <a:latin typeface="Calibri"/>
              <a:cs typeface="Calibri"/>
            </a:endParaRPr>
          </a:p>
          <a:p>
            <a:pPr marL="285750" indent="-285750">
              <a:lnSpc>
                <a:spcPct val="150000"/>
              </a:lnSpc>
              <a:buChar char="•"/>
            </a:pPr>
            <a:r>
              <a:rPr lang="en-US" sz="900" b="1">
                <a:latin typeface="Calibri"/>
                <a:cs typeface="Calibri"/>
              </a:rPr>
              <a:t>Evening Hours (16:00 to 23:00):</a:t>
            </a:r>
            <a:r>
              <a:rPr lang="en-US" sz="900">
                <a:latin typeface="Calibri"/>
                <a:cs typeface="Calibri"/>
              </a:rPr>
              <a:t> % of delayed flights increases further and remains relatively high (around 42.5 % on average) during the evening hours, peaking at 18:00 (44.44%).</a:t>
            </a:r>
            <a:endParaRPr lang="en-US" sz="900">
              <a:solidFill>
                <a:srgbClr val="000000"/>
              </a:solidFill>
              <a:latin typeface="Calibri"/>
              <a:cs typeface="Calibri"/>
            </a:endParaRPr>
          </a:p>
          <a:p>
            <a:pPr marL="285750" indent="-285750">
              <a:lnSpc>
                <a:spcPct val="150000"/>
              </a:lnSpc>
              <a:buChar char="•"/>
            </a:pPr>
            <a:r>
              <a:rPr lang="en-US" sz="900">
                <a:latin typeface="Calibri"/>
                <a:cs typeface="Calibri"/>
              </a:rPr>
              <a:t>Overall, average delay time (minutes) stays relatively constant at around 30-50 minutes throughout the entire day</a:t>
            </a:r>
          </a:p>
          <a:p>
            <a:pPr marL="0" indent="0">
              <a:lnSpc>
                <a:spcPct val="150000"/>
              </a:lnSpc>
              <a:buNone/>
            </a:pPr>
            <a:r>
              <a:rPr lang="en-US" sz="900">
                <a:latin typeface="Calibri"/>
                <a:cs typeface="Calibri"/>
              </a:rPr>
              <a:t>      </a:t>
            </a:r>
            <a:r>
              <a:rPr lang="en-US" sz="900" b="1">
                <a:latin typeface="Calibri"/>
                <a:cs typeface="Calibri"/>
              </a:rPr>
              <a:t> Weekly:</a:t>
            </a:r>
          </a:p>
          <a:p>
            <a:pPr marL="171450" indent="-171450">
              <a:lnSpc>
                <a:spcPct val="100000"/>
              </a:lnSpc>
              <a:buChar char="•"/>
            </a:pPr>
            <a:r>
              <a:rPr lang="en-US" sz="900">
                <a:ea typeface="+mn-lt"/>
                <a:cs typeface="+mn-lt"/>
              </a:rPr>
              <a:t>     No significant difference between the percentage of delayed flights throughout the week. Average %  of delayed flights (32-36%). </a:t>
            </a:r>
            <a:endParaRPr lang="en-US">
              <a:cs typeface="Calibri" panose="020F0502020204030204"/>
            </a:endParaRPr>
          </a:p>
          <a:p>
            <a:pPr marL="171450" indent="-171450">
              <a:lnSpc>
                <a:spcPct val="100000"/>
              </a:lnSpc>
              <a:buChar char="•"/>
            </a:pPr>
            <a:endParaRPr lang="en-US" sz="900">
              <a:ea typeface="+mn-lt"/>
              <a:cs typeface="+mn-lt"/>
            </a:endParaRPr>
          </a:p>
          <a:p>
            <a:pPr marL="171450" indent="-171450">
              <a:lnSpc>
                <a:spcPct val="100000"/>
              </a:lnSpc>
              <a:buChar char="•"/>
            </a:pPr>
            <a:r>
              <a:rPr lang="en-US" sz="900">
                <a:ea typeface="+mn-lt"/>
                <a:cs typeface="+mn-lt"/>
              </a:rPr>
              <a:t>     The average delay time (minutes) is comparable for all days of the week at around 40 minutes.</a:t>
            </a:r>
          </a:p>
          <a:p>
            <a:pPr marL="0" indent="0">
              <a:lnSpc>
                <a:spcPct val="150000"/>
              </a:lnSpc>
              <a:buNone/>
            </a:pPr>
            <a:r>
              <a:rPr lang="en-US" sz="900">
                <a:latin typeface="Calibri"/>
                <a:cs typeface="Calibri"/>
              </a:rPr>
              <a:t>     </a:t>
            </a:r>
            <a:r>
              <a:rPr lang="en-US" sz="900" b="1">
                <a:latin typeface="Calibri"/>
                <a:cs typeface="Calibri"/>
              </a:rPr>
              <a:t>  Monthly:</a:t>
            </a:r>
          </a:p>
          <a:p>
            <a:pPr marL="171450" indent="-171450">
              <a:lnSpc>
                <a:spcPct val="150000"/>
              </a:lnSpc>
              <a:buChar char="•"/>
            </a:pPr>
            <a:r>
              <a:rPr lang="en-US" sz="900">
                <a:latin typeface="Calibri"/>
                <a:cs typeface="Arial"/>
              </a:rPr>
              <a:t>Fall months have a slightly higher overall percentage of </a:t>
            </a:r>
            <a:r>
              <a:rPr lang="en-US" sz="900">
                <a:solidFill>
                  <a:schemeClr val="accent6">
                    <a:lumMod val="75000"/>
                  </a:schemeClr>
                </a:solidFill>
                <a:latin typeface="Calibri"/>
                <a:cs typeface="Arial"/>
              </a:rPr>
              <a:t>on-time flights (Sep 72.56%, Oct 68.67%, Nov 70.41%)</a:t>
            </a:r>
            <a:r>
              <a:rPr lang="en-US" sz="900">
                <a:latin typeface="Calibri"/>
                <a:cs typeface="Arial"/>
              </a:rPr>
              <a:t> </a:t>
            </a:r>
            <a:endParaRPr lang="en-US" sz="900">
              <a:solidFill>
                <a:srgbClr val="000000"/>
              </a:solidFill>
              <a:latin typeface="Calibri"/>
              <a:cs typeface="Arial"/>
            </a:endParaRPr>
          </a:p>
          <a:p>
            <a:pPr marL="171450" indent="-171450">
              <a:lnSpc>
                <a:spcPct val="150000"/>
              </a:lnSpc>
              <a:buChar char="•"/>
            </a:pPr>
            <a:r>
              <a:rPr lang="en-US" sz="900">
                <a:latin typeface="Calibri"/>
                <a:cs typeface="Arial"/>
              </a:rPr>
              <a:t>Months with higher % of </a:t>
            </a:r>
            <a:r>
              <a:rPr lang="en-US" sz="900">
                <a:solidFill>
                  <a:schemeClr val="accent2"/>
                </a:solidFill>
                <a:latin typeface="Calibri"/>
                <a:cs typeface="Arial"/>
              </a:rPr>
              <a:t>delayed flights (Feb 38.47%, June 41.25%, Dec 38.76%)</a:t>
            </a:r>
          </a:p>
          <a:p>
            <a:pPr marL="171450" indent="-171450">
              <a:lnSpc>
                <a:spcPct val="150000"/>
              </a:lnSpc>
              <a:buChar char="•"/>
            </a:pPr>
            <a:r>
              <a:rPr lang="en-US" sz="900">
                <a:latin typeface="Calibri"/>
                <a:cs typeface="Arial"/>
              </a:rPr>
              <a:t>Average Delay times throughout the year are relatively constant varying from 35-45 minutes on average.</a:t>
            </a:r>
            <a:endParaRPr lang="en-US" sz="900">
              <a:solidFill>
                <a:srgbClr val="808080"/>
              </a:solidFill>
              <a:latin typeface="Calibri"/>
              <a:cs typeface="Arial"/>
            </a:endParaRPr>
          </a:p>
          <a:p>
            <a:pPr marL="0" indent="0">
              <a:lnSpc>
                <a:spcPct val="150000"/>
              </a:lnSpc>
              <a:buNone/>
            </a:pPr>
            <a:endParaRPr lang="en-US" sz="900">
              <a:solidFill>
                <a:srgbClr val="000000"/>
              </a:solidFill>
              <a:latin typeface="Arial"/>
              <a:cs typeface="Arial"/>
            </a:endParaRPr>
          </a:p>
          <a:p>
            <a:pPr marL="285750" indent="-285750">
              <a:lnSpc>
                <a:spcPct val="150000"/>
              </a:lnSpc>
              <a:buChar char="•"/>
            </a:pPr>
            <a:endParaRPr lang="en-US" sz="800">
              <a:latin typeface="system-ui"/>
              <a:cs typeface="Calibri"/>
            </a:endParaRPr>
          </a:p>
          <a:p>
            <a:pPr marL="152400" indent="0">
              <a:buNone/>
            </a:pPr>
            <a:endParaRPr lang="en-US">
              <a:latin typeface="Calibri" panose="020F0502020204030204"/>
              <a:cs typeface="Calibri"/>
            </a:endParaRPr>
          </a:p>
        </p:txBody>
      </p:sp>
      <p:sp>
        <p:nvSpPr>
          <p:cNvPr id="5" name="TextBox 4">
            <a:extLst>
              <a:ext uri="{FF2B5EF4-FFF2-40B4-BE49-F238E27FC236}">
                <a16:creationId xmlns:a16="http://schemas.microsoft.com/office/drawing/2014/main" id="{807FE97A-A5BD-449E-1C7C-E15A2984189F}"/>
              </a:ext>
            </a:extLst>
          </p:cNvPr>
          <p:cNvSpPr txBox="1"/>
          <p:nvPr/>
        </p:nvSpPr>
        <p:spPr>
          <a:xfrm>
            <a:off x="189023" y="4766929"/>
            <a:ext cx="5133162" cy="198515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a:cs typeface="Calibri"/>
              </a:rPr>
              <a:t>    Airlines &amp; delays:</a:t>
            </a:r>
          </a:p>
          <a:p>
            <a:endParaRPr lang="en-US" sz="900">
              <a:ea typeface="+mn-lt"/>
              <a:cs typeface="+mn-lt"/>
            </a:endParaRPr>
          </a:p>
          <a:p>
            <a:r>
              <a:rPr lang="en-US" sz="800">
                <a:ea typeface="+mn-lt"/>
                <a:cs typeface="+mn-lt"/>
              </a:rPr>
              <a:t>- </a:t>
            </a:r>
            <a:r>
              <a:rPr lang="en-US" sz="800">
                <a:solidFill>
                  <a:schemeClr val="accent2"/>
                </a:solidFill>
                <a:ea typeface="+mn-lt"/>
                <a:cs typeface="+mn-lt"/>
              </a:rPr>
              <a:t>Southwest Airlines Co.</a:t>
            </a:r>
            <a:r>
              <a:rPr lang="en-US" sz="800">
                <a:ea typeface="+mn-lt"/>
                <a:cs typeface="+mn-lt"/>
              </a:rPr>
              <a:t> have the </a:t>
            </a:r>
            <a:r>
              <a:rPr lang="en-US" sz="800">
                <a:solidFill>
                  <a:schemeClr val="accent2"/>
                </a:solidFill>
                <a:ea typeface="+mn-lt"/>
                <a:cs typeface="+mn-lt"/>
              </a:rPr>
              <a:t>highest number of total flights</a:t>
            </a:r>
            <a:r>
              <a:rPr lang="en-US" sz="800">
                <a:ea typeface="+mn-lt"/>
                <a:cs typeface="+mn-lt"/>
              </a:rPr>
              <a:t> per year; however, they also have </a:t>
            </a:r>
            <a:r>
              <a:rPr lang="en-US" sz="800">
                <a:solidFill>
                  <a:schemeClr val="accent2"/>
                </a:solidFill>
                <a:ea typeface="+mn-lt"/>
                <a:cs typeface="+mn-lt"/>
              </a:rPr>
              <a:t>the highest percentage of delayed flights</a:t>
            </a:r>
            <a:r>
              <a:rPr lang="en-US" sz="800">
                <a:solidFill>
                  <a:schemeClr val="accent6">
                    <a:lumMod val="75000"/>
                  </a:schemeClr>
                </a:solidFill>
                <a:ea typeface="+mn-lt"/>
                <a:cs typeface="+mn-lt"/>
              </a:rPr>
              <a:t> </a:t>
            </a:r>
            <a:r>
              <a:rPr lang="en-US" sz="800">
                <a:ea typeface="+mn-lt"/>
                <a:cs typeface="+mn-lt"/>
              </a:rPr>
              <a:t>(46.88%). However, </a:t>
            </a:r>
            <a:r>
              <a:rPr lang="en-US" sz="800">
                <a:solidFill>
                  <a:schemeClr val="accent6">
                    <a:lumMod val="75000"/>
                  </a:schemeClr>
                </a:solidFill>
                <a:ea typeface="+mn-lt"/>
                <a:cs typeface="+mn-lt"/>
              </a:rPr>
              <a:t>Delays Due to Carrier (24.00%) - lower than industry average</a:t>
            </a:r>
            <a:r>
              <a:rPr lang="en-US" sz="800">
                <a:ea typeface="+mn-lt"/>
                <a:cs typeface="+mn-lt"/>
              </a:rPr>
              <a:t> </a:t>
            </a:r>
          </a:p>
          <a:p>
            <a:endParaRPr lang="en-US" sz="800">
              <a:solidFill>
                <a:srgbClr val="808080"/>
              </a:solidFill>
              <a:ea typeface="+mn-lt"/>
              <a:cs typeface="+mn-lt"/>
            </a:endParaRPr>
          </a:p>
          <a:p>
            <a:r>
              <a:rPr lang="en-US" sz="800">
                <a:ea typeface="+mn-lt"/>
                <a:cs typeface="+mn-lt"/>
              </a:rPr>
              <a:t>- </a:t>
            </a:r>
            <a:r>
              <a:rPr lang="en-US" sz="800">
                <a:solidFill>
                  <a:schemeClr val="accent5"/>
                </a:solidFill>
                <a:ea typeface="+mn-lt"/>
                <a:cs typeface="+mn-lt"/>
              </a:rPr>
              <a:t>Delta Air Lines Inc.</a:t>
            </a:r>
            <a:r>
              <a:rPr lang="en-US" sz="800">
                <a:ea typeface="+mn-lt"/>
                <a:cs typeface="+mn-lt"/>
              </a:rPr>
              <a:t> have the </a:t>
            </a:r>
            <a:r>
              <a:rPr lang="en-US" sz="800">
                <a:solidFill>
                  <a:schemeClr val="accent5"/>
                </a:solidFill>
                <a:ea typeface="+mn-lt"/>
                <a:cs typeface="+mn-lt"/>
              </a:rPr>
              <a:t>second highest number of total flights per year</a:t>
            </a:r>
            <a:r>
              <a:rPr lang="en-US" sz="800">
                <a:ea typeface="+mn-lt"/>
                <a:cs typeface="+mn-lt"/>
              </a:rPr>
              <a:t>, and they have </a:t>
            </a:r>
            <a:r>
              <a:rPr lang="en-US" sz="800">
                <a:solidFill>
                  <a:schemeClr val="accent5"/>
                </a:solidFill>
                <a:ea typeface="+mn-lt"/>
                <a:cs typeface="+mn-lt"/>
              </a:rPr>
              <a:t>average by industry standards percentage of delayed flights (30.78%)</a:t>
            </a:r>
          </a:p>
          <a:p>
            <a:r>
              <a:rPr lang="en-US" sz="800">
                <a:ea typeface="+mn-lt"/>
                <a:cs typeface="+mn-lt"/>
              </a:rPr>
              <a:t>  </a:t>
            </a:r>
            <a:endParaRPr lang="en-US" sz="800">
              <a:solidFill>
                <a:srgbClr val="808080"/>
              </a:solidFill>
              <a:ea typeface="+mn-lt"/>
              <a:cs typeface="+mn-lt"/>
            </a:endParaRPr>
          </a:p>
          <a:p>
            <a:r>
              <a:rPr lang="en-US" sz="800">
                <a:ea typeface="+mn-lt"/>
                <a:cs typeface="+mn-lt"/>
              </a:rPr>
              <a:t>- </a:t>
            </a:r>
            <a:r>
              <a:rPr lang="en-US" sz="800">
                <a:solidFill>
                  <a:srgbClr val="7030A0"/>
                </a:solidFill>
                <a:ea typeface="+mn-lt"/>
                <a:cs typeface="+mn-lt"/>
              </a:rPr>
              <a:t>American Airlines Inc.</a:t>
            </a:r>
            <a:r>
              <a:rPr lang="en-US" sz="800">
                <a:ea typeface="+mn-lt"/>
                <a:cs typeface="+mn-lt"/>
              </a:rPr>
              <a:t> have the </a:t>
            </a:r>
            <a:r>
              <a:rPr lang="en-US" sz="800">
                <a:solidFill>
                  <a:srgbClr val="7030A0"/>
                </a:solidFill>
                <a:ea typeface="+mn-lt"/>
                <a:cs typeface="+mn-lt"/>
              </a:rPr>
              <a:t>third highest number of total flights per year</a:t>
            </a:r>
            <a:r>
              <a:rPr lang="en-US" sz="800">
                <a:ea typeface="+mn-lt"/>
                <a:cs typeface="+mn-lt"/>
              </a:rPr>
              <a:t>, and they have </a:t>
            </a:r>
            <a:r>
              <a:rPr lang="en-US" sz="800">
                <a:solidFill>
                  <a:srgbClr val="7030A0"/>
                </a:solidFill>
                <a:ea typeface="+mn-lt"/>
                <a:cs typeface="+mn-lt"/>
              </a:rPr>
              <a:t>higher than average by industry standards percentage of delayed flights (37.94%)</a:t>
            </a:r>
          </a:p>
          <a:p>
            <a:endParaRPr lang="en-US" sz="800">
              <a:solidFill>
                <a:schemeClr val="accent4"/>
              </a:solidFill>
              <a:cs typeface="Calibri"/>
            </a:endParaRPr>
          </a:p>
          <a:p>
            <a:r>
              <a:rPr lang="en-US" sz="800">
                <a:cs typeface="Calibri"/>
              </a:rPr>
              <a:t>-</a:t>
            </a:r>
            <a:r>
              <a:rPr lang="en-US" sz="800">
                <a:ea typeface="+mn-lt"/>
                <a:cs typeface="+mn-lt"/>
              </a:rPr>
              <a:t> </a:t>
            </a:r>
            <a:r>
              <a:rPr lang="en-US" sz="800">
                <a:solidFill>
                  <a:schemeClr val="accent6">
                    <a:lumMod val="75000"/>
                  </a:schemeClr>
                </a:solidFill>
                <a:ea typeface="+mn-lt"/>
                <a:cs typeface="+mn-lt"/>
              </a:rPr>
              <a:t>SkyWest Airlines Inc.</a:t>
            </a:r>
            <a:r>
              <a:rPr lang="en-US" sz="800">
                <a:ea typeface="+mn-lt"/>
                <a:cs typeface="+mn-lt"/>
              </a:rPr>
              <a:t> have the </a:t>
            </a:r>
            <a:r>
              <a:rPr lang="en-US" sz="800">
                <a:solidFill>
                  <a:schemeClr val="accent6">
                    <a:lumMod val="75000"/>
                  </a:schemeClr>
                </a:solidFill>
                <a:ea typeface="+mn-lt"/>
                <a:cs typeface="+mn-lt"/>
              </a:rPr>
              <a:t>fourth highest number of total flights</a:t>
            </a:r>
            <a:r>
              <a:rPr lang="en-US" sz="800">
                <a:ea typeface="+mn-lt"/>
                <a:cs typeface="+mn-lt"/>
              </a:rPr>
              <a:t> per year and have a relatively </a:t>
            </a:r>
            <a:r>
              <a:rPr lang="en-US" sz="800">
                <a:solidFill>
                  <a:schemeClr val="accent6">
                    <a:lumMod val="75000"/>
                  </a:schemeClr>
                </a:solidFill>
                <a:ea typeface="+mn-lt"/>
                <a:cs typeface="+mn-lt"/>
              </a:rPr>
              <a:t>high percentage of on-time flight (above 70%) </a:t>
            </a:r>
            <a:r>
              <a:rPr lang="en-US" sz="800">
                <a:ea typeface="+mn-lt"/>
                <a:cs typeface="+mn-lt"/>
              </a:rPr>
              <a:t>and relatively </a:t>
            </a:r>
            <a:r>
              <a:rPr lang="en-US" sz="800">
                <a:solidFill>
                  <a:schemeClr val="accent6">
                    <a:lumMod val="75000"/>
                  </a:schemeClr>
                </a:solidFill>
                <a:ea typeface="+mn-lt"/>
                <a:cs typeface="+mn-lt"/>
              </a:rPr>
              <a:t>low percentages of delayed flights (28.04%)</a:t>
            </a:r>
            <a:r>
              <a:rPr lang="en-US" sz="800">
                <a:ea typeface="+mn-lt"/>
                <a:cs typeface="+mn-lt"/>
              </a:rPr>
              <a:t>, suggesting an outstanding operational efficiency and performance</a:t>
            </a:r>
          </a:p>
          <a:p>
            <a:endParaRPr lang="en-US" sz="900">
              <a:cs typeface="Calibri"/>
            </a:endParaRPr>
          </a:p>
        </p:txBody>
      </p:sp>
      <p:sp>
        <p:nvSpPr>
          <p:cNvPr id="7" name="Text Placeholder 2">
            <a:extLst>
              <a:ext uri="{FF2B5EF4-FFF2-40B4-BE49-F238E27FC236}">
                <a16:creationId xmlns:a16="http://schemas.microsoft.com/office/drawing/2014/main" id="{2C5E6118-08FF-881A-C1E6-E9D26314864F}"/>
              </a:ext>
            </a:extLst>
          </p:cNvPr>
          <p:cNvSpPr txBox="1">
            <a:spLocks/>
          </p:cNvSpPr>
          <p:nvPr/>
        </p:nvSpPr>
        <p:spPr>
          <a:xfrm>
            <a:off x="5884729" y="624620"/>
            <a:ext cx="5134847" cy="1296652"/>
          </a:xfrm>
          <a:prstGeom prst="rect">
            <a:avLst/>
          </a:prstGeom>
          <a:ln>
            <a:solidFill>
              <a:schemeClr val="tx1"/>
            </a:solidFill>
          </a:ln>
        </p:spPr>
        <p:txBody>
          <a:bodyPr spcFirstLastPara="1" vert="horz" wrap="square" lIns="91425" tIns="91425" rIns="91425" bIns="91425" rtlCol="0" anchor="t" anchorCtr="0">
            <a:normAutofit fontScale="925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2400" indent="0">
              <a:buNone/>
            </a:pPr>
            <a:r>
              <a:rPr lang="en-US" sz="1050" b="1">
                <a:cs typeface="Calibri"/>
              </a:rPr>
              <a:t>Delays at Certain Airports</a:t>
            </a:r>
          </a:p>
          <a:p>
            <a:pPr marL="285750" indent="-285750">
              <a:lnSpc>
                <a:spcPct val="150000"/>
              </a:lnSpc>
              <a:buFont typeface="Arial" panose="020B0604020202020204" pitchFamily="34" charset="0"/>
              <a:buChar char="•"/>
            </a:pPr>
            <a:r>
              <a:rPr lang="en-US" sz="900" b="1">
                <a:latin typeface="Calibri"/>
                <a:cs typeface="Calibri"/>
              </a:rPr>
              <a:t>Population: </a:t>
            </a:r>
            <a:r>
              <a:rPr lang="en-US" sz="900">
                <a:ea typeface="+mn-lt"/>
                <a:cs typeface="+mn-lt"/>
              </a:rPr>
              <a:t>Cities with high volume of flights are most likely to experience delay </a:t>
            </a:r>
            <a:endParaRPr lang="en-US" sz="900">
              <a:solidFill>
                <a:srgbClr val="548235"/>
              </a:solidFill>
              <a:latin typeface="Calibri"/>
              <a:cs typeface="Calibri"/>
            </a:endParaRPr>
          </a:p>
          <a:p>
            <a:pPr marL="285750" indent="-285750">
              <a:lnSpc>
                <a:spcPct val="150000"/>
              </a:lnSpc>
              <a:buFont typeface="Arial" panose="020B0604020202020204" pitchFamily="34" charset="0"/>
              <a:buChar char="•"/>
            </a:pPr>
            <a:r>
              <a:rPr lang="en-US" sz="900" b="1">
                <a:solidFill>
                  <a:srgbClr val="000000"/>
                </a:solidFill>
                <a:latin typeface="Calibri"/>
                <a:ea typeface="Calibri"/>
                <a:cs typeface="Calibri"/>
              </a:rPr>
              <a:t>Infrastructure: </a:t>
            </a:r>
            <a:r>
              <a:rPr lang="en-US" sz="900">
                <a:solidFill>
                  <a:srgbClr val="000000"/>
                </a:solidFill>
                <a:latin typeface="Calibri"/>
                <a:ea typeface="Calibri"/>
                <a:cs typeface="Calibri"/>
              </a:rPr>
              <a:t>Airports with older infrastructure struggled to handle traffic efficiency</a:t>
            </a:r>
          </a:p>
          <a:p>
            <a:pPr marL="285750" indent="-285750">
              <a:lnSpc>
                <a:spcPct val="150000"/>
              </a:lnSpc>
              <a:buFont typeface="Arial" panose="020B0604020202020204" pitchFamily="34" charset="0"/>
              <a:buChar char="•"/>
            </a:pPr>
            <a:r>
              <a:rPr lang="en-US" sz="900" b="1">
                <a:solidFill>
                  <a:srgbClr val="000000"/>
                </a:solidFill>
                <a:latin typeface="Calibri"/>
                <a:ea typeface="Calibri"/>
                <a:cs typeface="Calibri"/>
              </a:rPr>
              <a:t>Weather: </a:t>
            </a:r>
            <a:r>
              <a:rPr lang="en-US" sz="900">
                <a:solidFill>
                  <a:srgbClr val="000000"/>
                </a:solidFill>
                <a:ea typeface="+mn-lt"/>
                <a:cs typeface="+mn-lt"/>
              </a:rPr>
              <a:t>Cities up north often experience flight delays due to weather such as freezing cold and snows that required extra time to de-ice</a:t>
            </a:r>
            <a:endParaRPr lang="en-US" sz="900">
              <a:solidFill>
                <a:srgbClr val="000000"/>
              </a:solidFill>
              <a:latin typeface="Calibri"/>
              <a:ea typeface="Calibri"/>
              <a:cs typeface="Calibri"/>
            </a:endParaRPr>
          </a:p>
          <a:p>
            <a:pPr marL="285750" indent="-285750">
              <a:lnSpc>
                <a:spcPct val="150000"/>
              </a:lnSpc>
              <a:buChar char="•"/>
            </a:pPr>
            <a:r>
              <a:rPr lang="en-US" sz="900" b="1">
                <a:solidFill>
                  <a:srgbClr val="000000"/>
                </a:solidFill>
                <a:latin typeface="Calibri"/>
                <a:ea typeface="Calibri"/>
                <a:cs typeface="Calibri"/>
              </a:rPr>
              <a:t>Personnel: </a:t>
            </a:r>
            <a:r>
              <a:rPr lang="en-US" sz="900">
                <a:solidFill>
                  <a:srgbClr val="000000"/>
                </a:solidFill>
                <a:latin typeface="Calibri"/>
                <a:ea typeface="Calibri"/>
                <a:cs typeface="Calibri"/>
              </a:rPr>
              <a:t>In big airports, the volume of flights sometimes simply is just too much for airport workers to handle. In contrast, in small airports, any absence from its few number of workers could cause delays as well.</a:t>
            </a:r>
          </a:p>
          <a:p>
            <a:pPr marL="285750" indent="-285750">
              <a:lnSpc>
                <a:spcPct val="150000"/>
              </a:lnSpc>
              <a:buChar char="•"/>
            </a:pPr>
            <a:endParaRPr lang="en-US" sz="900">
              <a:latin typeface="Calibri"/>
              <a:ea typeface="Calibri"/>
              <a:cs typeface="Calibri"/>
            </a:endParaRPr>
          </a:p>
          <a:p>
            <a:pPr marL="285750" indent="-285750">
              <a:lnSpc>
                <a:spcPct val="150000"/>
              </a:lnSpc>
              <a:buChar char="•"/>
            </a:pPr>
            <a:endParaRPr lang="en-US" sz="900">
              <a:latin typeface="Calibri"/>
              <a:ea typeface="Calibri"/>
              <a:cs typeface="Calibri"/>
            </a:endParaRPr>
          </a:p>
          <a:p>
            <a:pPr marL="285750" indent="-285750">
              <a:lnSpc>
                <a:spcPct val="150000"/>
              </a:lnSpc>
              <a:buChar char="•"/>
            </a:pPr>
            <a:endParaRPr lang="en-US" sz="900" b="1">
              <a:latin typeface="Calibri"/>
              <a:ea typeface="Calibri"/>
              <a:cs typeface="Calibri"/>
            </a:endParaRPr>
          </a:p>
          <a:p>
            <a:pPr marL="285750" indent="-285750">
              <a:lnSpc>
                <a:spcPct val="150000"/>
              </a:lnSpc>
              <a:buChar char="•"/>
            </a:pPr>
            <a:endParaRPr lang="en-US" sz="900" b="1">
              <a:latin typeface="Calibri"/>
              <a:ea typeface="Calibri"/>
              <a:cs typeface="Calibri"/>
            </a:endParaRPr>
          </a:p>
          <a:p>
            <a:pPr marL="0" indent="0">
              <a:lnSpc>
                <a:spcPct val="150000"/>
              </a:lnSpc>
              <a:buNone/>
            </a:pPr>
            <a:endParaRPr lang="en-US" sz="1050" b="1">
              <a:latin typeface="Calibri"/>
              <a:ea typeface="Calibri"/>
              <a:cs typeface="Calibri"/>
            </a:endParaRPr>
          </a:p>
          <a:p>
            <a:pPr marL="285750" indent="-285750">
              <a:lnSpc>
                <a:spcPct val="150000"/>
              </a:lnSpc>
              <a:buChar char="•"/>
            </a:pPr>
            <a:endParaRPr lang="en-US" sz="800">
              <a:latin typeface="system-ui"/>
              <a:ea typeface="Calibri"/>
              <a:cs typeface="Calibri"/>
            </a:endParaRPr>
          </a:p>
          <a:p>
            <a:pPr marL="152400" indent="0">
              <a:buNone/>
            </a:pPr>
            <a:endParaRPr lang="en-US">
              <a:latin typeface="Calibri" panose="020F0502020204030204"/>
              <a:ea typeface="Calibri"/>
              <a:cs typeface="Calibri"/>
            </a:endParaRPr>
          </a:p>
        </p:txBody>
      </p:sp>
      <p:sp>
        <p:nvSpPr>
          <p:cNvPr id="8" name="Text Placeholder 2">
            <a:extLst>
              <a:ext uri="{FF2B5EF4-FFF2-40B4-BE49-F238E27FC236}">
                <a16:creationId xmlns:a16="http://schemas.microsoft.com/office/drawing/2014/main" id="{D654C688-B066-417F-D616-AF53E336C6AC}"/>
              </a:ext>
            </a:extLst>
          </p:cNvPr>
          <p:cNvSpPr txBox="1">
            <a:spLocks/>
          </p:cNvSpPr>
          <p:nvPr/>
        </p:nvSpPr>
        <p:spPr>
          <a:xfrm>
            <a:off x="5884728" y="2017851"/>
            <a:ext cx="5134847" cy="1207861"/>
          </a:xfrm>
          <a:prstGeom prst="rect">
            <a:avLst/>
          </a:prstGeom>
          <a:ln>
            <a:solidFill>
              <a:schemeClr val="tx1"/>
            </a:solidFill>
          </a:ln>
        </p:spPr>
        <p:txBody>
          <a:bodyPr spcFirstLastPara="1" vert="horz" wrap="square" lIns="91425" tIns="91425" rIns="91425" bIns="91425" rtlCol="0" anchor="t" anchorCtr="0">
            <a:normAutofit fontScale="92500" lnSpcReduction="1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2400" indent="0">
              <a:buNone/>
            </a:pPr>
            <a:r>
              <a:rPr lang="en-US" sz="1050" b="1">
                <a:cs typeface="Calibri"/>
              </a:rPr>
              <a:t>Five Major Reasons for Delay</a:t>
            </a:r>
          </a:p>
          <a:p>
            <a:pPr marL="285750" indent="-285750">
              <a:lnSpc>
                <a:spcPct val="150000"/>
              </a:lnSpc>
              <a:buChar char="•"/>
            </a:pPr>
            <a:r>
              <a:rPr lang="en-US" sz="900">
                <a:latin typeface="Calibri"/>
                <a:cs typeface="Calibri"/>
              </a:rPr>
              <a:t>Carrier – 30.3%</a:t>
            </a:r>
            <a:endParaRPr lang="en-US" sz="900">
              <a:latin typeface="Calibri"/>
              <a:ea typeface="Calibri"/>
              <a:cs typeface="Calibri"/>
            </a:endParaRPr>
          </a:p>
          <a:p>
            <a:pPr marL="285750" indent="-285750">
              <a:lnSpc>
                <a:spcPct val="150000"/>
              </a:lnSpc>
              <a:buFont typeface="Arial" panose="020B0604020202020204" pitchFamily="34" charset="0"/>
              <a:buChar char="•"/>
            </a:pPr>
            <a:r>
              <a:rPr lang="en-US" sz="900">
                <a:latin typeface="Calibri"/>
                <a:cs typeface="Calibri"/>
              </a:rPr>
              <a:t>Weather – 3.7%</a:t>
            </a:r>
            <a:endParaRPr lang="en-US" sz="900">
              <a:latin typeface="Calibri"/>
              <a:ea typeface="Calibri"/>
              <a:cs typeface="Calibri"/>
            </a:endParaRPr>
          </a:p>
          <a:p>
            <a:pPr marL="285750" indent="-285750">
              <a:lnSpc>
                <a:spcPct val="150000"/>
              </a:lnSpc>
              <a:buFont typeface="Arial" panose="020B0604020202020204" pitchFamily="34" charset="0"/>
              <a:buChar char="•"/>
            </a:pPr>
            <a:r>
              <a:rPr lang="en-US" sz="900">
                <a:latin typeface="Calibri"/>
                <a:cs typeface="Calibri"/>
              </a:rPr>
              <a:t>NAS – 33.6%</a:t>
            </a:r>
            <a:endParaRPr lang="en-US" sz="900">
              <a:latin typeface="Calibri"/>
              <a:ea typeface="Calibri"/>
              <a:cs typeface="Calibri"/>
            </a:endParaRPr>
          </a:p>
          <a:p>
            <a:pPr marL="285750" indent="-285750">
              <a:lnSpc>
                <a:spcPct val="150000"/>
              </a:lnSpc>
              <a:buFont typeface="Arial" panose="020B0604020202020204" pitchFamily="34" charset="0"/>
              <a:buChar char="•"/>
            </a:pPr>
            <a:r>
              <a:rPr lang="en-US" sz="900">
                <a:latin typeface="Calibri"/>
                <a:cs typeface="Calibri"/>
              </a:rPr>
              <a:t>Security – 0.2%</a:t>
            </a:r>
            <a:endParaRPr lang="en-US" sz="900">
              <a:latin typeface="Calibri"/>
              <a:ea typeface="Calibri"/>
              <a:cs typeface="Calibri"/>
            </a:endParaRPr>
          </a:p>
          <a:p>
            <a:pPr marL="285750" indent="-285750">
              <a:lnSpc>
                <a:spcPct val="150000"/>
              </a:lnSpc>
              <a:buFont typeface="Arial" panose="020B0604020202020204" pitchFamily="34" charset="0"/>
              <a:buChar char="•"/>
            </a:pPr>
            <a:r>
              <a:rPr lang="en-US" sz="900">
                <a:latin typeface="Calibri"/>
                <a:cs typeface="Calibri"/>
              </a:rPr>
              <a:t>Latte Arrival Aircraft – 32.3%</a:t>
            </a:r>
          </a:p>
          <a:p>
            <a:pPr marL="285750" indent="-285750">
              <a:lnSpc>
                <a:spcPct val="150000"/>
              </a:lnSpc>
              <a:buChar char="•"/>
            </a:pPr>
            <a:endParaRPr lang="en-US" sz="800">
              <a:solidFill>
                <a:srgbClr val="000000"/>
              </a:solidFill>
              <a:latin typeface="system-ui"/>
              <a:cs typeface="Calibri"/>
            </a:endParaRPr>
          </a:p>
          <a:p>
            <a:pPr marL="152400" indent="0">
              <a:buNone/>
            </a:pPr>
            <a:endParaRPr lang="en-US">
              <a:solidFill>
                <a:srgbClr val="000000"/>
              </a:solidFill>
              <a:latin typeface="Calibri" panose="020F0502020204030204"/>
              <a:cs typeface="Calibri"/>
            </a:endParaRPr>
          </a:p>
        </p:txBody>
      </p:sp>
      <p:sp>
        <p:nvSpPr>
          <p:cNvPr id="9" name="Text Placeholder 2">
            <a:extLst>
              <a:ext uri="{FF2B5EF4-FFF2-40B4-BE49-F238E27FC236}">
                <a16:creationId xmlns:a16="http://schemas.microsoft.com/office/drawing/2014/main" id="{DFEC66A5-8A9C-8174-802F-8C0652BCE246}"/>
              </a:ext>
            </a:extLst>
          </p:cNvPr>
          <p:cNvSpPr txBox="1">
            <a:spLocks/>
          </p:cNvSpPr>
          <p:nvPr/>
        </p:nvSpPr>
        <p:spPr>
          <a:xfrm>
            <a:off x="5884729" y="3227043"/>
            <a:ext cx="5134847" cy="1548732"/>
          </a:xfrm>
          <a:prstGeom prst="rect">
            <a:avLst/>
          </a:prstGeom>
          <a:ln>
            <a:solidFill>
              <a:schemeClr val="tx1"/>
            </a:solidFill>
          </a:ln>
        </p:spPr>
        <p:txBody>
          <a:bodyPr spcFirstLastPara="1" vert="horz" wrap="square" lIns="91425" tIns="91425" rIns="91425" bIns="91425"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2400" indent="0">
              <a:buNone/>
            </a:pPr>
            <a:r>
              <a:rPr lang="en-US" sz="1050" b="1">
                <a:cs typeface="Calibri"/>
              </a:rPr>
              <a:t>Distance &amp; Airtime</a:t>
            </a:r>
            <a:endParaRPr lang="en-US" sz="1050" b="1">
              <a:ea typeface="Calibri"/>
              <a:cs typeface="Calibri"/>
            </a:endParaRPr>
          </a:p>
          <a:p>
            <a:pPr marL="285750" indent="-285750">
              <a:lnSpc>
                <a:spcPct val="150000"/>
              </a:lnSpc>
              <a:buFont typeface="Arial" panose="020B0604020202020204" pitchFamily="34" charset="0"/>
              <a:buChar char="•"/>
            </a:pPr>
            <a:r>
              <a:rPr lang="en-US" sz="900" b="1">
                <a:solidFill>
                  <a:srgbClr val="000000"/>
                </a:solidFill>
                <a:latin typeface="Calibri"/>
                <a:cs typeface="Calibri"/>
              </a:rPr>
              <a:t>Longer Flight:</a:t>
            </a:r>
            <a:r>
              <a:rPr lang="en-US" sz="900">
                <a:solidFill>
                  <a:srgbClr val="000000"/>
                </a:solidFill>
                <a:latin typeface="Calibri"/>
                <a:cs typeface="Calibri"/>
              </a:rPr>
              <a:t> has a higher delay flight to total flight ratio, needs higher preparation times such as baggage, fueling, catering, grooming and more, and the turn time is always the minimum due to delayed arrival flights</a:t>
            </a:r>
            <a:endParaRPr lang="en-US" sz="900">
              <a:latin typeface="Calibri"/>
              <a:ea typeface="Calibri"/>
              <a:cs typeface="Calibri"/>
            </a:endParaRPr>
          </a:p>
          <a:p>
            <a:pPr marL="285750" indent="-285750">
              <a:lnSpc>
                <a:spcPct val="150000"/>
              </a:lnSpc>
              <a:buChar char="•"/>
            </a:pPr>
            <a:r>
              <a:rPr lang="en-US" sz="900">
                <a:ea typeface="+mn-lt"/>
                <a:cs typeface="+mn-lt"/>
              </a:rPr>
              <a:t>Flights covering longer distances or having longer airtime are exposed to weather conditions over a broader area and for a longer period. This increases the likelihood of encountering adverse weather, which can cause delays.</a:t>
            </a:r>
          </a:p>
          <a:p>
            <a:pPr marL="285750" indent="-285750">
              <a:lnSpc>
                <a:spcPct val="150000"/>
              </a:lnSpc>
              <a:buChar char="•"/>
            </a:pPr>
            <a:r>
              <a:rPr lang="en-US" sz="900">
                <a:ea typeface="+mn-lt"/>
                <a:cs typeface="+mn-lt"/>
              </a:rPr>
              <a:t>Pilots may need to navigate around bad weather, which can be more challenging on longer routes, potentially leading to delays.</a:t>
            </a:r>
            <a:endParaRPr lang="en-US" sz="900">
              <a:cs typeface="Calibri"/>
            </a:endParaRPr>
          </a:p>
          <a:p>
            <a:pPr marL="285750" indent="-285750">
              <a:lnSpc>
                <a:spcPct val="150000"/>
              </a:lnSpc>
              <a:buChar char="•"/>
            </a:pPr>
            <a:endParaRPr lang="en-US" sz="900">
              <a:cs typeface="Calibri"/>
            </a:endParaRPr>
          </a:p>
          <a:p>
            <a:pPr marL="285750" indent="-285750">
              <a:lnSpc>
                <a:spcPct val="150000"/>
              </a:lnSpc>
              <a:buChar char="•"/>
            </a:pPr>
            <a:endParaRPr lang="en-US" sz="900">
              <a:solidFill>
                <a:srgbClr val="000000"/>
              </a:solidFill>
              <a:latin typeface="Calibri"/>
              <a:ea typeface="Calibri"/>
              <a:cs typeface="Calibri"/>
            </a:endParaRPr>
          </a:p>
          <a:p>
            <a:pPr marL="152400" indent="0">
              <a:buNone/>
            </a:pPr>
            <a:endParaRPr lang="en-US" sz="900">
              <a:latin typeface="Calibri"/>
              <a:ea typeface="Calibri"/>
              <a:cs typeface="Calibri"/>
            </a:endParaRPr>
          </a:p>
          <a:p>
            <a:pPr marL="285750" indent="-285750">
              <a:lnSpc>
                <a:spcPct val="150000"/>
              </a:lnSpc>
              <a:buChar char="•"/>
            </a:pPr>
            <a:endParaRPr lang="en-US" sz="900">
              <a:latin typeface="Calibri"/>
              <a:ea typeface="Calibri"/>
              <a:cs typeface="Calibri"/>
            </a:endParaRPr>
          </a:p>
          <a:p>
            <a:pPr marL="285750" indent="-285750">
              <a:lnSpc>
                <a:spcPct val="150000"/>
              </a:lnSpc>
              <a:buChar char="•"/>
            </a:pPr>
            <a:endParaRPr lang="en-US" sz="900">
              <a:latin typeface="Calibri"/>
              <a:ea typeface="Calibri"/>
              <a:cs typeface="Calibri"/>
            </a:endParaRPr>
          </a:p>
          <a:p>
            <a:pPr marL="285750" indent="-285750">
              <a:lnSpc>
                <a:spcPct val="150000"/>
              </a:lnSpc>
              <a:buChar char="•"/>
            </a:pPr>
            <a:endParaRPr lang="en-US" sz="900">
              <a:latin typeface="Calibri"/>
              <a:ea typeface="Calibri"/>
              <a:cs typeface="Calibri"/>
            </a:endParaRPr>
          </a:p>
          <a:p>
            <a:pPr marL="285750" indent="-285750">
              <a:lnSpc>
                <a:spcPct val="150000"/>
              </a:lnSpc>
              <a:buChar char="•"/>
            </a:pPr>
            <a:endParaRPr lang="en-US" sz="900">
              <a:latin typeface="Calibri"/>
              <a:ea typeface="Calibri"/>
              <a:cs typeface="Calibri"/>
            </a:endParaRPr>
          </a:p>
          <a:p>
            <a:pPr marL="0" indent="0">
              <a:lnSpc>
                <a:spcPct val="150000"/>
              </a:lnSpc>
              <a:buNone/>
            </a:pPr>
            <a:endParaRPr lang="en-US" sz="1050" b="1">
              <a:latin typeface="Calibri"/>
              <a:ea typeface="Calibri" panose="020F0502020204030204"/>
              <a:cs typeface="Calibri"/>
            </a:endParaRPr>
          </a:p>
          <a:p>
            <a:pPr marL="285750" indent="-285750">
              <a:lnSpc>
                <a:spcPct val="150000"/>
              </a:lnSpc>
              <a:buChar char="•"/>
            </a:pPr>
            <a:endParaRPr lang="en-US" sz="800">
              <a:latin typeface="system-ui"/>
              <a:ea typeface="Calibri" panose="020F0502020204030204"/>
              <a:cs typeface="Calibri"/>
            </a:endParaRPr>
          </a:p>
          <a:p>
            <a:pPr marL="152400" indent="0">
              <a:buNone/>
            </a:pPr>
            <a:endParaRPr lang="en-US">
              <a:latin typeface="Calibri" panose="020F0502020204030204"/>
              <a:ea typeface="Calibri" panose="020F0502020204030204"/>
              <a:cs typeface="Calibri"/>
            </a:endParaRPr>
          </a:p>
        </p:txBody>
      </p:sp>
    </p:spTree>
    <p:extLst>
      <p:ext uri="{BB962C8B-B14F-4D97-AF65-F5344CB8AC3E}">
        <p14:creationId xmlns:p14="http://schemas.microsoft.com/office/powerpoint/2010/main" val="234527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0F8C-9716-044A-13A8-FC863B39F25C}"/>
              </a:ext>
            </a:extLst>
          </p:cNvPr>
          <p:cNvSpPr>
            <a:spLocks noGrp="1"/>
          </p:cNvSpPr>
          <p:nvPr>
            <p:ph type="title"/>
          </p:nvPr>
        </p:nvSpPr>
        <p:spPr/>
        <p:txBody>
          <a:bodyPr>
            <a:noAutofit/>
          </a:bodyPr>
          <a:lstStyle/>
          <a:p>
            <a:r>
              <a:rPr lang="en-US" sz="3600">
                <a:ea typeface="+mj-lt"/>
                <a:cs typeface="+mj-lt"/>
              </a:rPr>
              <a:t>Possible next steps: </a:t>
            </a:r>
            <a:r>
              <a:rPr lang="en-US" sz="2000">
                <a:solidFill>
                  <a:schemeClr val="accent2"/>
                </a:solidFill>
                <a:ea typeface="+mj-lt"/>
                <a:cs typeface="+mj-lt"/>
              </a:rPr>
              <a:t>Descriptive</a:t>
            </a:r>
            <a:r>
              <a:rPr lang="en-US" sz="2000">
                <a:ea typeface="+mj-lt"/>
                <a:cs typeface="+mj-lt"/>
              </a:rPr>
              <a:t> -&gt; </a:t>
            </a:r>
            <a:r>
              <a:rPr lang="en-US" sz="2000">
                <a:solidFill>
                  <a:srgbClr val="0070C0"/>
                </a:solidFill>
                <a:ea typeface="+mj-lt"/>
                <a:cs typeface="+mj-lt"/>
              </a:rPr>
              <a:t>Diagnostic</a:t>
            </a:r>
            <a:r>
              <a:rPr lang="en-US" sz="2000">
                <a:ea typeface="+mj-lt"/>
                <a:cs typeface="+mj-lt"/>
              </a:rPr>
              <a:t> -&gt; </a:t>
            </a:r>
            <a:r>
              <a:rPr lang="en-US" sz="2000">
                <a:solidFill>
                  <a:srgbClr val="7030A0"/>
                </a:solidFill>
                <a:ea typeface="+mj-lt"/>
                <a:cs typeface="+mj-lt"/>
              </a:rPr>
              <a:t>Predictive</a:t>
            </a:r>
            <a:r>
              <a:rPr lang="en-US" sz="2000">
                <a:ea typeface="+mj-lt"/>
                <a:cs typeface="+mj-lt"/>
              </a:rPr>
              <a:t> -&gt; </a:t>
            </a:r>
            <a:r>
              <a:rPr lang="en-US" sz="2000">
                <a:solidFill>
                  <a:schemeClr val="accent6">
                    <a:lumMod val="75000"/>
                  </a:schemeClr>
                </a:solidFill>
                <a:ea typeface="+mj-lt"/>
                <a:cs typeface="+mj-lt"/>
              </a:rPr>
              <a:t>Prescriptive</a:t>
            </a:r>
            <a:r>
              <a:rPr lang="en-US" sz="2000">
                <a:ea typeface="+mj-lt"/>
                <a:cs typeface="+mj-lt"/>
              </a:rPr>
              <a:t> </a:t>
            </a:r>
          </a:p>
        </p:txBody>
      </p:sp>
      <p:sp>
        <p:nvSpPr>
          <p:cNvPr id="3" name="Text Placeholder 2">
            <a:extLst>
              <a:ext uri="{FF2B5EF4-FFF2-40B4-BE49-F238E27FC236}">
                <a16:creationId xmlns:a16="http://schemas.microsoft.com/office/drawing/2014/main" id="{1A1E4633-514D-21FB-CD32-4F67DD806E63}"/>
              </a:ext>
            </a:extLst>
          </p:cNvPr>
          <p:cNvSpPr>
            <a:spLocks noGrp="1"/>
          </p:cNvSpPr>
          <p:nvPr>
            <p:ph type="body" idx="1"/>
          </p:nvPr>
        </p:nvSpPr>
        <p:spPr/>
        <p:txBody>
          <a:bodyPr/>
          <a:lstStyle/>
          <a:p>
            <a:pPr marL="608965" indent="-456565"/>
            <a:r>
              <a:rPr lang="en-US">
                <a:cs typeface="Calibri"/>
              </a:rPr>
              <a:t>As we tread further in our Data Science path, we hope to utilize more techniques and build up on our knowledge such as:</a:t>
            </a:r>
          </a:p>
          <a:p>
            <a:pPr marL="608965" indent="-456565"/>
            <a:endParaRPr lang="en-US">
              <a:cs typeface="Calibri"/>
            </a:endParaRPr>
          </a:p>
          <a:p>
            <a:pPr marL="1218565" lvl="1" indent="-422910"/>
            <a:r>
              <a:rPr lang="en-US">
                <a:cs typeface="Calibri"/>
              </a:rPr>
              <a:t>Data Enrichment</a:t>
            </a:r>
          </a:p>
          <a:p>
            <a:pPr marL="1828165" lvl="2" indent="-422910"/>
            <a:r>
              <a:rPr lang="en-US">
                <a:cs typeface="Calibri"/>
              </a:rPr>
              <a:t>Incorporate weather, air traffic and airport operational data in the future to have more meaningful analysis</a:t>
            </a:r>
          </a:p>
          <a:p>
            <a:pPr marL="1218565" lvl="1" indent="-422910"/>
            <a:r>
              <a:rPr lang="en-US">
                <a:cs typeface="Calibri"/>
              </a:rPr>
              <a:t>Advanced Analytics</a:t>
            </a:r>
          </a:p>
          <a:p>
            <a:pPr marL="1828165" lvl="2" indent="-422910"/>
            <a:r>
              <a:rPr lang="en-US">
                <a:cs typeface="Calibri"/>
              </a:rPr>
              <a:t>Incorporate machine learning algorithms to build predictive models for flight delays based on historical data</a:t>
            </a:r>
          </a:p>
          <a:p>
            <a:pPr marL="1218565" lvl="1" indent="-422910"/>
            <a:r>
              <a:rPr lang="en-US">
                <a:cs typeface="Calibri"/>
              </a:rPr>
              <a:t>Enhanced Visualization</a:t>
            </a:r>
          </a:p>
          <a:p>
            <a:pPr marL="1828165" lvl="2" indent="-422910"/>
            <a:r>
              <a:rPr lang="en-US">
                <a:cs typeface="Calibri"/>
              </a:rPr>
              <a:t>More advanced graphs for more efficient and effective visualization and communication of data analysis</a:t>
            </a:r>
          </a:p>
          <a:p>
            <a:pPr marL="1828165" lvl="2" indent="-422910"/>
            <a:endParaRPr lang="en-US">
              <a:cs typeface="Calibri"/>
            </a:endParaRPr>
          </a:p>
        </p:txBody>
      </p:sp>
    </p:spTree>
    <p:extLst>
      <p:ext uri="{BB962C8B-B14F-4D97-AF65-F5344CB8AC3E}">
        <p14:creationId xmlns:p14="http://schemas.microsoft.com/office/powerpoint/2010/main" val="2703914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8164-48A7-9993-A19F-5FA9F8C514DA}"/>
              </a:ext>
            </a:extLst>
          </p:cNvPr>
          <p:cNvSpPr>
            <a:spLocks noGrp="1"/>
          </p:cNvSpPr>
          <p:nvPr>
            <p:ph type="title"/>
          </p:nvPr>
        </p:nvSpPr>
        <p:spPr/>
        <p:txBody>
          <a:bodyPr>
            <a:normAutofit/>
          </a:bodyPr>
          <a:lstStyle/>
          <a:p>
            <a:r>
              <a:rPr lang="en-US" sz="3600">
                <a:ea typeface="+mj-lt"/>
                <a:cs typeface="+mj-lt"/>
              </a:rPr>
              <a:t>References:</a:t>
            </a:r>
          </a:p>
        </p:txBody>
      </p:sp>
      <p:sp>
        <p:nvSpPr>
          <p:cNvPr id="3" name="Content Placeholder 2">
            <a:extLst>
              <a:ext uri="{FF2B5EF4-FFF2-40B4-BE49-F238E27FC236}">
                <a16:creationId xmlns:a16="http://schemas.microsoft.com/office/drawing/2014/main" id="{59471C58-7205-8328-3294-292C554C4473}"/>
              </a:ext>
            </a:extLst>
          </p:cNvPr>
          <p:cNvSpPr>
            <a:spLocks noGrp="1"/>
          </p:cNvSpPr>
          <p:nvPr>
            <p:ph idx="1"/>
          </p:nvPr>
        </p:nvSpPr>
        <p:spPr>
          <a:xfrm>
            <a:off x="678712" y="1453485"/>
            <a:ext cx="10515600" cy="4351338"/>
          </a:xfrm>
        </p:spPr>
        <p:txBody>
          <a:bodyPr vert="horz" lIns="91440" tIns="45720" rIns="91440" bIns="45720" rtlCol="0" anchor="t">
            <a:normAutofit/>
          </a:bodyPr>
          <a:lstStyle/>
          <a:p>
            <a:pPr>
              <a:buNone/>
            </a:pPr>
            <a:endParaRPr lang="en-US" sz="1200">
              <a:ea typeface="+mn-lt"/>
              <a:cs typeface="+mn-lt"/>
            </a:endParaRPr>
          </a:p>
          <a:p>
            <a:pPr>
              <a:buFont typeface="Arial"/>
            </a:pPr>
            <a:r>
              <a:rPr lang="en-US" sz="1200">
                <a:latin typeface="ArialMT"/>
                <a:ea typeface="+mn-lt"/>
                <a:cs typeface="+mn-lt"/>
              </a:rPr>
              <a:t>Ashmith, </a:t>
            </a:r>
            <a:r>
              <a:rPr lang="en-US" sz="1200" err="1">
                <a:latin typeface="ArialMT"/>
                <a:ea typeface="+mn-lt"/>
                <a:cs typeface="+mn-lt"/>
              </a:rPr>
              <a:t>Anupkumar</a:t>
            </a:r>
            <a:r>
              <a:rPr lang="en-US" sz="1200">
                <a:latin typeface="ArialMT"/>
                <a:ea typeface="+mn-lt"/>
                <a:cs typeface="+mn-lt"/>
              </a:rPr>
              <a:t>. </a:t>
            </a:r>
            <a:r>
              <a:rPr lang="en-US" sz="1200">
                <a:ea typeface="+mn-lt"/>
                <a:cs typeface="+mn-lt"/>
              </a:rPr>
              <a:t>May 2023. INVESTIGATING THE COSTS AND ECONOMIC IMPACT OF FLIGHT DELAYS IN THE AVIATION INDUSTRY AND THE POTENTIAL STRATEGIES FOR REDUCTION. Electronic Theses, Projects, and Dissertations. 1653. Retrieved from </a:t>
            </a:r>
            <a:r>
              <a:rPr lang="en-US" sz="1000">
                <a:solidFill>
                  <a:srgbClr val="316191"/>
                </a:solidFill>
                <a:ea typeface="+mn-lt"/>
                <a:cs typeface="+mn-lt"/>
                <a:hlinkClick r:id="rId2"/>
              </a:rPr>
              <a:t>https://scholarworks.lib.csusb.edu/etd/1653</a:t>
            </a:r>
            <a:endParaRPr lang="en-US">
              <a:ea typeface="+mn-lt"/>
              <a:cs typeface="+mn-lt"/>
            </a:endParaRPr>
          </a:p>
          <a:p>
            <a:pPr>
              <a:buNone/>
            </a:pPr>
            <a:r>
              <a:rPr lang="en-US" sz="1200">
                <a:ea typeface="+mn-lt"/>
                <a:cs typeface="+mn-lt"/>
              </a:rPr>
              <a:t>2.  United States Department of Transportation. (n.d.). Flight Delays and Cancellation dataset. Kaggle. Retrieved from </a:t>
            </a:r>
            <a:r>
              <a:rPr lang="en-US" sz="1200">
                <a:ea typeface="+mn-lt"/>
                <a:cs typeface="+mn-lt"/>
                <a:hlinkClick r:id="rId3"/>
              </a:rPr>
              <a:t>https://www.kaggle.com/datasets/usdot/flight-delays/data</a:t>
            </a:r>
            <a:r>
              <a:rPr lang="en-US" sz="1200">
                <a:ea typeface="+mn-lt"/>
                <a:cs typeface="+mn-lt"/>
              </a:rPr>
              <a:t> </a:t>
            </a:r>
            <a:endParaRPr lang="en-US">
              <a:cs typeface="Calibri"/>
            </a:endParaRPr>
          </a:p>
          <a:p>
            <a:pPr>
              <a:buNone/>
            </a:pPr>
            <a:r>
              <a:rPr lang="en-US" sz="1200">
                <a:ea typeface="+mn-lt"/>
                <a:cs typeface="+mn-lt"/>
              </a:rPr>
              <a:t>3. United States Department of Transportation. (n.d.). January 2024 Air Travel Consumer Report. Aviation Consumer Protection. Retrieved from </a:t>
            </a:r>
            <a:r>
              <a:rPr lang="en-US" sz="1200">
                <a:ea typeface="+mn-lt"/>
                <a:cs typeface="+mn-lt"/>
                <a:hlinkClick r:id="rId4"/>
              </a:rPr>
              <a:t>https://www.transportation.gov/resources/individuals/aviation-consumer-protection/january-2024-air-travel-consumer-report</a:t>
            </a:r>
            <a:r>
              <a:rPr lang="en-US" sz="1200">
                <a:ea typeface="+mn-lt"/>
                <a:cs typeface="+mn-lt"/>
              </a:rPr>
              <a:t> </a:t>
            </a:r>
            <a:endParaRPr lang="en-US"/>
          </a:p>
          <a:p>
            <a:pPr marL="0" indent="0">
              <a:buNone/>
            </a:pPr>
            <a:r>
              <a:rPr lang="en-US" sz="1200">
                <a:ea typeface="+mn-lt"/>
                <a:cs typeface="+mn-lt"/>
              </a:rPr>
              <a:t>4.   GeoPandas Developers. (n.d.). Plotting with Folium. </a:t>
            </a:r>
            <a:r>
              <a:rPr lang="en-US" sz="1200" err="1">
                <a:ea typeface="+mn-lt"/>
                <a:cs typeface="+mn-lt"/>
              </a:rPr>
              <a:t>GeoPandas</a:t>
            </a:r>
            <a:r>
              <a:rPr lang="en-US" sz="1200">
                <a:ea typeface="+mn-lt"/>
                <a:cs typeface="+mn-lt"/>
              </a:rPr>
              <a:t> 0.10.2 documentation. Retrieved from https://geopandas.org/en/stable/gallery/plotting_with_folium.html</a:t>
            </a:r>
          </a:p>
        </p:txBody>
      </p:sp>
    </p:spTree>
    <p:extLst>
      <p:ext uri="{BB962C8B-B14F-4D97-AF65-F5344CB8AC3E}">
        <p14:creationId xmlns:p14="http://schemas.microsoft.com/office/powerpoint/2010/main" val="340112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E2B7-B5F2-A9D7-F58F-66364A58C2A8}"/>
              </a:ext>
            </a:extLst>
          </p:cNvPr>
          <p:cNvSpPr>
            <a:spLocks noGrp="1"/>
          </p:cNvSpPr>
          <p:nvPr>
            <p:ph type="title"/>
          </p:nvPr>
        </p:nvSpPr>
        <p:spPr>
          <a:xfrm>
            <a:off x="879549" y="323776"/>
            <a:ext cx="10516332" cy="1325563"/>
          </a:xfrm>
        </p:spPr>
        <p:txBody>
          <a:bodyPr>
            <a:normAutofit/>
          </a:bodyPr>
          <a:lstStyle/>
          <a:p>
            <a:r>
              <a:rPr lang="en-US" sz="3600">
                <a:ea typeface="Calibri Light"/>
                <a:cs typeface="Calibri Light"/>
              </a:rPr>
              <a:t>Domain I</a:t>
            </a:r>
            <a:r>
              <a:rPr lang="en-US" sz="3600">
                <a:ea typeface="+mj-lt"/>
                <a:cs typeface="+mj-lt"/>
              </a:rPr>
              <a:t>ntroduction</a:t>
            </a:r>
            <a:br>
              <a:rPr lang="en-US" sz="3600">
                <a:ea typeface="+mj-lt"/>
                <a:cs typeface="+mj-lt"/>
              </a:rPr>
            </a:br>
            <a:r>
              <a:rPr lang="en-US" sz="3600">
                <a:ea typeface="+mj-lt"/>
                <a:cs typeface="+mj-lt"/>
              </a:rPr>
              <a:t> </a:t>
            </a:r>
            <a:r>
              <a:rPr lang="en-US" sz="1800">
                <a:solidFill>
                  <a:srgbClr val="374151"/>
                </a:solidFill>
                <a:ea typeface="+mj-lt"/>
                <a:cs typeface="+mj-lt"/>
              </a:rPr>
              <a:t>Analyzing and visualizing flight delays in the Aviation Industry: Why is it important? </a:t>
            </a:r>
            <a:endParaRPr lang="en-US" sz="1800">
              <a:ea typeface="+mj-lt"/>
              <a:cs typeface="+mj-lt"/>
            </a:endParaRPr>
          </a:p>
        </p:txBody>
      </p:sp>
      <p:sp>
        <p:nvSpPr>
          <p:cNvPr id="3" name="Content Placeholder 2">
            <a:extLst>
              <a:ext uri="{FF2B5EF4-FFF2-40B4-BE49-F238E27FC236}">
                <a16:creationId xmlns:a16="http://schemas.microsoft.com/office/drawing/2014/main" id="{2E315BE1-6AB5-AD38-279D-8168C7684072}"/>
              </a:ext>
            </a:extLst>
          </p:cNvPr>
          <p:cNvSpPr>
            <a:spLocks noGrp="1"/>
          </p:cNvSpPr>
          <p:nvPr>
            <p:ph idx="1"/>
          </p:nvPr>
        </p:nvSpPr>
        <p:spPr>
          <a:xfrm>
            <a:off x="1552944" y="1607066"/>
            <a:ext cx="10515600" cy="4351338"/>
          </a:xfrm>
        </p:spPr>
        <p:txBody>
          <a:bodyPr vert="horz" lIns="91440" tIns="45720" rIns="91440" bIns="45720" rtlCol="0" anchor="t">
            <a:normAutofit/>
          </a:bodyPr>
          <a:lstStyle/>
          <a:p>
            <a:pPr marL="0" indent="0">
              <a:buNone/>
            </a:pPr>
            <a:endParaRPr lang="en-US" sz="1200">
              <a:solidFill>
                <a:srgbClr val="374151"/>
              </a:solidFill>
              <a:ea typeface="Calibri"/>
              <a:cs typeface="Calibri"/>
            </a:endParaRPr>
          </a:p>
          <a:p>
            <a:pPr marL="0" indent="0">
              <a:buNone/>
            </a:pPr>
            <a:endParaRPr lang="en-US" sz="1200">
              <a:solidFill>
                <a:srgbClr val="374151"/>
              </a:solidFill>
              <a:ea typeface="Calibri"/>
              <a:cs typeface="Calibri"/>
            </a:endParaRPr>
          </a:p>
          <a:p>
            <a:pPr marL="0" indent="0">
              <a:buNone/>
            </a:pPr>
            <a:endParaRPr lang="en-US" sz="1200">
              <a:solidFill>
                <a:srgbClr val="374151"/>
              </a:solidFill>
              <a:ea typeface="Calibri"/>
              <a:cs typeface="Calibri"/>
            </a:endParaRPr>
          </a:p>
        </p:txBody>
      </p:sp>
      <p:sp>
        <p:nvSpPr>
          <p:cNvPr id="4" name="TextBox 3">
            <a:extLst>
              <a:ext uri="{FF2B5EF4-FFF2-40B4-BE49-F238E27FC236}">
                <a16:creationId xmlns:a16="http://schemas.microsoft.com/office/drawing/2014/main" id="{5D08B04B-1647-B645-CDDA-169F7BD1AD78}"/>
              </a:ext>
            </a:extLst>
          </p:cNvPr>
          <p:cNvSpPr txBox="1"/>
          <p:nvPr/>
        </p:nvSpPr>
        <p:spPr>
          <a:xfrm>
            <a:off x="1434955" y="1605088"/>
            <a:ext cx="4035538" cy="47859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Customer Satisfaction &amp; Loyalty </a:t>
            </a:r>
            <a:endParaRPr lang="en-US" sz="1600">
              <a:ea typeface="Calibri"/>
              <a:cs typeface="Calibri"/>
            </a:endParaRPr>
          </a:p>
          <a:p>
            <a:endParaRPr lang="en-US" sz="1600">
              <a:ea typeface="Calibri"/>
              <a:cs typeface="Calibri"/>
            </a:endParaRPr>
          </a:p>
          <a:p>
            <a:r>
              <a:rPr lang="en-US" sz="1600">
                <a:ea typeface="+mn-lt"/>
                <a:cs typeface="+mn-lt"/>
              </a:rPr>
              <a:t>Operational Efficiency</a:t>
            </a:r>
          </a:p>
          <a:p>
            <a:endParaRPr lang="en-US" sz="1600">
              <a:ea typeface="+mn-lt"/>
              <a:cs typeface="+mn-lt"/>
            </a:endParaRPr>
          </a:p>
          <a:p>
            <a:r>
              <a:rPr lang="en-US" sz="1600">
                <a:ea typeface="+mn-lt"/>
                <a:cs typeface="+mn-lt"/>
              </a:rPr>
              <a:t>Cost Management</a:t>
            </a:r>
            <a:endParaRPr lang="en-US" sz="1600">
              <a:ea typeface="Calibri"/>
              <a:cs typeface="Calibri"/>
            </a:endParaRPr>
          </a:p>
          <a:p>
            <a:endParaRPr lang="en-US" sz="1600">
              <a:ea typeface="Calibri"/>
              <a:cs typeface="Calibri"/>
            </a:endParaRPr>
          </a:p>
          <a:p>
            <a:r>
              <a:rPr lang="en-US" sz="1600">
                <a:ea typeface="+mn-lt"/>
                <a:cs typeface="+mn-lt"/>
              </a:rPr>
              <a:t>Safety and Compliances</a:t>
            </a:r>
            <a:endParaRPr lang="en-US" sz="1600">
              <a:ea typeface="Calibri"/>
              <a:cs typeface="Calibri"/>
            </a:endParaRPr>
          </a:p>
          <a:p>
            <a:endParaRPr lang="en-US" sz="1600">
              <a:ea typeface="Calibri"/>
              <a:cs typeface="Calibri"/>
            </a:endParaRPr>
          </a:p>
          <a:p>
            <a:r>
              <a:rPr lang="en-US" sz="1600">
                <a:ea typeface="+mn-lt"/>
                <a:cs typeface="+mn-lt"/>
              </a:rPr>
              <a:t>Strategic Planning and Scheduling </a:t>
            </a:r>
            <a:endParaRPr lang="en-US" sz="1600">
              <a:ea typeface="Calibri"/>
              <a:cs typeface="Calibri"/>
            </a:endParaRPr>
          </a:p>
          <a:p>
            <a:endParaRPr lang="en-US" sz="1600">
              <a:ea typeface="Calibri"/>
              <a:cs typeface="Calibri"/>
            </a:endParaRPr>
          </a:p>
          <a:p>
            <a:r>
              <a:rPr lang="en-US" sz="1600">
                <a:ea typeface="+mn-lt"/>
                <a:cs typeface="+mn-lt"/>
              </a:rPr>
              <a:t>Risk Management</a:t>
            </a:r>
            <a:endParaRPr lang="en-US" sz="1600">
              <a:ea typeface="Calibri"/>
              <a:cs typeface="Calibri"/>
            </a:endParaRPr>
          </a:p>
          <a:p>
            <a:endParaRPr lang="en-US" sz="1600">
              <a:ea typeface="Calibri"/>
              <a:cs typeface="Calibri"/>
            </a:endParaRPr>
          </a:p>
          <a:p>
            <a:r>
              <a:rPr lang="en-US" sz="1600">
                <a:ea typeface="+mn-lt"/>
                <a:cs typeface="+mn-lt"/>
              </a:rPr>
              <a:t>Competitive Advantage</a:t>
            </a:r>
            <a:endParaRPr lang="en-US"/>
          </a:p>
          <a:p>
            <a:endParaRPr lang="en-US" sz="1600">
              <a:ea typeface="Calibri"/>
              <a:cs typeface="Calibri"/>
            </a:endParaRPr>
          </a:p>
          <a:p>
            <a:r>
              <a:rPr lang="en-US" sz="1600">
                <a:ea typeface="Calibri"/>
                <a:cs typeface="Calibri"/>
              </a:rPr>
              <a:t>Visual Communication</a:t>
            </a:r>
          </a:p>
          <a:p>
            <a:endParaRPr lang="en-US" sz="1600">
              <a:ea typeface="+mn-lt"/>
              <a:cs typeface="+mn-lt"/>
            </a:endParaRPr>
          </a:p>
          <a:p>
            <a:endParaRPr lang="en-US" sz="1600">
              <a:ea typeface="Calibri" panose="020F0502020204030204"/>
              <a:cs typeface="Calibri" panose="020F0502020204030204"/>
            </a:endParaRPr>
          </a:p>
          <a:p>
            <a:endParaRPr lang="en-US" sz="1200">
              <a:ea typeface="Calibri"/>
              <a:cs typeface="Calibri"/>
            </a:endParaRPr>
          </a:p>
          <a:p>
            <a:endParaRPr lang="en-US" sz="1200" b="1">
              <a:ea typeface="Calibri"/>
              <a:cs typeface="Calibri"/>
            </a:endParaRPr>
          </a:p>
        </p:txBody>
      </p:sp>
      <p:pic>
        <p:nvPicPr>
          <p:cNvPr id="111" name="Graphic 110" descr="Airplane with solid fill">
            <a:extLst>
              <a:ext uri="{FF2B5EF4-FFF2-40B4-BE49-F238E27FC236}">
                <a16:creationId xmlns:a16="http://schemas.microsoft.com/office/drawing/2014/main" id="{7683405D-C4E3-4523-6CB2-60B8BE612A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7952" y="1716689"/>
            <a:ext cx="188966" cy="159432"/>
          </a:xfrm>
          <a:prstGeom prst="rect">
            <a:avLst/>
          </a:prstGeom>
        </p:spPr>
      </p:pic>
      <p:pic>
        <p:nvPicPr>
          <p:cNvPr id="120" name="Graphic 119" descr="Airplane with solid fill">
            <a:extLst>
              <a:ext uri="{FF2B5EF4-FFF2-40B4-BE49-F238E27FC236}">
                <a16:creationId xmlns:a16="http://schemas.microsoft.com/office/drawing/2014/main" id="{6FE82309-063E-14F2-F0DE-4FB19BF683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7951" y="2183339"/>
            <a:ext cx="188966" cy="159432"/>
          </a:xfrm>
          <a:prstGeom prst="rect">
            <a:avLst/>
          </a:prstGeom>
        </p:spPr>
      </p:pic>
      <p:pic>
        <p:nvPicPr>
          <p:cNvPr id="121" name="Graphic 120" descr="Airplane with solid fill">
            <a:extLst>
              <a:ext uri="{FF2B5EF4-FFF2-40B4-BE49-F238E27FC236}">
                <a16:creationId xmlns:a16="http://schemas.microsoft.com/office/drawing/2014/main" id="{74F9FDE0-33AE-5D93-0917-DEA6C55186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7951" y="2661804"/>
            <a:ext cx="188966" cy="159432"/>
          </a:xfrm>
          <a:prstGeom prst="rect">
            <a:avLst/>
          </a:prstGeom>
        </p:spPr>
      </p:pic>
      <p:pic>
        <p:nvPicPr>
          <p:cNvPr id="122" name="Graphic 121" descr="Airplane with solid fill">
            <a:extLst>
              <a:ext uri="{FF2B5EF4-FFF2-40B4-BE49-F238E27FC236}">
                <a16:creationId xmlns:a16="http://schemas.microsoft.com/office/drawing/2014/main" id="{015F13A5-DE27-271D-4470-68934D638F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7951" y="3163897"/>
            <a:ext cx="188966" cy="159432"/>
          </a:xfrm>
          <a:prstGeom prst="rect">
            <a:avLst/>
          </a:prstGeom>
        </p:spPr>
      </p:pic>
      <p:pic>
        <p:nvPicPr>
          <p:cNvPr id="123" name="Graphic 122" descr="Airplane with solid fill">
            <a:extLst>
              <a:ext uri="{FF2B5EF4-FFF2-40B4-BE49-F238E27FC236}">
                <a16:creationId xmlns:a16="http://schemas.microsoft.com/office/drawing/2014/main" id="{E93AE325-4F00-AE71-9EF9-FE8F716E13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7951" y="3624641"/>
            <a:ext cx="188966" cy="159432"/>
          </a:xfrm>
          <a:prstGeom prst="rect">
            <a:avLst/>
          </a:prstGeom>
        </p:spPr>
      </p:pic>
      <p:pic>
        <p:nvPicPr>
          <p:cNvPr id="124" name="Graphic 123" descr="Airplane with solid fill">
            <a:extLst>
              <a:ext uri="{FF2B5EF4-FFF2-40B4-BE49-F238E27FC236}">
                <a16:creationId xmlns:a16="http://schemas.microsoft.com/office/drawing/2014/main" id="{A3328F7A-A973-C1B5-601F-020EBF4BDC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7951" y="4109013"/>
            <a:ext cx="188966" cy="159432"/>
          </a:xfrm>
          <a:prstGeom prst="rect">
            <a:avLst/>
          </a:prstGeom>
        </p:spPr>
      </p:pic>
      <p:pic>
        <p:nvPicPr>
          <p:cNvPr id="125" name="Graphic 124" descr="Airplane with solid fill">
            <a:extLst>
              <a:ext uri="{FF2B5EF4-FFF2-40B4-BE49-F238E27FC236}">
                <a16:creationId xmlns:a16="http://schemas.microsoft.com/office/drawing/2014/main" id="{E580BF75-AC38-D526-3F2A-E9B5CE54C0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7951" y="4605199"/>
            <a:ext cx="188966" cy="159432"/>
          </a:xfrm>
          <a:prstGeom prst="rect">
            <a:avLst/>
          </a:prstGeom>
        </p:spPr>
      </p:pic>
      <p:pic>
        <p:nvPicPr>
          <p:cNvPr id="126" name="Graphic 125" descr="Airplane with solid fill">
            <a:extLst>
              <a:ext uri="{FF2B5EF4-FFF2-40B4-BE49-F238E27FC236}">
                <a16:creationId xmlns:a16="http://schemas.microsoft.com/office/drawing/2014/main" id="{B7413656-2BE1-00ED-ED6A-74251ADE78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7951" y="5089571"/>
            <a:ext cx="188966" cy="159432"/>
          </a:xfrm>
          <a:prstGeom prst="rect">
            <a:avLst/>
          </a:prstGeom>
        </p:spPr>
      </p:pic>
    </p:spTree>
    <p:extLst>
      <p:ext uri="{BB962C8B-B14F-4D97-AF65-F5344CB8AC3E}">
        <p14:creationId xmlns:p14="http://schemas.microsoft.com/office/powerpoint/2010/main" val="316098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925EF-11F2-EEAF-33DC-9087BC09B6A0}"/>
              </a:ext>
            </a:extLst>
          </p:cNvPr>
          <p:cNvSpPr>
            <a:spLocks noGrp="1"/>
          </p:cNvSpPr>
          <p:nvPr>
            <p:ph type="title"/>
          </p:nvPr>
        </p:nvSpPr>
        <p:spPr>
          <a:xfrm>
            <a:off x="974793" y="449352"/>
            <a:ext cx="10515600" cy="1133693"/>
          </a:xfrm>
        </p:spPr>
        <p:txBody>
          <a:bodyPr>
            <a:normAutofit/>
          </a:bodyPr>
          <a:lstStyle/>
          <a:p>
            <a:r>
              <a:rPr lang="en-US" sz="3600">
                <a:ea typeface="Calibri Light"/>
                <a:cs typeface="Calibri Light"/>
              </a:rPr>
              <a:t>Dataset</a:t>
            </a:r>
          </a:p>
        </p:txBody>
      </p:sp>
      <p:graphicFrame>
        <p:nvGraphicFramePr>
          <p:cNvPr id="4" name="Content Placeholder 2">
            <a:extLst>
              <a:ext uri="{FF2B5EF4-FFF2-40B4-BE49-F238E27FC236}">
                <a16:creationId xmlns:a16="http://schemas.microsoft.com/office/drawing/2014/main" id="{21309985-416A-D609-8701-3A122BFCE3A1}"/>
              </a:ext>
            </a:extLst>
          </p:cNvPr>
          <p:cNvGraphicFramePr>
            <a:graphicFrameLocks noGrp="1"/>
          </p:cNvGraphicFramePr>
          <p:nvPr>
            <p:extLst>
              <p:ext uri="{D42A27DB-BD31-4B8C-83A1-F6EECF244321}">
                <p14:modId xmlns:p14="http://schemas.microsoft.com/office/powerpoint/2010/main" val="3646295115"/>
              </p:ext>
            </p:extLst>
          </p:nvPr>
        </p:nvGraphicFramePr>
        <p:xfrm>
          <a:off x="619641" y="1441672"/>
          <a:ext cx="10025320" cy="4475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D16399A0-CA1C-62A9-E0E1-0FC3F28A1087}"/>
              </a:ext>
            </a:extLst>
          </p:cNvPr>
          <p:cNvSpPr txBox="1"/>
          <p:nvPr/>
        </p:nvSpPr>
        <p:spPr>
          <a:xfrm>
            <a:off x="476849" y="6273440"/>
            <a:ext cx="1123234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system-ui"/>
              </a:rPr>
              <a:t>Note: The focus of our analysis will the be year 2019 data, in order to correctly visualize the population statistics before the covid pandemic during regular operations without restrictions</a:t>
            </a:r>
            <a:endParaRPr lang="en-US"/>
          </a:p>
        </p:txBody>
      </p:sp>
    </p:spTree>
    <p:extLst>
      <p:ext uri="{BB962C8B-B14F-4D97-AF65-F5344CB8AC3E}">
        <p14:creationId xmlns:p14="http://schemas.microsoft.com/office/powerpoint/2010/main" val="379358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4477D-A4CF-BAAF-2184-5D1593FCBAC6}"/>
              </a:ext>
            </a:extLst>
          </p:cNvPr>
          <p:cNvSpPr>
            <a:spLocks noGrp="1"/>
          </p:cNvSpPr>
          <p:nvPr>
            <p:ph type="title"/>
          </p:nvPr>
        </p:nvSpPr>
        <p:spPr>
          <a:xfrm>
            <a:off x="907443" y="1007875"/>
            <a:ext cx="8985250" cy="1118394"/>
          </a:xfrm>
        </p:spPr>
        <p:txBody>
          <a:bodyPr anchor="t">
            <a:normAutofit/>
          </a:bodyPr>
          <a:lstStyle/>
          <a:p>
            <a:r>
              <a:rPr lang="en-US" sz="3600">
                <a:ea typeface="+mj-lt"/>
                <a:cs typeface="+mj-lt"/>
              </a:rPr>
              <a:t>Guiding questions</a:t>
            </a:r>
          </a:p>
        </p:txBody>
      </p:sp>
      <p:graphicFrame>
        <p:nvGraphicFramePr>
          <p:cNvPr id="30" name="Content Placeholder 2">
            <a:extLst>
              <a:ext uri="{FF2B5EF4-FFF2-40B4-BE49-F238E27FC236}">
                <a16:creationId xmlns:a16="http://schemas.microsoft.com/office/drawing/2014/main" id="{4647DB05-9A91-BA8E-F37A-D1A88FC17706}"/>
              </a:ext>
            </a:extLst>
          </p:cNvPr>
          <p:cNvGraphicFramePr>
            <a:graphicFrameLocks noGrp="1"/>
          </p:cNvGraphicFramePr>
          <p:nvPr>
            <p:ph idx="1"/>
            <p:extLst>
              <p:ext uri="{D42A27DB-BD31-4B8C-83A1-F6EECF244321}">
                <p14:modId xmlns:p14="http://schemas.microsoft.com/office/powerpoint/2010/main" val="3988242384"/>
              </p:ext>
            </p:extLst>
          </p:nvPr>
        </p:nvGraphicFramePr>
        <p:xfrm>
          <a:off x="1337399" y="1883474"/>
          <a:ext cx="7165459" cy="2966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53" name="Graphic 352" descr="Airplane">
            <a:extLst>
              <a:ext uri="{FF2B5EF4-FFF2-40B4-BE49-F238E27FC236}">
                <a16:creationId xmlns:a16="http://schemas.microsoft.com/office/drawing/2014/main" id="{7C20AA75-CB9C-C57B-E205-CFC0407C5B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5382" y="2478588"/>
            <a:ext cx="239202" cy="239202"/>
          </a:xfrm>
          <a:prstGeom prst="rect">
            <a:avLst/>
          </a:prstGeom>
        </p:spPr>
      </p:pic>
      <p:pic>
        <p:nvPicPr>
          <p:cNvPr id="369" name="Graphic 368" descr="Airplane">
            <a:extLst>
              <a:ext uri="{FF2B5EF4-FFF2-40B4-BE49-F238E27FC236}">
                <a16:creationId xmlns:a16="http://schemas.microsoft.com/office/drawing/2014/main" id="{D81FF0C2-E282-9AF0-2553-6A1557615F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7521" y="2988985"/>
            <a:ext cx="239202" cy="239202"/>
          </a:xfrm>
          <a:prstGeom prst="rect">
            <a:avLst/>
          </a:prstGeom>
        </p:spPr>
      </p:pic>
      <p:pic>
        <p:nvPicPr>
          <p:cNvPr id="370" name="Graphic 369" descr="Airplane">
            <a:extLst>
              <a:ext uri="{FF2B5EF4-FFF2-40B4-BE49-F238E27FC236}">
                <a16:creationId xmlns:a16="http://schemas.microsoft.com/office/drawing/2014/main" id="{6D31687A-DFDF-0D0D-2234-396ED0B952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5381" y="3463387"/>
            <a:ext cx="239202" cy="239202"/>
          </a:xfrm>
          <a:prstGeom prst="rect">
            <a:avLst/>
          </a:prstGeom>
        </p:spPr>
      </p:pic>
      <p:pic>
        <p:nvPicPr>
          <p:cNvPr id="371" name="Graphic 370" descr="Airplane">
            <a:extLst>
              <a:ext uri="{FF2B5EF4-FFF2-40B4-BE49-F238E27FC236}">
                <a16:creationId xmlns:a16="http://schemas.microsoft.com/office/drawing/2014/main" id="{8E538ABE-108B-718E-4EA2-20F86B024B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7520" y="3950707"/>
            <a:ext cx="239202" cy="239202"/>
          </a:xfrm>
          <a:prstGeom prst="rect">
            <a:avLst/>
          </a:prstGeom>
        </p:spPr>
      </p:pic>
      <p:pic>
        <p:nvPicPr>
          <p:cNvPr id="373" name="Graphic 372" descr="Airplane">
            <a:extLst>
              <a:ext uri="{FF2B5EF4-FFF2-40B4-BE49-F238E27FC236}">
                <a16:creationId xmlns:a16="http://schemas.microsoft.com/office/drawing/2014/main" id="{EB7B8465-D0DD-3680-7BD6-78CAB3CB8C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5379" y="4459534"/>
            <a:ext cx="239202" cy="239202"/>
          </a:xfrm>
          <a:prstGeom prst="rect">
            <a:avLst/>
          </a:prstGeom>
        </p:spPr>
      </p:pic>
    </p:spTree>
    <p:extLst>
      <p:ext uri="{BB962C8B-B14F-4D97-AF65-F5344CB8AC3E}">
        <p14:creationId xmlns:p14="http://schemas.microsoft.com/office/powerpoint/2010/main" val="120211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5C53-D36F-4242-2BA9-161EFECD21EE}"/>
              </a:ext>
            </a:extLst>
          </p:cNvPr>
          <p:cNvSpPr>
            <a:spLocks noGrp="1"/>
          </p:cNvSpPr>
          <p:nvPr>
            <p:ph type="title"/>
          </p:nvPr>
        </p:nvSpPr>
        <p:spPr>
          <a:xfrm>
            <a:off x="233345" y="199290"/>
            <a:ext cx="10468345" cy="947517"/>
          </a:xfrm>
        </p:spPr>
        <p:txBody>
          <a:bodyPr/>
          <a:lstStyle/>
          <a:p>
            <a:r>
              <a:rPr lang="en-US" sz="1600">
                <a:latin typeface="system-ui"/>
              </a:rPr>
              <a:t>1.1 How do delays vary by time of day (hour of the day) ?</a:t>
            </a:r>
            <a:endParaRPr lang="en-US" sz="1600">
              <a:ea typeface="Calibri Light" panose="020F0302020204030204"/>
              <a:cs typeface="Calibri Light" panose="020F0302020204030204"/>
            </a:endParaRPr>
          </a:p>
          <a:p>
            <a:endParaRPr lang="en-US">
              <a:ea typeface="Calibri Light"/>
              <a:cs typeface="Calibri Light"/>
            </a:endParaRPr>
          </a:p>
        </p:txBody>
      </p:sp>
      <p:pic>
        <p:nvPicPr>
          <p:cNvPr id="6" name="Picture 5">
            <a:extLst>
              <a:ext uri="{FF2B5EF4-FFF2-40B4-BE49-F238E27FC236}">
                <a16:creationId xmlns:a16="http://schemas.microsoft.com/office/drawing/2014/main" id="{3EFD9072-4864-9B5D-71D3-0FDB28242E17}"/>
              </a:ext>
            </a:extLst>
          </p:cNvPr>
          <p:cNvPicPr>
            <a:picLocks noChangeAspect="1"/>
          </p:cNvPicPr>
          <p:nvPr/>
        </p:nvPicPr>
        <p:blipFill>
          <a:blip r:embed="rId2"/>
          <a:stretch>
            <a:fillRect/>
          </a:stretch>
        </p:blipFill>
        <p:spPr>
          <a:xfrm>
            <a:off x="7298470" y="310225"/>
            <a:ext cx="4136819" cy="5242153"/>
          </a:xfrm>
          <a:prstGeom prst="rect">
            <a:avLst/>
          </a:prstGeom>
        </p:spPr>
      </p:pic>
      <p:pic>
        <p:nvPicPr>
          <p:cNvPr id="10" name="Content Placeholder 9" descr="A graph of green and orange bars&#10;&#10;Description automatically generated">
            <a:extLst>
              <a:ext uri="{FF2B5EF4-FFF2-40B4-BE49-F238E27FC236}">
                <a16:creationId xmlns:a16="http://schemas.microsoft.com/office/drawing/2014/main" id="{1ED011F7-CC82-D506-FAAA-B825F606ED8C}"/>
              </a:ext>
            </a:extLst>
          </p:cNvPr>
          <p:cNvPicPr>
            <a:picLocks noGrp="1" noChangeAspect="1"/>
          </p:cNvPicPr>
          <p:nvPr>
            <p:ph idx="1"/>
          </p:nvPr>
        </p:nvPicPr>
        <p:blipFill>
          <a:blip r:embed="rId3"/>
          <a:stretch>
            <a:fillRect/>
          </a:stretch>
        </p:blipFill>
        <p:spPr>
          <a:xfrm>
            <a:off x="655124" y="520313"/>
            <a:ext cx="6280216" cy="4368799"/>
          </a:xfrm>
        </p:spPr>
      </p:pic>
      <p:sp>
        <p:nvSpPr>
          <p:cNvPr id="11" name="TextBox 10">
            <a:extLst>
              <a:ext uri="{FF2B5EF4-FFF2-40B4-BE49-F238E27FC236}">
                <a16:creationId xmlns:a16="http://schemas.microsoft.com/office/drawing/2014/main" id="{B919A759-7769-C8D5-FD2C-37F4C3EC0626}"/>
              </a:ext>
            </a:extLst>
          </p:cNvPr>
          <p:cNvSpPr txBox="1"/>
          <p:nvPr/>
        </p:nvSpPr>
        <p:spPr>
          <a:xfrm>
            <a:off x="172570" y="5124179"/>
            <a:ext cx="8376091" cy="2065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system-ui"/>
                <a:ea typeface="Calibri"/>
                <a:cs typeface="Calibri"/>
              </a:rPr>
              <a:t>Findings:</a:t>
            </a:r>
          </a:p>
          <a:p>
            <a:pPr marL="285750" indent="-285750">
              <a:lnSpc>
                <a:spcPct val="150000"/>
              </a:lnSpc>
              <a:buFont typeface="Arial"/>
              <a:buChar char="•"/>
            </a:pPr>
            <a:r>
              <a:rPr lang="en-US" sz="800" b="1">
                <a:latin typeface="system-ui"/>
              </a:rPr>
              <a:t>Peak Hours of Delay</a:t>
            </a:r>
            <a:r>
              <a:rPr lang="en-US" sz="800">
                <a:latin typeface="system-ui"/>
              </a:rPr>
              <a:t>:  the time of the day with the highest number of flights and highest number of delays is from 6:00 am to 8:00 pm.</a:t>
            </a:r>
            <a:endParaRPr lang="en-US" sz="800">
              <a:ea typeface="Calibri"/>
              <a:cs typeface="Calibri"/>
            </a:endParaRPr>
          </a:p>
          <a:p>
            <a:pPr marL="285750" indent="-285750">
              <a:lnSpc>
                <a:spcPct val="150000"/>
              </a:lnSpc>
              <a:buFont typeface="Arial"/>
              <a:buChar char="•"/>
            </a:pPr>
            <a:r>
              <a:rPr lang="en-US" sz="800" b="1">
                <a:latin typeface="system-ui"/>
              </a:rPr>
              <a:t>Early Morning Hours (0:00 to 4:00):</a:t>
            </a:r>
            <a:r>
              <a:rPr lang="en-US" sz="800">
                <a:latin typeface="system-ui"/>
              </a:rPr>
              <a:t> despite the low number of total flights have a high percentage of delayed flights (around 41% on average). </a:t>
            </a:r>
            <a:endParaRPr lang="en-US" sz="800">
              <a:ea typeface="Calibri"/>
              <a:cs typeface="Calibri"/>
            </a:endParaRPr>
          </a:p>
          <a:p>
            <a:pPr marL="285750" indent="-285750">
              <a:lnSpc>
                <a:spcPct val="150000"/>
              </a:lnSpc>
              <a:buFont typeface="Arial"/>
              <a:buChar char="•"/>
            </a:pPr>
            <a:r>
              <a:rPr lang="en-US" sz="800" b="1">
                <a:latin typeface="system-ui"/>
              </a:rPr>
              <a:t>Morning Rush Hours (5:00 to 9:00):</a:t>
            </a:r>
            <a:r>
              <a:rPr lang="en-US" sz="800">
                <a:latin typeface="system-ui"/>
              </a:rPr>
              <a:t> on the contrary to early morning hours, we can see that despite the drastic increase in the number of total flights starting at 5:00 am, morning rush hours from 5:00 am to 9:00 am have the lowest percentage of delayed flights (around 22% on average) throughout the day. The time of the day with the highest number of total flights is 6:00 am with 19573 total flights, however 6:00 also has the second lowest percentage of delayed flights per hour 17.89%.</a:t>
            </a:r>
            <a:endParaRPr lang="en-US" sz="800">
              <a:ea typeface="Calibri"/>
              <a:cs typeface="Calibri"/>
            </a:endParaRPr>
          </a:p>
          <a:p>
            <a:pPr marL="285750" indent="-285750">
              <a:lnSpc>
                <a:spcPct val="150000"/>
              </a:lnSpc>
              <a:buFont typeface="Arial"/>
              <a:buChar char="•"/>
            </a:pPr>
            <a:r>
              <a:rPr lang="en-US" sz="800" b="1">
                <a:latin typeface="system-ui"/>
              </a:rPr>
              <a:t>Midday to Afternoon (10:00 to 15:00):</a:t>
            </a:r>
            <a:r>
              <a:rPr lang="en-US" sz="800">
                <a:latin typeface="system-ui"/>
              </a:rPr>
              <a:t> As the day progresses, the percentage of delayed flights gradually increases, peaking around 15:00 (40.73%). </a:t>
            </a:r>
            <a:endParaRPr lang="en-US" sz="800">
              <a:ea typeface="Calibri"/>
              <a:cs typeface="Calibri"/>
            </a:endParaRPr>
          </a:p>
          <a:p>
            <a:pPr marL="285750" indent="-285750">
              <a:lnSpc>
                <a:spcPct val="150000"/>
              </a:lnSpc>
              <a:buFont typeface="Arial"/>
              <a:buChar char="•"/>
            </a:pPr>
            <a:r>
              <a:rPr lang="en-US" sz="800" b="1">
                <a:latin typeface="system-ui"/>
              </a:rPr>
              <a:t>Evening Hours (16:00 to 23:00):</a:t>
            </a:r>
            <a:r>
              <a:rPr lang="en-US" sz="800">
                <a:latin typeface="system-ui"/>
              </a:rPr>
              <a:t> The percentage of delayed flights increases further and remains relatively high (around 42.5 % on average) during the evening hours, peaking at 18:00 (44.44%).</a:t>
            </a:r>
            <a:endParaRPr lang="en-US" sz="800">
              <a:ea typeface="Calibri"/>
              <a:cs typeface="Calibri"/>
            </a:endParaRPr>
          </a:p>
          <a:p>
            <a:pPr algn="l">
              <a:lnSpc>
                <a:spcPct val="150000"/>
              </a:lnSpc>
            </a:pPr>
            <a:endParaRPr lang="en-US">
              <a:ea typeface="Calibri"/>
              <a:cs typeface="Calibri"/>
            </a:endParaRPr>
          </a:p>
        </p:txBody>
      </p:sp>
      <p:sp>
        <p:nvSpPr>
          <p:cNvPr id="13" name="TextBox 12">
            <a:extLst>
              <a:ext uri="{FF2B5EF4-FFF2-40B4-BE49-F238E27FC236}">
                <a16:creationId xmlns:a16="http://schemas.microsoft.com/office/drawing/2014/main" id="{BFC8CE6E-3C08-8D02-608B-5BFEB41137FE}"/>
              </a:ext>
            </a:extLst>
          </p:cNvPr>
          <p:cNvSpPr txBox="1"/>
          <p:nvPr/>
        </p:nvSpPr>
        <p:spPr>
          <a:xfrm>
            <a:off x="9677482" y="5757545"/>
            <a:ext cx="22316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system-ui"/>
              </a:rPr>
              <a:t>Note*: overall, average delay time (minutes) stays relatively constant at around 30-50 minutes throughout the entire day, only peaking during certain early morning hours.</a:t>
            </a:r>
            <a:endParaRPr lang="en-US" sz="800"/>
          </a:p>
        </p:txBody>
      </p:sp>
    </p:spTree>
    <p:extLst>
      <p:ext uri="{BB962C8B-B14F-4D97-AF65-F5344CB8AC3E}">
        <p14:creationId xmlns:p14="http://schemas.microsoft.com/office/powerpoint/2010/main" val="108367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318B-1719-745F-257F-B28A32354BAA}"/>
              </a:ext>
            </a:extLst>
          </p:cNvPr>
          <p:cNvSpPr>
            <a:spLocks noGrp="1"/>
          </p:cNvSpPr>
          <p:nvPr>
            <p:ph type="title"/>
          </p:nvPr>
        </p:nvSpPr>
        <p:spPr>
          <a:xfrm>
            <a:off x="536943" y="152474"/>
            <a:ext cx="9487787" cy="280028"/>
          </a:xfrm>
        </p:spPr>
        <p:txBody>
          <a:bodyPr vert="horz" lIns="91440" tIns="45720" rIns="91440" bIns="45720" rtlCol="0" anchor="ctr">
            <a:noAutofit/>
          </a:bodyPr>
          <a:lstStyle/>
          <a:p>
            <a:endParaRPr lang="en-US" sz="1200">
              <a:latin typeface="system-ui"/>
              <a:ea typeface="Calibri Light" panose="020F0302020204030204"/>
              <a:cs typeface="Calibri Light" panose="020F0302020204030204"/>
            </a:endParaRPr>
          </a:p>
          <a:p>
            <a:endParaRPr lang="en-US">
              <a:ea typeface="Calibri Light"/>
              <a:cs typeface="Calibri Light"/>
            </a:endParaRPr>
          </a:p>
        </p:txBody>
      </p:sp>
      <p:pic>
        <p:nvPicPr>
          <p:cNvPr id="4" name="Picture 3" descr="A chart with green and orange bars&#10;&#10;Description automatically generated">
            <a:extLst>
              <a:ext uri="{FF2B5EF4-FFF2-40B4-BE49-F238E27FC236}">
                <a16:creationId xmlns:a16="http://schemas.microsoft.com/office/drawing/2014/main" id="{354D704C-5D0E-8033-A682-06186F986843}"/>
              </a:ext>
            </a:extLst>
          </p:cNvPr>
          <p:cNvPicPr>
            <a:picLocks noChangeAspect="1"/>
          </p:cNvPicPr>
          <p:nvPr/>
        </p:nvPicPr>
        <p:blipFill>
          <a:blip r:embed="rId2"/>
          <a:stretch>
            <a:fillRect/>
          </a:stretch>
        </p:blipFill>
        <p:spPr>
          <a:xfrm>
            <a:off x="585135" y="606598"/>
            <a:ext cx="5979174" cy="4281318"/>
          </a:xfrm>
          <a:prstGeom prst="rect">
            <a:avLst/>
          </a:prstGeom>
        </p:spPr>
      </p:pic>
      <p:pic>
        <p:nvPicPr>
          <p:cNvPr id="5" name="Picture 4">
            <a:extLst>
              <a:ext uri="{FF2B5EF4-FFF2-40B4-BE49-F238E27FC236}">
                <a16:creationId xmlns:a16="http://schemas.microsoft.com/office/drawing/2014/main" id="{59FA60B3-E5E0-AEE4-53A7-C64FCE037CD8}"/>
              </a:ext>
            </a:extLst>
          </p:cNvPr>
          <p:cNvPicPr>
            <a:picLocks noChangeAspect="1"/>
          </p:cNvPicPr>
          <p:nvPr/>
        </p:nvPicPr>
        <p:blipFill>
          <a:blip r:embed="rId3"/>
          <a:stretch>
            <a:fillRect/>
          </a:stretch>
        </p:blipFill>
        <p:spPr>
          <a:xfrm>
            <a:off x="7109545" y="565715"/>
            <a:ext cx="4534924" cy="2628192"/>
          </a:xfrm>
          <a:prstGeom prst="rect">
            <a:avLst/>
          </a:prstGeom>
        </p:spPr>
      </p:pic>
      <p:pic>
        <p:nvPicPr>
          <p:cNvPr id="6" name="Picture 5" descr="A graph showing the average delay time by day of the week&#10;&#10;Description automatically generated">
            <a:extLst>
              <a:ext uri="{FF2B5EF4-FFF2-40B4-BE49-F238E27FC236}">
                <a16:creationId xmlns:a16="http://schemas.microsoft.com/office/drawing/2014/main" id="{20733B3D-35A0-06DF-DC4E-56C2C19B9F7D}"/>
              </a:ext>
            </a:extLst>
          </p:cNvPr>
          <p:cNvPicPr>
            <a:picLocks noChangeAspect="1"/>
          </p:cNvPicPr>
          <p:nvPr/>
        </p:nvPicPr>
        <p:blipFill>
          <a:blip r:embed="rId4"/>
          <a:stretch>
            <a:fillRect/>
          </a:stretch>
        </p:blipFill>
        <p:spPr>
          <a:xfrm>
            <a:off x="7021734" y="3479222"/>
            <a:ext cx="5107292" cy="2928665"/>
          </a:xfrm>
          <a:prstGeom prst="rect">
            <a:avLst/>
          </a:prstGeom>
        </p:spPr>
      </p:pic>
      <p:sp>
        <p:nvSpPr>
          <p:cNvPr id="7" name="TextBox 6">
            <a:extLst>
              <a:ext uri="{FF2B5EF4-FFF2-40B4-BE49-F238E27FC236}">
                <a16:creationId xmlns:a16="http://schemas.microsoft.com/office/drawing/2014/main" id="{DBB337FF-7B37-A959-F5BD-28CC53B1CEA4}"/>
              </a:ext>
            </a:extLst>
          </p:cNvPr>
          <p:cNvSpPr txBox="1"/>
          <p:nvPr/>
        </p:nvSpPr>
        <p:spPr>
          <a:xfrm>
            <a:off x="471923" y="5148589"/>
            <a:ext cx="5497735"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system-ui"/>
              </a:rPr>
              <a:t>Findings:</a:t>
            </a:r>
          </a:p>
          <a:p>
            <a:endParaRPr lang="en-US" sz="1400">
              <a:latin typeface="system-ui"/>
            </a:endParaRPr>
          </a:p>
          <a:p>
            <a:pPr marL="171450" indent="-171450">
              <a:buFont typeface="Arial"/>
              <a:buChar char="•"/>
            </a:pPr>
            <a:r>
              <a:rPr lang="en-US" sz="1000">
                <a:latin typeface="system-ui"/>
              </a:rPr>
              <a:t>There seems to be no significant difference between the percentage of delayed flights throughout the week. All days of the weeks have similar percentages of delayed flights (32-36%). </a:t>
            </a:r>
            <a:endParaRPr lang="en-US" sz="1000">
              <a:latin typeface="Calibri" panose="020F0502020204030204"/>
              <a:ea typeface="Calibri" panose="020F0502020204030204"/>
              <a:cs typeface="Calibri" panose="020F0502020204030204"/>
            </a:endParaRPr>
          </a:p>
          <a:p>
            <a:pPr marL="171450" indent="-171450">
              <a:buFont typeface="Arial"/>
              <a:buChar char="•"/>
            </a:pPr>
            <a:r>
              <a:rPr lang="en-US" sz="1000">
                <a:latin typeface="system-ui"/>
              </a:rPr>
              <a:t>The average delay time (minutes) is also comparable for all days of the week at around 40 minutes.</a:t>
            </a:r>
            <a:endParaRPr lang="en-US" sz="1000">
              <a:ea typeface="Calibri"/>
              <a:cs typeface="Calibri"/>
            </a:endParaRPr>
          </a:p>
          <a:p>
            <a:pPr algn="l"/>
            <a:endParaRPr lang="en-US">
              <a:ea typeface="Calibri"/>
              <a:cs typeface="Calibri"/>
            </a:endParaRPr>
          </a:p>
        </p:txBody>
      </p:sp>
      <p:sp>
        <p:nvSpPr>
          <p:cNvPr id="8" name="TextBox 7">
            <a:extLst>
              <a:ext uri="{FF2B5EF4-FFF2-40B4-BE49-F238E27FC236}">
                <a16:creationId xmlns:a16="http://schemas.microsoft.com/office/drawing/2014/main" id="{B48E95FD-DC79-F7E9-88BE-E55C2B5679D3}"/>
              </a:ext>
            </a:extLst>
          </p:cNvPr>
          <p:cNvSpPr txBox="1"/>
          <p:nvPr/>
        </p:nvSpPr>
        <p:spPr>
          <a:xfrm>
            <a:off x="466651" y="171302"/>
            <a:ext cx="5446232" cy="2835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system-ui"/>
              </a:rPr>
              <a:t>1.2. How do delays vary by Day of the Week?</a:t>
            </a:r>
            <a:endParaRPr lang="en-US"/>
          </a:p>
        </p:txBody>
      </p:sp>
    </p:spTree>
    <p:extLst>
      <p:ext uri="{BB962C8B-B14F-4D97-AF65-F5344CB8AC3E}">
        <p14:creationId xmlns:p14="http://schemas.microsoft.com/office/powerpoint/2010/main" val="205513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D6C9-EC9E-4D42-2008-E233F2D72303}"/>
              </a:ext>
            </a:extLst>
          </p:cNvPr>
          <p:cNvSpPr>
            <a:spLocks noGrp="1"/>
          </p:cNvSpPr>
          <p:nvPr>
            <p:ph type="title"/>
          </p:nvPr>
        </p:nvSpPr>
        <p:spPr>
          <a:xfrm>
            <a:off x="300665" y="182009"/>
            <a:ext cx="4224670" cy="386354"/>
          </a:xfrm>
        </p:spPr>
        <p:txBody>
          <a:bodyPr>
            <a:normAutofit/>
          </a:bodyPr>
          <a:lstStyle/>
          <a:p>
            <a:r>
              <a:rPr lang="en-US" sz="1600">
                <a:ea typeface="+mj-lt"/>
                <a:cs typeface="+mj-lt"/>
              </a:rPr>
              <a:t>1.3 How do delays vary by Month of the Year?</a:t>
            </a:r>
            <a:endParaRPr lang="en-US" sz="1600"/>
          </a:p>
        </p:txBody>
      </p:sp>
      <p:pic>
        <p:nvPicPr>
          <p:cNvPr id="4" name="Picture 3" descr="A graph of different colored bars&#10;&#10;Description automatically generated">
            <a:extLst>
              <a:ext uri="{FF2B5EF4-FFF2-40B4-BE49-F238E27FC236}">
                <a16:creationId xmlns:a16="http://schemas.microsoft.com/office/drawing/2014/main" id="{5A8DA1B7-ACBB-C769-AD69-5118813EBF47}"/>
              </a:ext>
            </a:extLst>
          </p:cNvPr>
          <p:cNvPicPr>
            <a:picLocks noChangeAspect="1"/>
          </p:cNvPicPr>
          <p:nvPr/>
        </p:nvPicPr>
        <p:blipFill>
          <a:blip r:embed="rId2"/>
          <a:stretch>
            <a:fillRect/>
          </a:stretch>
        </p:blipFill>
        <p:spPr>
          <a:xfrm>
            <a:off x="300133" y="893404"/>
            <a:ext cx="6744644" cy="3264878"/>
          </a:xfrm>
          <a:prstGeom prst="rect">
            <a:avLst/>
          </a:prstGeom>
        </p:spPr>
      </p:pic>
      <p:pic>
        <p:nvPicPr>
          <p:cNvPr id="5" name="Picture 4">
            <a:extLst>
              <a:ext uri="{FF2B5EF4-FFF2-40B4-BE49-F238E27FC236}">
                <a16:creationId xmlns:a16="http://schemas.microsoft.com/office/drawing/2014/main" id="{D61ADDB3-75CC-EF2A-5C2C-2E848F46A908}"/>
              </a:ext>
            </a:extLst>
          </p:cNvPr>
          <p:cNvPicPr>
            <a:picLocks noChangeAspect="1"/>
          </p:cNvPicPr>
          <p:nvPr/>
        </p:nvPicPr>
        <p:blipFill>
          <a:blip r:embed="rId3"/>
          <a:stretch>
            <a:fillRect/>
          </a:stretch>
        </p:blipFill>
        <p:spPr>
          <a:xfrm>
            <a:off x="7608022" y="564712"/>
            <a:ext cx="3385218" cy="3267321"/>
          </a:xfrm>
          <a:prstGeom prst="rect">
            <a:avLst/>
          </a:prstGeom>
        </p:spPr>
      </p:pic>
      <p:pic>
        <p:nvPicPr>
          <p:cNvPr id="6" name="Picture 5">
            <a:extLst>
              <a:ext uri="{FF2B5EF4-FFF2-40B4-BE49-F238E27FC236}">
                <a16:creationId xmlns:a16="http://schemas.microsoft.com/office/drawing/2014/main" id="{E24C2EC6-15CF-752F-6B0E-2A30336447A8}"/>
              </a:ext>
            </a:extLst>
          </p:cNvPr>
          <p:cNvPicPr>
            <a:picLocks noChangeAspect="1"/>
          </p:cNvPicPr>
          <p:nvPr/>
        </p:nvPicPr>
        <p:blipFill>
          <a:blip r:embed="rId4"/>
          <a:stretch>
            <a:fillRect/>
          </a:stretch>
        </p:blipFill>
        <p:spPr>
          <a:xfrm>
            <a:off x="7543209" y="4213070"/>
            <a:ext cx="4075814" cy="2360002"/>
          </a:xfrm>
          <a:prstGeom prst="rect">
            <a:avLst/>
          </a:prstGeom>
        </p:spPr>
      </p:pic>
      <p:sp>
        <p:nvSpPr>
          <p:cNvPr id="7" name="TextBox 6">
            <a:extLst>
              <a:ext uri="{FF2B5EF4-FFF2-40B4-BE49-F238E27FC236}">
                <a16:creationId xmlns:a16="http://schemas.microsoft.com/office/drawing/2014/main" id="{BE25CF77-F775-AC35-EBF9-76207767A3E8}"/>
              </a:ext>
            </a:extLst>
          </p:cNvPr>
          <p:cNvSpPr txBox="1"/>
          <p:nvPr/>
        </p:nvSpPr>
        <p:spPr>
          <a:xfrm>
            <a:off x="342604" y="4453861"/>
            <a:ext cx="6621720" cy="18174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rPr>
              <a:t>Findings:</a:t>
            </a:r>
            <a:endParaRPr lang="en-US" sz="1000">
              <a:ea typeface="Calibri"/>
              <a:cs typeface="Calibri"/>
            </a:endParaRPr>
          </a:p>
          <a:p>
            <a:pPr marL="171450" indent="-171450">
              <a:buFont typeface="Arial"/>
              <a:buChar char="•"/>
            </a:pPr>
            <a:endParaRPr lang="en-US" sz="900">
              <a:ea typeface="Calibri"/>
              <a:cs typeface="Calibri"/>
            </a:endParaRPr>
          </a:p>
          <a:p>
            <a:pPr marL="171450" indent="-171450">
              <a:lnSpc>
                <a:spcPct val="150000"/>
              </a:lnSpc>
              <a:buFont typeface="Arial"/>
              <a:buChar char="•"/>
            </a:pPr>
            <a:r>
              <a:rPr lang="en-US" sz="900">
                <a:ea typeface="+mn-lt"/>
                <a:cs typeface="+mn-lt"/>
              </a:rPr>
              <a:t>Overall, we can see that all months have comparable numbers of total flights, on-time flights, and delayed flights.</a:t>
            </a:r>
            <a:endParaRPr lang="en-US" sz="900">
              <a:ea typeface="Calibri"/>
              <a:cs typeface="Calibri"/>
            </a:endParaRPr>
          </a:p>
          <a:p>
            <a:pPr marL="171450" indent="-171450">
              <a:lnSpc>
                <a:spcPct val="150000"/>
              </a:lnSpc>
              <a:buFont typeface="Arial"/>
              <a:buChar char="•"/>
            </a:pPr>
            <a:r>
              <a:rPr lang="en-US" sz="900">
                <a:ea typeface="+mn-lt"/>
                <a:cs typeface="+mn-lt"/>
              </a:rPr>
              <a:t>Fall months have a slightly higher overall percentage of on-time flights (Sep 72.56%, Oct 68.67%, Nov 70.41%) &amp; lower percentage of delayed flights (Sep 27.44%, Oct 31.33%, Nov 29.59%)</a:t>
            </a:r>
            <a:endParaRPr lang="en-US" sz="900">
              <a:ea typeface="Calibri"/>
              <a:cs typeface="Calibri"/>
            </a:endParaRPr>
          </a:p>
          <a:p>
            <a:pPr marL="171450" indent="-171450">
              <a:lnSpc>
                <a:spcPct val="150000"/>
              </a:lnSpc>
              <a:buFont typeface="Arial"/>
              <a:buChar char="•"/>
            </a:pPr>
            <a:r>
              <a:rPr lang="en-US" sz="900">
                <a:ea typeface="+mn-lt"/>
                <a:cs typeface="+mn-lt"/>
              </a:rPr>
              <a:t>While some months have a slightly higher percentage of delayed flights (Feb 38.47%, June 41.25%, Dec 38.76%)</a:t>
            </a:r>
          </a:p>
          <a:p>
            <a:pPr marL="171450" indent="-171450">
              <a:lnSpc>
                <a:spcPct val="150000"/>
              </a:lnSpc>
              <a:buFont typeface="Arial"/>
              <a:buChar char="•"/>
            </a:pPr>
            <a:r>
              <a:rPr lang="en-US" sz="900">
                <a:ea typeface="+mn-lt"/>
                <a:cs typeface="+mn-lt"/>
              </a:rPr>
              <a:t>Average Delay times throughout the year are relatively constant varying from 35-45 minutes on average.</a:t>
            </a:r>
          </a:p>
          <a:p>
            <a:pPr marL="171450" indent="-171450">
              <a:lnSpc>
                <a:spcPct val="150000"/>
              </a:lnSpc>
              <a:buFont typeface="Arial"/>
              <a:buChar char="•"/>
            </a:pPr>
            <a:r>
              <a:rPr lang="en-US" sz="900">
                <a:ea typeface="+mn-lt"/>
                <a:cs typeface="+mn-lt"/>
              </a:rPr>
              <a:t>Months with higher percentages of delayed flights exhibit slightly longer average delay times (Feb, Jun, Dec)</a:t>
            </a:r>
          </a:p>
          <a:p>
            <a:pPr marL="171450" indent="-171450">
              <a:lnSpc>
                <a:spcPct val="150000"/>
              </a:lnSpc>
              <a:buFont typeface="Arial"/>
              <a:buChar char="•"/>
            </a:pPr>
            <a:r>
              <a:rPr lang="en-US" sz="900">
                <a:ea typeface="+mn-lt"/>
                <a:cs typeface="+mn-lt"/>
              </a:rPr>
              <a:t> Months with lower percentages of delayed flights exhibit slightly shorter average delay times (Sep, Oct, Nov)</a:t>
            </a:r>
            <a:endParaRPr lang="en-US" sz="900">
              <a:ea typeface="Calibri"/>
              <a:cs typeface="Calibri"/>
            </a:endParaRPr>
          </a:p>
        </p:txBody>
      </p:sp>
    </p:spTree>
    <p:extLst>
      <p:ext uri="{BB962C8B-B14F-4D97-AF65-F5344CB8AC3E}">
        <p14:creationId xmlns:p14="http://schemas.microsoft.com/office/powerpoint/2010/main" val="194991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CC96-ECD9-2B38-F44F-0A75330219C5}"/>
              </a:ext>
            </a:extLst>
          </p:cNvPr>
          <p:cNvSpPr>
            <a:spLocks noGrp="1"/>
          </p:cNvSpPr>
          <p:nvPr>
            <p:ph type="title"/>
          </p:nvPr>
        </p:nvSpPr>
        <p:spPr>
          <a:xfrm>
            <a:off x="371549" y="93404"/>
            <a:ext cx="10645553" cy="622633"/>
          </a:xfrm>
        </p:spPr>
        <p:txBody>
          <a:bodyPr>
            <a:normAutofit/>
          </a:bodyPr>
          <a:lstStyle/>
          <a:p>
            <a:r>
              <a:rPr lang="en-US" sz="1800">
                <a:ea typeface="+mj-lt"/>
                <a:cs typeface="+mj-lt"/>
              </a:rPr>
              <a:t>GUIDING QUESTION 2: Are certain airlines more prone to flight delays? </a:t>
            </a:r>
            <a:endParaRPr lang="en-US" sz="1800">
              <a:ea typeface="Calibri Light"/>
              <a:cs typeface="Calibri Light"/>
            </a:endParaRPr>
          </a:p>
        </p:txBody>
      </p:sp>
      <p:pic>
        <p:nvPicPr>
          <p:cNvPr id="4" name="Picture 3" descr="A graph of different colored bars&#10;&#10;Description automatically generated">
            <a:extLst>
              <a:ext uri="{FF2B5EF4-FFF2-40B4-BE49-F238E27FC236}">
                <a16:creationId xmlns:a16="http://schemas.microsoft.com/office/drawing/2014/main" id="{1A0226FA-8B18-99A1-C034-146D8A260858}"/>
              </a:ext>
            </a:extLst>
          </p:cNvPr>
          <p:cNvPicPr>
            <a:picLocks noChangeAspect="1"/>
          </p:cNvPicPr>
          <p:nvPr/>
        </p:nvPicPr>
        <p:blipFill>
          <a:blip r:embed="rId2"/>
          <a:stretch>
            <a:fillRect/>
          </a:stretch>
        </p:blipFill>
        <p:spPr>
          <a:xfrm>
            <a:off x="202751" y="683071"/>
            <a:ext cx="7896985" cy="4766864"/>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E43A6C3D-BEF1-BDB7-083F-9DC59D2D8069}"/>
              </a:ext>
            </a:extLst>
          </p:cNvPr>
          <p:cNvPicPr>
            <a:picLocks noChangeAspect="1"/>
          </p:cNvPicPr>
          <p:nvPr/>
        </p:nvPicPr>
        <p:blipFill>
          <a:blip r:embed="rId3"/>
          <a:stretch>
            <a:fillRect/>
          </a:stretch>
        </p:blipFill>
        <p:spPr>
          <a:xfrm>
            <a:off x="8198775" y="712451"/>
            <a:ext cx="3993133" cy="3711759"/>
          </a:xfrm>
          <a:prstGeom prst="rect">
            <a:avLst/>
          </a:prstGeom>
        </p:spPr>
      </p:pic>
      <p:sp>
        <p:nvSpPr>
          <p:cNvPr id="7" name="TextBox 6">
            <a:extLst>
              <a:ext uri="{FF2B5EF4-FFF2-40B4-BE49-F238E27FC236}">
                <a16:creationId xmlns:a16="http://schemas.microsoft.com/office/drawing/2014/main" id="{303D8881-CEAA-5CB3-F208-9823576BCD3D}"/>
              </a:ext>
            </a:extLst>
          </p:cNvPr>
          <p:cNvSpPr txBox="1"/>
          <p:nvPr/>
        </p:nvSpPr>
        <p:spPr>
          <a:xfrm>
            <a:off x="171303" y="5499248"/>
            <a:ext cx="7924574" cy="135421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ea typeface="+mn-lt"/>
                <a:cs typeface="+mn-lt"/>
              </a:rPr>
              <a:t>Findings: </a:t>
            </a:r>
            <a:endParaRPr lang="en-US" sz="900">
              <a:ea typeface="Calibri"/>
              <a:cs typeface="Calibri"/>
            </a:endParaRPr>
          </a:p>
          <a:p>
            <a:endParaRPr lang="en-US" sz="900">
              <a:ea typeface="+mn-lt"/>
              <a:cs typeface="+mn-lt"/>
            </a:endParaRPr>
          </a:p>
          <a:p>
            <a:r>
              <a:rPr lang="en-US" sz="900">
                <a:ea typeface="+mn-lt"/>
                <a:cs typeface="+mn-lt"/>
              </a:rPr>
              <a:t>- Southwest Airlines Co. have the highest number of total flights per year; however, they also have the highest percentage of delayed flights (46.88%)</a:t>
            </a:r>
            <a:endParaRPr lang="en-US" sz="900">
              <a:ea typeface="Calibri"/>
              <a:cs typeface="Calibri"/>
            </a:endParaRPr>
          </a:p>
          <a:p>
            <a:endParaRPr lang="en-US" sz="900">
              <a:ea typeface="+mn-lt"/>
              <a:cs typeface="+mn-lt"/>
            </a:endParaRPr>
          </a:p>
          <a:p>
            <a:r>
              <a:rPr lang="en-US" sz="900">
                <a:ea typeface="+mn-lt"/>
                <a:cs typeface="+mn-lt"/>
              </a:rPr>
              <a:t>- Delta Air Lines Inc. have the second highest number of total flights per year, and they have average by industry standards percentage of delayed flights (30.78%)</a:t>
            </a:r>
            <a:endParaRPr lang="en-US" sz="900">
              <a:ea typeface="Calibri"/>
              <a:cs typeface="Calibri"/>
            </a:endParaRPr>
          </a:p>
          <a:p>
            <a:r>
              <a:rPr lang="en-US" sz="900">
                <a:ea typeface="+mn-lt"/>
                <a:cs typeface="+mn-lt"/>
              </a:rPr>
              <a:t>  </a:t>
            </a:r>
            <a:endParaRPr lang="en-US" sz="900">
              <a:ea typeface="Calibri"/>
              <a:cs typeface="Calibri"/>
            </a:endParaRPr>
          </a:p>
          <a:p>
            <a:r>
              <a:rPr lang="en-US" sz="900">
                <a:ea typeface="+mn-lt"/>
                <a:cs typeface="+mn-lt"/>
              </a:rPr>
              <a:t>- American Airlines Inc. have the third highest number of total flights per year, and they have higher than average by industry standards percentage of delayed flights (37.94%)</a:t>
            </a:r>
            <a:endParaRPr lang="en-US" sz="900">
              <a:ea typeface="Calibri"/>
              <a:cs typeface="Calibri"/>
            </a:endParaRPr>
          </a:p>
          <a:p>
            <a:r>
              <a:rPr lang="en-US" sz="1000">
                <a:ea typeface="+mn-lt"/>
                <a:cs typeface="+mn-lt"/>
              </a:rPr>
              <a:t>  </a:t>
            </a:r>
            <a:endParaRPr lang="en-US" sz="1000">
              <a:ea typeface="Calibri" panose="020F0502020204030204"/>
              <a:cs typeface="Calibri" panose="020F0502020204030204"/>
            </a:endParaRPr>
          </a:p>
        </p:txBody>
      </p:sp>
      <p:sp>
        <p:nvSpPr>
          <p:cNvPr id="8" name="TextBox 7">
            <a:extLst>
              <a:ext uri="{FF2B5EF4-FFF2-40B4-BE49-F238E27FC236}">
                <a16:creationId xmlns:a16="http://schemas.microsoft.com/office/drawing/2014/main" id="{7FDD764C-7A83-5A2D-5C1E-50673EC82E9F}"/>
              </a:ext>
            </a:extLst>
          </p:cNvPr>
          <p:cNvSpPr txBox="1"/>
          <p:nvPr/>
        </p:nvSpPr>
        <p:spPr>
          <a:xfrm>
            <a:off x="8246140" y="4542464"/>
            <a:ext cx="3638695" cy="230832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ea typeface="+mn-lt"/>
                <a:cs typeface="+mn-lt"/>
              </a:rPr>
              <a:t>Findings: </a:t>
            </a:r>
            <a:endParaRPr lang="en-US"/>
          </a:p>
          <a:p>
            <a:endParaRPr lang="en-US" sz="900">
              <a:ea typeface="+mn-lt"/>
              <a:cs typeface="+mn-lt"/>
            </a:endParaRPr>
          </a:p>
          <a:p>
            <a:r>
              <a:rPr lang="en-US" sz="900">
                <a:ea typeface="+mn-lt"/>
                <a:cs typeface="+mn-lt"/>
              </a:rPr>
              <a:t>- SkyWest Airlines Inc. have the fourth highest number of total flights per year and have a relatively high percentage of on-time flight (above 70%) and relatively low percentages of delayed flights (28.04%), suggesting an outstanding operational efficiency and performance.</a:t>
            </a:r>
            <a:endParaRPr lang="en-US" sz="900">
              <a:solidFill>
                <a:srgbClr val="808080"/>
              </a:solidFill>
              <a:ea typeface="+mn-lt"/>
              <a:cs typeface="+mn-lt"/>
            </a:endParaRPr>
          </a:p>
          <a:p>
            <a:r>
              <a:rPr lang="en-US" sz="900">
                <a:ea typeface="+mn-lt"/>
                <a:cs typeface="+mn-lt"/>
              </a:rPr>
              <a:t>     </a:t>
            </a:r>
            <a:endParaRPr lang="en-US" sz="900">
              <a:solidFill>
                <a:srgbClr val="808080"/>
              </a:solidFill>
              <a:ea typeface="+mn-lt"/>
              <a:cs typeface="+mn-lt"/>
            </a:endParaRPr>
          </a:p>
          <a:p>
            <a:r>
              <a:rPr lang="en-US" sz="900">
                <a:ea typeface="+mn-lt"/>
                <a:cs typeface="+mn-lt"/>
              </a:rPr>
              <a:t>- Airlines like Endeavor Air Inc., Republic Airline, and SkyWest Airlines Inc. have relatively high percentages of on-time flights (above 70%), suggesting better punctuality.</a:t>
            </a:r>
            <a:endParaRPr lang="en-US" sz="900">
              <a:solidFill>
                <a:srgbClr val="808080"/>
              </a:solidFill>
              <a:ea typeface="+mn-lt"/>
              <a:cs typeface="+mn-lt"/>
            </a:endParaRPr>
          </a:p>
          <a:p>
            <a:endParaRPr lang="en-US" sz="900">
              <a:solidFill>
                <a:srgbClr val="808080"/>
              </a:solidFill>
              <a:ea typeface="+mn-lt"/>
              <a:cs typeface="+mn-lt"/>
            </a:endParaRPr>
          </a:p>
          <a:p>
            <a:r>
              <a:rPr lang="en-US" sz="900">
                <a:ea typeface="+mn-lt"/>
                <a:cs typeface="+mn-lt"/>
              </a:rPr>
              <a:t>- Airlines like Frontier Airlines Inc. and Southwest Airlines Co. have higher percentages of delayed flights (above 40%), indicating a higher likelihood of delays with these carriers.</a:t>
            </a:r>
            <a:endParaRPr lang="en-US" sz="900">
              <a:solidFill>
                <a:srgbClr val="808080"/>
              </a:solidFill>
              <a:ea typeface="+mn-lt"/>
              <a:cs typeface="+mn-lt"/>
            </a:endParaRPr>
          </a:p>
          <a:p>
            <a:pPr algn="l"/>
            <a:endParaRPr lang="en-US">
              <a:ea typeface="Calibri"/>
              <a:cs typeface="Calibri"/>
            </a:endParaRPr>
          </a:p>
        </p:txBody>
      </p:sp>
    </p:spTree>
    <p:extLst>
      <p:ext uri="{BB962C8B-B14F-4D97-AF65-F5344CB8AC3E}">
        <p14:creationId xmlns:p14="http://schemas.microsoft.com/office/powerpoint/2010/main" val="2968124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CE07-E675-8E77-282F-4FAA2BA8409A}"/>
              </a:ext>
            </a:extLst>
          </p:cNvPr>
          <p:cNvSpPr>
            <a:spLocks noGrp="1"/>
          </p:cNvSpPr>
          <p:nvPr>
            <p:ph type="title"/>
          </p:nvPr>
        </p:nvSpPr>
        <p:spPr>
          <a:xfrm>
            <a:off x="176617" y="117032"/>
            <a:ext cx="8737601" cy="404075"/>
          </a:xfrm>
        </p:spPr>
        <p:txBody>
          <a:bodyPr>
            <a:normAutofit/>
          </a:bodyPr>
          <a:lstStyle/>
          <a:p>
            <a:r>
              <a:rPr lang="en-US" sz="1800">
                <a:ea typeface="+mj-lt"/>
                <a:cs typeface="+mj-lt"/>
              </a:rPr>
              <a:t>Q2. Are certain airlines more prone to flight delays?</a:t>
            </a:r>
            <a:endParaRPr lang="en-US" sz="1800">
              <a:ea typeface="Calibri Light" panose="020F0302020204030204"/>
              <a:cs typeface="Calibri Light" panose="020F0302020204030204"/>
            </a:endParaRPr>
          </a:p>
        </p:txBody>
      </p:sp>
      <p:pic>
        <p:nvPicPr>
          <p:cNvPr id="4" name="Picture 3">
            <a:extLst>
              <a:ext uri="{FF2B5EF4-FFF2-40B4-BE49-F238E27FC236}">
                <a16:creationId xmlns:a16="http://schemas.microsoft.com/office/drawing/2014/main" id="{7621EA34-F8F8-5225-927C-7713A830CC16}"/>
              </a:ext>
            </a:extLst>
          </p:cNvPr>
          <p:cNvPicPr>
            <a:picLocks noChangeAspect="1"/>
          </p:cNvPicPr>
          <p:nvPr/>
        </p:nvPicPr>
        <p:blipFill>
          <a:blip r:embed="rId2"/>
          <a:stretch>
            <a:fillRect/>
          </a:stretch>
        </p:blipFill>
        <p:spPr>
          <a:xfrm>
            <a:off x="222182" y="860646"/>
            <a:ext cx="7589122" cy="5101265"/>
          </a:xfrm>
          <a:prstGeom prst="rect">
            <a:avLst/>
          </a:prstGeom>
        </p:spPr>
      </p:pic>
      <p:pic>
        <p:nvPicPr>
          <p:cNvPr id="5" name="Picture 4" descr="A screenshot of a graph&#10;&#10;Description automatically generated">
            <a:extLst>
              <a:ext uri="{FF2B5EF4-FFF2-40B4-BE49-F238E27FC236}">
                <a16:creationId xmlns:a16="http://schemas.microsoft.com/office/drawing/2014/main" id="{057F9E52-0B18-7267-DB78-6B9F1C171C7F}"/>
              </a:ext>
            </a:extLst>
          </p:cNvPr>
          <p:cNvPicPr>
            <a:picLocks noChangeAspect="1"/>
          </p:cNvPicPr>
          <p:nvPr/>
        </p:nvPicPr>
        <p:blipFill>
          <a:blip r:embed="rId3"/>
          <a:stretch>
            <a:fillRect/>
          </a:stretch>
        </p:blipFill>
        <p:spPr>
          <a:xfrm>
            <a:off x="8426595" y="352647"/>
            <a:ext cx="3035601" cy="3524103"/>
          </a:xfrm>
          <a:prstGeom prst="rect">
            <a:avLst/>
          </a:prstGeom>
        </p:spPr>
      </p:pic>
      <p:sp>
        <p:nvSpPr>
          <p:cNvPr id="6" name="TextBox 5">
            <a:extLst>
              <a:ext uri="{FF2B5EF4-FFF2-40B4-BE49-F238E27FC236}">
                <a16:creationId xmlns:a16="http://schemas.microsoft.com/office/drawing/2014/main" id="{3B1D4608-8D18-5B0F-81C7-F58D4C091A65}"/>
              </a:ext>
            </a:extLst>
          </p:cNvPr>
          <p:cNvSpPr txBox="1"/>
          <p:nvPr/>
        </p:nvSpPr>
        <p:spPr>
          <a:xfrm>
            <a:off x="8104371" y="4010837"/>
            <a:ext cx="3833626" cy="218521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a:ea typeface="+mn-lt"/>
                <a:cs typeface="+mn-lt"/>
              </a:rPr>
              <a:t>"Delay due to Carrier": </a:t>
            </a:r>
            <a:endParaRPr lang="en-US" b="1"/>
          </a:p>
          <a:p>
            <a:endParaRPr lang="en-US" sz="800">
              <a:ea typeface="Calibri"/>
              <a:cs typeface="Calibri"/>
            </a:endParaRPr>
          </a:p>
          <a:p>
            <a:r>
              <a:rPr lang="en-US" sz="800">
                <a:ea typeface="+mn-lt"/>
                <a:cs typeface="+mn-lt"/>
              </a:rPr>
              <a:t>Previously, by looking at the "Percentage of On-Time and Delayed Flights per Airline" we have identified **top 4 airlines with the highest percentage of delays:**</a:t>
            </a:r>
          </a:p>
          <a:p>
            <a:endParaRPr lang="en-US" sz="800">
              <a:ea typeface="Calibri"/>
              <a:cs typeface="Calibri"/>
            </a:endParaRPr>
          </a:p>
          <a:p>
            <a:r>
              <a:rPr lang="en-US" sz="800">
                <a:ea typeface="+mn-lt"/>
                <a:cs typeface="+mn-lt"/>
              </a:rPr>
              <a:t>- Southwest Airlines Co. (46.88%) </a:t>
            </a:r>
          </a:p>
          <a:p>
            <a:r>
              <a:rPr lang="en-US" sz="800">
                <a:ea typeface="+mn-lt"/>
                <a:cs typeface="+mn-lt"/>
              </a:rPr>
              <a:t>- Frontier Airlines Inc. (40.13%)</a:t>
            </a:r>
          </a:p>
          <a:p>
            <a:r>
              <a:rPr lang="en-US" sz="800">
                <a:ea typeface="+mn-lt"/>
                <a:cs typeface="+mn-lt"/>
              </a:rPr>
              <a:t>- JetBlue Airways (38.89%)</a:t>
            </a:r>
          </a:p>
          <a:p>
            <a:r>
              <a:rPr lang="en-US" sz="800">
                <a:ea typeface="+mn-lt"/>
                <a:cs typeface="+mn-lt"/>
              </a:rPr>
              <a:t>- American Airlines Inc. (37.94%). </a:t>
            </a:r>
          </a:p>
          <a:p>
            <a:endParaRPr lang="en-US" sz="800">
              <a:ea typeface="Calibri"/>
              <a:cs typeface="Calibri"/>
            </a:endParaRPr>
          </a:p>
          <a:p>
            <a:r>
              <a:rPr lang="en-US" sz="800">
                <a:ea typeface="+mn-lt"/>
                <a:cs typeface="+mn-lt"/>
              </a:rPr>
              <a:t>Now let's see what is the percentage of **Delays Due to Carrier** for each of these airlines:</a:t>
            </a:r>
          </a:p>
          <a:p>
            <a:endParaRPr lang="en-US" sz="800">
              <a:ea typeface="Calibri"/>
              <a:cs typeface="Calibri"/>
            </a:endParaRPr>
          </a:p>
          <a:p>
            <a:r>
              <a:rPr lang="en-US" sz="800">
                <a:ea typeface="+mn-lt"/>
                <a:cs typeface="+mn-lt"/>
              </a:rPr>
              <a:t>- Southwest Airlines Co. (24.00%) - lower than industry average </a:t>
            </a:r>
          </a:p>
          <a:p>
            <a:r>
              <a:rPr lang="en-US" sz="800">
                <a:ea typeface="+mn-lt"/>
                <a:cs typeface="+mn-lt"/>
              </a:rPr>
              <a:t>- Frontier Airlines Inc. (33.66%) - higher than industry aveage </a:t>
            </a:r>
          </a:p>
          <a:p>
            <a:r>
              <a:rPr lang="en-US" sz="800">
                <a:ea typeface="+mn-lt"/>
                <a:cs typeface="+mn-lt"/>
              </a:rPr>
              <a:t>- JetBlue Airways (43.95%) - highest in the industry percentage of Delays Due to Carrier</a:t>
            </a:r>
            <a:endParaRPr lang="en-US" sz="800">
              <a:ea typeface="Calibri"/>
              <a:cs typeface="Calibri"/>
            </a:endParaRPr>
          </a:p>
          <a:p>
            <a:r>
              <a:rPr lang="en-US" sz="800">
                <a:ea typeface="+mn-lt"/>
                <a:cs typeface="+mn-lt"/>
              </a:rPr>
              <a:t>- American Airlines Inc. (30.47%) - slightly higher than the industry average</a:t>
            </a:r>
            <a:endParaRPr lang="en-US" sz="800">
              <a:ea typeface="Calibri"/>
              <a:cs typeface="Calibri"/>
            </a:endParaRPr>
          </a:p>
        </p:txBody>
      </p:sp>
      <p:sp>
        <p:nvSpPr>
          <p:cNvPr id="8" name="TextBox 7">
            <a:extLst>
              <a:ext uri="{FF2B5EF4-FFF2-40B4-BE49-F238E27FC236}">
                <a16:creationId xmlns:a16="http://schemas.microsoft.com/office/drawing/2014/main" id="{D4573CB0-658A-E09B-743C-448CF259E828}"/>
              </a:ext>
            </a:extLst>
          </p:cNvPr>
          <p:cNvSpPr txBox="1"/>
          <p:nvPr/>
        </p:nvSpPr>
        <p:spPr>
          <a:xfrm>
            <a:off x="253999" y="6107813"/>
            <a:ext cx="668669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ea typeface="+mn-lt"/>
                <a:cs typeface="+mn-lt"/>
              </a:rPr>
              <a:t>Top 3 reasons of flight delay for all airlines are: Delay due to Late Aircraft, delay due to NAS (national airspace system), Delay due to Carrier. </a:t>
            </a:r>
            <a:endParaRPr lang="en-US">
              <a:ea typeface="+mn-lt"/>
              <a:cs typeface="+mn-lt"/>
            </a:endParaRPr>
          </a:p>
        </p:txBody>
      </p:sp>
    </p:spTree>
    <p:extLst>
      <p:ext uri="{BB962C8B-B14F-4D97-AF65-F5344CB8AC3E}">
        <p14:creationId xmlns:p14="http://schemas.microsoft.com/office/powerpoint/2010/main" val="16931717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6</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DATA 601 Final Project   Analyzing and Visualizing Flight Delays Dataset for year 2019 (before covid)</vt:lpstr>
      <vt:lpstr>Domain Introduction  Analyzing and visualizing flight delays in the Aviation Industry: Why is it important? </vt:lpstr>
      <vt:lpstr>Dataset</vt:lpstr>
      <vt:lpstr>Guiding questions</vt:lpstr>
      <vt:lpstr>1.1 How do delays vary by time of day (hour of the day) ? </vt:lpstr>
      <vt:lpstr> </vt:lpstr>
      <vt:lpstr>1.3 How do delays vary by Month of the Year?</vt:lpstr>
      <vt:lpstr>GUIDING QUESTION 2: Are certain airlines more prone to flight delays? </vt:lpstr>
      <vt:lpstr>Q2. Are certain airlines more prone to flight delays?</vt:lpstr>
      <vt:lpstr>GUIDING QUESTION 3: Are certain airports more prone to flight delays? </vt:lpstr>
      <vt:lpstr>PowerPoint Presentation</vt:lpstr>
      <vt:lpstr>GUIDING QUESTION 5: Do airtime and distance affect flight?</vt:lpstr>
      <vt:lpstr>Distance &amp; Air Time</vt:lpstr>
      <vt:lpstr>Distance &amp; Air Time</vt:lpstr>
      <vt:lpstr>Distance &amp; Air Time</vt:lpstr>
      <vt:lpstr>Summary of Findings:</vt:lpstr>
      <vt:lpstr>Possible next steps: Descriptive -&gt; Diagnostic -&gt; Predictive -&gt; Prescriptive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2024-01-21T23:58:06Z</dcterms:created>
  <dcterms:modified xsi:type="dcterms:W3CDTF">2024-02-16T02:15:02Z</dcterms:modified>
</cp:coreProperties>
</file>