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5918-37F0-495E-A7C9-813A6C97D4C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C5BB-12E4-4440-A8F8-18B519C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374" y="318978"/>
            <a:ext cx="11251096" cy="63582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Chrome Bowser History Deletion </a:t>
            </a:r>
          </a:p>
          <a:p>
            <a:r>
              <a:rPr lang="en-US" sz="3200" b="1" dirty="0" smtClean="0"/>
              <a:t>False Flag and Privacy Issue</a:t>
            </a:r>
          </a:p>
          <a:p>
            <a:r>
              <a:rPr lang="en-US" b="1" dirty="0" smtClean="0"/>
              <a:t> </a:t>
            </a:r>
          </a:p>
          <a:p>
            <a:pPr algn="l"/>
            <a:r>
              <a:rPr lang="en-US" b="1" dirty="0" smtClean="0"/>
              <a:t>Today is </a:t>
            </a:r>
            <a:r>
              <a:rPr lang="en-US" b="1" dirty="0" smtClean="0">
                <a:solidFill>
                  <a:srgbClr val="00B050"/>
                </a:solidFill>
              </a:rPr>
              <a:t>15</a:t>
            </a:r>
            <a:r>
              <a:rPr lang="en-US" b="1" baseline="30000" dirty="0" smtClean="0">
                <a:solidFill>
                  <a:srgbClr val="00B050"/>
                </a:solidFill>
              </a:rPr>
              <a:t>th</a:t>
            </a:r>
            <a:r>
              <a:rPr lang="en-US" b="1" dirty="0" smtClean="0">
                <a:solidFill>
                  <a:srgbClr val="00B050"/>
                </a:solidFill>
              </a:rPr>
              <a:t> Aug 2023</a:t>
            </a:r>
            <a:r>
              <a:rPr lang="en-US" b="1" dirty="0" smtClean="0"/>
              <a:t>, but System has incorrect date </a:t>
            </a:r>
            <a:r>
              <a:rPr lang="en-US" b="1" dirty="0" smtClean="0">
                <a:solidFill>
                  <a:srgbClr val="FF0000"/>
                </a:solidFill>
              </a:rPr>
              <a:t>12 Aug 2023 </a:t>
            </a: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teps to reproduce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Go to Delete History Page </a:t>
            </a:r>
            <a:r>
              <a:rPr lang="en-US" dirty="0" smtClean="0"/>
              <a:t>(it will show future history entries too)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Now Delete the history, for any specific time span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Chrome will show it has deleted past as well as future history entries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Now you realized date is incorrect and reset date back to </a:t>
            </a:r>
            <a:r>
              <a:rPr lang="en-US" b="1" dirty="0" smtClean="0"/>
              <a:t>15</a:t>
            </a:r>
            <a:r>
              <a:rPr lang="en-US" b="1" baseline="30000" dirty="0" smtClean="0"/>
              <a:t>th</a:t>
            </a:r>
            <a:r>
              <a:rPr lang="en-US" b="1" dirty="0" smtClean="0"/>
              <a:t> Aug 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Now Just refresh the history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You will see the history which was shown that deleted, in-fact its not deleted,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false flag, words and action do not comply.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Using latest window 11 and latest chrome version 115.0.5790.171 </a:t>
            </a:r>
          </a:p>
        </p:txBody>
      </p:sp>
      <p:pic>
        <p:nvPicPr>
          <p:cNvPr id="1026" name="Picture 2" descr="File:Google Chrome icon (February 2022)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07" y="1436914"/>
            <a:ext cx="1165668" cy="12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2023-08-15T15:55:45Z</dcterms:created>
  <dcterms:modified xsi:type="dcterms:W3CDTF">2023-08-15T16:32:47Z</dcterms:modified>
</cp:coreProperties>
</file>