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1" r:id="rId4"/>
    <p:sldId id="262" r:id="rId5"/>
    <p:sldId id="263" r:id="rId6"/>
    <p:sldId id="264" r:id="rId7"/>
    <p:sldId id="265" r:id="rId8"/>
    <p:sldId id="268" r:id="rId9"/>
    <p:sldId id="275" r:id="rId10"/>
    <p:sldId id="269" r:id="rId11"/>
    <p:sldId id="266" r:id="rId12"/>
    <p:sldId id="267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09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/>
        </p:txBody>
      </p:sp>
      <p:pic>
        <p:nvPicPr>
          <p:cNvPr id="7171" name="内容占位符 7170" descr="537279435545373129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59055" y="-106680"/>
            <a:ext cx="12310110" cy="6970395"/>
          </a:xfrm>
        </p:spPr>
      </p:pic>
      <p:sp>
        <p:nvSpPr>
          <p:cNvPr id="7173" name="矩形 7172"/>
          <p:cNvSpPr/>
          <p:nvPr/>
        </p:nvSpPr>
        <p:spPr>
          <a:xfrm>
            <a:off x="3792538" y="2206625"/>
            <a:ext cx="2305050" cy="790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4" name="矩形 7173"/>
          <p:cNvSpPr/>
          <p:nvPr/>
        </p:nvSpPr>
        <p:spPr>
          <a:xfrm>
            <a:off x="4800600" y="3286125"/>
            <a:ext cx="2447925" cy="7191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5" name="矩形 7174"/>
          <p:cNvSpPr/>
          <p:nvPr/>
        </p:nvSpPr>
        <p:spPr>
          <a:xfrm>
            <a:off x="5810250" y="4367213"/>
            <a:ext cx="2087563" cy="863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6" name="矩形 7175"/>
          <p:cNvSpPr/>
          <p:nvPr/>
        </p:nvSpPr>
        <p:spPr>
          <a:xfrm>
            <a:off x="6529388" y="5591175"/>
            <a:ext cx="3671887" cy="9350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7930" y="671195"/>
            <a:ext cx="9359265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           </a:t>
            </a:r>
            <a:r>
              <a:rPr lang="zh-CN" altLang="en-US" sz="8000" b="1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仿</a:t>
            </a:r>
            <a:r>
              <a:rPr lang="zh-CN" alt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慢慢买移动</a:t>
            </a:r>
            <a:r>
              <a:rPr lang="en-US" altLang="zh-CN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web</a:t>
            </a:r>
            <a:r>
              <a:rPr lang="zh-CN" alt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项目</a:t>
            </a:r>
            <a:r>
              <a:rPr lang="en-US" altLang="zh-CN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endParaRPr lang="en-US" altLang="zh-CN" sz="4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11450" y="2376170"/>
            <a:ext cx="7012940" cy="155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小组成员：陈立新      罗慧        陈柳</a:t>
            </a:r>
            <a:endParaRPr lang="zh-CN" altLang="en-US" sz="3200"/>
          </a:p>
          <a:p>
            <a:r>
              <a:rPr lang="zh-CN" altLang="en-US" sz="3200"/>
              <a:t>                      贺润章      董家如    马云飞</a:t>
            </a:r>
            <a:endParaRPr lang="zh-CN" altLang="en-US" sz="3200"/>
          </a:p>
          <a:p>
            <a:r>
              <a:rPr lang="zh-CN" altLang="en-US" sz="3200"/>
              <a:t>                       周僚佐      王超</a:t>
            </a:r>
            <a:endParaRPr lang="zh-CN" altLang="en-US" sz="3200"/>
          </a:p>
        </p:txBody>
      </p:sp>
    </p:spTree>
  </p:cSld>
  <p:clrMapOvr>
    <a:masterClrMapping/>
  </p:clrMapOvr>
  <p:transition spd="slow" advClick="0" advTm="400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2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 </a:t>
            </a:r>
            <a:endParaRPr lang="en-US"/>
          </a:p>
        </p:txBody>
      </p:sp>
      <p:pic>
        <p:nvPicPr>
          <p:cNvPr id="7171" name="内容占位符 7170" descr="537279435545373129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59055" y="-85725"/>
            <a:ext cx="12310110" cy="6970395"/>
          </a:xfrm>
        </p:spPr>
      </p:pic>
      <p:sp>
        <p:nvSpPr>
          <p:cNvPr id="7173" name="矩形 7172"/>
          <p:cNvSpPr/>
          <p:nvPr/>
        </p:nvSpPr>
        <p:spPr>
          <a:xfrm>
            <a:off x="3792538" y="2206625"/>
            <a:ext cx="2305050" cy="790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4" name="矩形 7173"/>
          <p:cNvSpPr/>
          <p:nvPr/>
        </p:nvSpPr>
        <p:spPr>
          <a:xfrm>
            <a:off x="4800600" y="3286125"/>
            <a:ext cx="2447925" cy="7191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5" name="矩形 7174"/>
          <p:cNvSpPr/>
          <p:nvPr/>
        </p:nvSpPr>
        <p:spPr>
          <a:xfrm>
            <a:off x="5810250" y="4367213"/>
            <a:ext cx="2087563" cy="863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6" name="矩形 7175"/>
          <p:cNvSpPr/>
          <p:nvPr/>
        </p:nvSpPr>
        <p:spPr>
          <a:xfrm>
            <a:off x="6529388" y="5591175"/>
            <a:ext cx="3671887" cy="9350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313" name="文本框 5122"/>
          <p:cNvSpPr txBox="1"/>
          <p:nvPr/>
        </p:nvSpPr>
        <p:spPr>
          <a:xfrm>
            <a:off x="652780" y="760730"/>
            <a:ext cx="10257155" cy="35509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48000"/>
              </a:lnSpc>
            </a:pPr>
            <a:r>
              <a:rPr lang="en-US" altLang="en-US" sz="2800" dirty="0">
                <a:latin typeface="Comic Sans MS" panose="030F0702030302020204" charset="0"/>
                <a:ea typeface="宋体" panose="02010600030101010101" pitchFamily="2" charset="-122"/>
              </a:rPr>
              <a:t>ShareBug:</a:t>
            </a:r>
            <a:endParaRPr lang="en-US" altLang="en-US" sz="2800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en-US" sz="2400" dirty="0">
                <a:latin typeface="Comic Sans MS" panose="030F0702030302020204" charset="0"/>
                <a:ea typeface="宋体" panose="02010600030101010101" pitchFamily="2" charset="-122"/>
              </a:rPr>
              <a:t>	</a:t>
            </a:r>
            <a:r>
              <a:rPr lang="en-US" altLang="en-US" sz="2000" dirty="0">
                <a:latin typeface="Comic Sans MS" panose="030F0702030302020204" charset="0"/>
                <a:ea typeface="宋体" panose="02010600030101010101" pitchFamily="2" charset="-122"/>
              </a:rPr>
              <a:t>1.</a:t>
            </a:r>
            <a:r>
              <a:rPr lang="zh-CN" altLang="en-US" sz="2000" dirty="0">
                <a:latin typeface="Comic Sans MS" panose="030F0702030302020204" charset="0"/>
                <a:ea typeface="宋体" panose="02010600030101010101" pitchFamily="2" charset="-122"/>
              </a:rPr>
              <a:t>参数传递中文乱码，先解码，后获取数据</a:t>
            </a:r>
            <a:endParaRPr lang="zh-CN" altLang="en-US" sz="2000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sz="2000" dirty="0">
                <a:latin typeface="Comic Sans MS" panose="030F0702030302020204" charset="0"/>
                <a:ea typeface="宋体" panose="02010600030101010101" pitchFamily="2" charset="-122"/>
              </a:rPr>
              <a:t>	2.</a:t>
            </a:r>
            <a:r>
              <a:rPr lang="zh-CN" altLang="en-US" sz="2000" dirty="0">
                <a:latin typeface="Comic Sans MS" panose="030F0702030302020204" charset="0"/>
                <a:ea typeface="宋体" panose="02010600030101010101" pitchFamily="2" charset="-122"/>
              </a:rPr>
              <a:t>返回数据字符串里带有结构与不能直接加载到页面上需加</a:t>
            </a:r>
            <a:r>
              <a:rPr lang="en-US" altLang="zh-CN" sz="2000" dirty="0">
                <a:latin typeface="Comic Sans MS" panose="030F0702030302020204" charset="0"/>
                <a:ea typeface="宋体" panose="02010600030101010101" pitchFamily="2" charset="-122"/>
              </a:rPr>
              <a:t>#</a:t>
            </a:r>
            <a:endParaRPr lang="en-US" altLang="zh-CN" sz="2000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sz="2000" dirty="0">
                <a:latin typeface="Comic Sans MS" panose="030F0702030302020204" charset="0"/>
                <a:ea typeface="宋体" panose="02010600030101010101" pitchFamily="2" charset="-122"/>
              </a:rPr>
              <a:t>	3.ajax</a:t>
            </a:r>
            <a:r>
              <a:rPr lang="zh-CN" altLang="en-US" sz="2000" dirty="0">
                <a:latin typeface="Comic Sans MS" panose="030F0702030302020204" charset="0"/>
                <a:ea typeface="宋体" panose="02010600030101010101" pitchFamily="2" charset="-122"/>
              </a:rPr>
              <a:t>请求需要时间而后模板引擎渲染元素，若要对加载的元素进行操作，会获取不到元素无法注册事件，所以要对渲染出来的元素进行操作，将事件写在</a:t>
            </a:r>
            <a:r>
              <a:rPr lang="en-US" altLang="zh-CN" sz="2000" dirty="0">
                <a:latin typeface="Comic Sans MS" panose="030F0702030302020204" charset="0"/>
                <a:ea typeface="宋体" panose="02010600030101010101" pitchFamily="2" charset="-122"/>
              </a:rPr>
              <a:t>ajax</a:t>
            </a:r>
            <a:r>
              <a:rPr lang="zh-CN" altLang="en-US" sz="2000" dirty="0">
                <a:latin typeface="Comic Sans MS" panose="030F0702030302020204" charset="0"/>
                <a:ea typeface="宋体" panose="02010600030101010101" pitchFamily="2" charset="-122"/>
              </a:rPr>
              <a:t>回调函数里</a:t>
            </a:r>
            <a:endParaRPr lang="zh-CN" altLang="en-US" sz="2000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sz="2000" dirty="0">
                <a:latin typeface="Comic Sans MS" panose="030F0702030302020204" charset="0"/>
                <a:ea typeface="宋体" panose="02010600030101010101" pitchFamily="2" charset="-122"/>
              </a:rPr>
              <a:t>	4.</a:t>
            </a:r>
            <a:r>
              <a:rPr lang="zh-CN" altLang="en-US" sz="2000" dirty="0">
                <a:latin typeface="Comic Sans MS" panose="030F0702030302020204" charset="0"/>
                <a:ea typeface="宋体" panose="02010600030101010101" pitchFamily="2" charset="-122"/>
              </a:rPr>
              <a:t>对框架不了解，无法熟练使用框架，自己的样式与框架的重叠</a:t>
            </a:r>
            <a:r>
              <a:rPr lang="en-US" altLang="zh-CN" sz="2000" dirty="0">
                <a:latin typeface="Comic Sans MS" panose="030F0702030302020204" charset="0"/>
                <a:ea typeface="宋体" panose="02010600030101010101" pitchFamily="2" charset="-122"/>
              </a:rPr>
              <a:t>	</a:t>
            </a:r>
            <a:endParaRPr lang="en-US" altLang="zh-CN" sz="2000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sz="2000" dirty="0">
                <a:latin typeface="Comic Sans MS" panose="030F0702030302020204" charset="0"/>
                <a:ea typeface="宋体" panose="02010600030101010101" pitchFamily="2" charset="-122"/>
              </a:rPr>
              <a:t>	5.</a:t>
            </a:r>
            <a:r>
              <a:rPr lang="zh-CN" altLang="en-US" sz="2000" dirty="0">
                <a:latin typeface="Comic Sans MS" panose="030F0702030302020204" charset="0"/>
                <a:ea typeface="宋体" panose="02010600030101010101" pitchFamily="2" charset="-122"/>
              </a:rPr>
              <a:t>有些返回数据里面带有</a:t>
            </a:r>
            <a:r>
              <a:rPr lang="en-US" altLang="zh-CN" sz="2000" dirty="0">
                <a:latin typeface="Comic Sans MS" panose="030F0702030302020204" charset="0"/>
                <a:ea typeface="宋体" panose="02010600030101010101" pitchFamily="2" charset="-122"/>
              </a:rPr>
              <a:t>html</a:t>
            </a:r>
            <a:r>
              <a:rPr lang="zh-CN" altLang="en-US" sz="2000" dirty="0">
                <a:latin typeface="Comic Sans MS" panose="030F0702030302020204" charset="0"/>
                <a:ea typeface="宋体" panose="02010600030101010101" pitchFamily="2" charset="-122"/>
              </a:rPr>
              <a:t>结构与自己写的结构不同无法直接利用</a:t>
            </a:r>
            <a:endParaRPr lang="zh-CN" altLang="en-US" sz="2000" dirty="0">
              <a:latin typeface="Comic Sans MS" panose="030F070203030202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 advTm="400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2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 </a:t>
            </a:r>
            <a:endParaRPr lang="en-US"/>
          </a:p>
        </p:txBody>
      </p:sp>
      <p:pic>
        <p:nvPicPr>
          <p:cNvPr id="7171" name="内容占位符 7170" descr="537279435545373129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80" y="-134620"/>
            <a:ext cx="12334138" cy="6984000"/>
          </a:xfrm>
        </p:spPr>
      </p:pic>
      <p:sp>
        <p:nvSpPr>
          <p:cNvPr id="7174" name="矩形 7173"/>
          <p:cNvSpPr/>
          <p:nvPr/>
        </p:nvSpPr>
        <p:spPr>
          <a:xfrm>
            <a:off x="4800600" y="3286125"/>
            <a:ext cx="2447925" cy="7191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5" name="矩形 7174"/>
          <p:cNvSpPr/>
          <p:nvPr/>
        </p:nvSpPr>
        <p:spPr>
          <a:xfrm>
            <a:off x="5810250" y="4367213"/>
            <a:ext cx="2087563" cy="863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6" name="矩形 7175"/>
          <p:cNvSpPr/>
          <p:nvPr/>
        </p:nvSpPr>
        <p:spPr>
          <a:xfrm>
            <a:off x="6529388" y="5591175"/>
            <a:ext cx="3671887" cy="9350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33040" y="2092960"/>
            <a:ext cx="7802880" cy="1444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>
                <a:solidFill>
                  <a:srgbClr val="FF0000"/>
                </a:solidFill>
              </a:rPr>
              <a:t>Thank   you!</a:t>
            </a:r>
            <a:endParaRPr lang="en-US" altLang="zh-CN" sz="88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 advClick="0" advTm="400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2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/>
        </p:txBody>
      </p:sp>
      <p:pic>
        <p:nvPicPr>
          <p:cNvPr id="7171" name="内容占位符 7170" descr="537279435545373129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59055" y="-95250"/>
            <a:ext cx="12310110" cy="6970395"/>
          </a:xfrm>
        </p:spPr>
      </p:pic>
      <p:sp>
        <p:nvSpPr>
          <p:cNvPr id="7173" name="矩形 7172"/>
          <p:cNvSpPr/>
          <p:nvPr/>
        </p:nvSpPr>
        <p:spPr>
          <a:xfrm>
            <a:off x="3792538" y="2206625"/>
            <a:ext cx="2305050" cy="790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4" name="矩形 7173"/>
          <p:cNvSpPr/>
          <p:nvPr/>
        </p:nvSpPr>
        <p:spPr>
          <a:xfrm>
            <a:off x="4800600" y="3286125"/>
            <a:ext cx="2447925" cy="7191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5" name="矩形 7174"/>
          <p:cNvSpPr/>
          <p:nvPr/>
        </p:nvSpPr>
        <p:spPr>
          <a:xfrm>
            <a:off x="5810250" y="4367213"/>
            <a:ext cx="2087563" cy="863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6" name="矩形 7175"/>
          <p:cNvSpPr/>
          <p:nvPr/>
        </p:nvSpPr>
        <p:spPr>
          <a:xfrm>
            <a:off x="6529388" y="5591175"/>
            <a:ext cx="3671887" cy="9350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0120" y="198755"/>
            <a:ext cx="8623935" cy="717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0">
              <a:lnSpc>
                <a:spcPct val="148000"/>
              </a:lnSpc>
            </a:pPr>
            <a:r>
              <a:rPr lang="zh-CN" altLang="en-US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项目简介：</a:t>
            </a:r>
            <a:endParaRPr lang="en-US" altLang="zh-CN" sz="4800" dirty="0">
              <a:solidFill>
                <a:srgbClr val="0000CC"/>
              </a:solidFill>
              <a:latin typeface="Comic Sans MS" panose="030F0702030302020204" charset="0"/>
              <a:ea typeface="宋体" panose="02010600030101010101" pitchFamily="2" charset="-122"/>
              <a:sym typeface="+mn-ea"/>
            </a:endParaRPr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）商品全网比价</a:t>
            </a:r>
            <a:endParaRPr lang="zh-CN" altLang="en-US" dirty="0"/>
          </a:p>
          <a:p>
            <a:r>
              <a:rPr lang="zh-CN" altLang="en-US" dirty="0"/>
              <a:t>只要用手机摄像头对准条形码，全网价格、价格走势、降价提醒，一览无余轻松比价，买到真正的最低价，不买亏。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）国内折扣</a:t>
            </a:r>
            <a:endParaRPr lang="zh-CN" altLang="en-US" dirty="0"/>
          </a:p>
          <a:p>
            <a:r>
              <a:rPr lang="zh-CN" altLang="en-US" dirty="0"/>
              <a:t>慢慢买每天都会不断更新国内的促销信息，包括特价商品和优惠促销活动，每天为网友提供准确的网购产品特价信息。网友也可以参与爆料，经过编辑审核后的内容将送达用户并得到大量网友的评价，形成口碑沉淀的闭环。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）海淘专区</a:t>
            </a:r>
            <a:endParaRPr lang="zh-CN" altLang="en-US" dirty="0"/>
          </a:p>
          <a:p>
            <a:r>
              <a:rPr lang="zh-CN" altLang="en-US" dirty="0"/>
              <a:t>海淘专区是针对海淘推出的消费频道，包含海淘优惠产品、海淘晒单、海淘经验攻略、海淘消费提示等等。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）白菜价</a:t>
            </a:r>
            <a:endParaRPr lang="zh-CN" altLang="en-US" dirty="0"/>
          </a:p>
          <a:p>
            <a:r>
              <a:rPr lang="zh-CN" altLang="en-US" dirty="0"/>
              <a:t>小编每天为你整理高品质的限时特卖商品，便宜一样有好货。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）历史价查询</a:t>
            </a:r>
            <a:endParaRPr lang="zh-CN" altLang="en-US" dirty="0"/>
          </a:p>
          <a:p>
            <a:r>
              <a:rPr lang="zh-CN" altLang="en-US" dirty="0"/>
              <a:t>了解该商品的历史价格走势和最低价，确保买到最实惠的商品。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）凑单品</a:t>
            </a:r>
            <a:endParaRPr lang="zh-CN" altLang="en-US" dirty="0"/>
          </a:p>
          <a:p>
            <a:r>
              <a:rPr lang="zh-CN" altLang="en-US" dirty="0"/>
              <a:t>凑单品推荐，自由搭配任意金额商品，让你网购更轻松。不必为了几元钱的免邮找不到凑单的商品！</a:t>
            </a:r>
            <a:endParaRPr lang="zh-CN" altLang="en-US" dirty="0"/>
          </a:p>
          <a:p>
            <a:pPr lvl="0" indent="0">
              <a:lnSpc>
                <a:spcPct val="148000"/>
              </a:lnSpc>
            </a:pPr>
            <a:endParaRPr lang="zh-CN" altLang="en-US" sz="4800" dirty="0">
              <a:solidFill>
                <a:srgbClr val="0000CC"/>
              </a:solidFill>
              <a:latin typeface="Comic Sans MS" panose="030F0702030302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slow" advClick="0" advTm="400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2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/>
        </p:txBody>
      </p:sp>
      <p:pic>
        <p:nvPicPr>
          <p:cNvPr id="7171" name="内容占位符 7170" descr="537279435545373129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59055" y="-101600"/>
            <a:ext cx="12310110" cy="6970395"/>
          </a:xfrm>
        </p:spPr>
      </p:pic>
      <p:sp>
        <p:nvSpPr>
          <p:cNvPr id="7173" name="矩形 7172"/>
          <p:cNvSpPr/>
          <p:nvPr/>
        </p:nvSpPr>
        <p:spPr>
          <a:xfrm>
            <a:off x="3792538" y="2206625"/>
            <a:ext cx="2305050" cy="790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4" name="矩形 7173"/>
          <p:cNvSpPr/>
          <p:nvPr/>
        </p:nvSpPr>
        <p:spPr>
          <a:xfrm>
            <a:off x="4800600" y="3286125"/>
            <a:ext cx="2447925" cy="7191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5" name="矩形 7174"/>
          <p:cNvSpPr/>
          <p:nvPr/>
        </p:nvSpPr>
        <p:spPr>
          <a:xfrm>
            <a:off x="5810250" y="4367213"/>
            <a:ext cx="2087563" cy="863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6" name="矩形 7175"/>
          <p:cNvSpPr/>
          <p:nvPr/>
        </p:nvSpPr>
        <p:spPr>
          <a:xfrm>
            <a:off x="6529388" y="5591175"/>
            <a:ext cx="3671887" cy="9350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69" name="文本框 5122"/>
          <p:cNvSpPr txBox="1"/>
          <p:nvPr/>
        </p:nvSpPr>
        <p:spPr>
          <a:xfrm>
            <a:off x="427355" y="167005"/>
            <a:ext cx="12205970" cy="27317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fontAlgn="base">
              <a:lnSpc>
                <a:spcPct val="148000"/>
              </a:lnSpc>
            </a:pPr>
            <a:r>
              <a:rPr lang="zh-CN" altLang="en-US" sz="4400" strike="noStrike" noProof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mic Sans MS" panose="030F0702030302020204" charset="0"/>
                <a:ea typeface="宋体" panose="02010600030101010101" pitchFamily="2" charset="-122"/>
                <a:cs typeface="+mn-ea"/>
              </a:rPr>
              <a:t>项目任务分配：</a:t>
            </a:r>
            <a:endParaRPr lang="zh-CN" altLang="en-US" sz="3200" strike="noStrike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omic Sans MS" panose="030F0702030302020204" charset="0"/>
              <a:ea typeface="宋体" panose="02010600030101010101" pitchFamily="2" charset="-122"/>
              <a:cs typeface="+mn-ea"/>
            </a:endParaRPr>
          </a:p>
          <a:p>
            <a:pPr lvl="0" indent="0" fontAlgn="base">
              <a:lnSpc>
                <a:spcPct val="148000"/>
              </a:lnSpc>
            </a:pPr>
            <a:r>
              <a:rPr lang="en-US" altLang="zh-CN" sz="2400" strike="noStrike" noProof="1">
                <a:latin typeface="Comic Sans MS" panose="030F0702030302020204" charset="0"/>
                <a:ea typeface="宋体" panose="02010600030101010101" pitchFamily="2" charset="-122"/>
                <a:cs typeface="+mn-ea"/>
              </a:rPr>
              <a:t>	</a:t>
            </a:r>
            <a:r>
              <a:rPr lang="en-US" altLang="zh-CN" sz="2000" strike="noStrike" noProof="1">
                <a:latin typeface="Comic Sans MS" panose="030F0702030302020204" charset="0"/>
                <a:ea typeface="宋体" panose="02010600030101010101" pitchFamily="2" charset="-122"/>
                <a:cs typeface="+mn-ea"/>
              </a:rPr>
              <a:t>	</a:t>
            </a:r>
            <a:endParaRPr lang="en-US" altLang="zh-CN" sz="2000" strike="noStrike" noProof="1">
              <a:latin typeface="Comic Sans MS" panose="030F0702030302020204" charset="0"/>
              <a:ea typeface="宋体" panose="02010600030101010101" pitchFamily="2" charset="-122"/>
              <a:cs typeface="+mn-ea"/>
            </a:endParaRPr>
          </a:p>
          <a:p>
            <a:pPr lvl="0" indent="0" fontAlgn="base">
              <a:lnSpc>
                <a:spcPct val="148000"/>
              </a:lnSpc>
            </a:pP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团队分工尽量按照每个人的能力划分工作量，充分发挥了团队力量完成了项目。</a:t>
            </a:r>
            <a:endParaRPr lang="zh-CN" altLang="en-US" sz="2400" strike="noStrike" noProof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latin typeface="Comic Sans MS" panose="030F0702030302020204" charset="0"/>
              <a:ea typeface="宋体" panose="02010600030101010101" pitchFamily="2" charset="-122"/>
              <a:cs typeface="+mn-ea"/>
              <a:sym typeface="+mn-ea"/>
            </a:endParaRPr>
          </a:p>
          <a:p>
            <a:pPr lvl="0" indent="0" fontAlgn="base">
              <a:lnSpc>
                <a:spcPct val="148000"/>
              </a:lnSpc>
            </a:pPr>
            <a:endParaRPr lang="zh-CN" altLang="en-US" sz="2400" dirty="0">
              <a:latin typeface="Comic Sans MS" panose="030F070203030202020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0062" y="2628001"/>
            <a:ext cx="5562600" cy="1914525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2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 </a:t>
            </a:r>
            <a:endParaRPr lang="en-US"/>
          </a:p>
        </p:txBody>
      </p:sp>
      <p:pic>
        <p:nvPicPr>
          <p:cNvPr id="7171" name="内容占位符 7170" descr="537279435545373129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59055" y="-112395"/>
            <a:ext cx="12310110" cy="6970395"/>
          </a:xfrm>
        </p:spPr>
      </p:pic>
      <p:sp>
        <p:nvSpPr>
          <p:cNvPr id="7173" name="矩形 7172"/>
          <p:cNvSpPr/>
          <p:nvPr/>
        </p:nvSpPr>
        <p:spPr>
          <a:xfrm>
            <a:off x="3792538" y="2206625"/>
            <a:ext cx="2305050" cy="790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4" name="矩形 7173"/>
          <p:cNvSpPr/>
          <p:nvPr/>
        </p:nvSpPr>
        <p:spPr>
          <a:xfrm>
            <a:off x="4800600" y="3286125"/>
            <a:ext cx="2447925" cy="7191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5" name="矩形 7174"/>
          <p:cNvSpPr/>
          <p:nvPr/>
        </p:nvSpPr>
        <p:spPr>
          <a:xfrm>
            <a:off x="5810250" y="4367213"/>
            <a:ext cx="2087563" cy="863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6" name="矩形 7175"/>
          <p:cNvSpPr/>
          <p:nvPr/>
        </p:nvSpPr>
        <p:spPr>
          <a:xfrm>
            <a:off x="6529388" y="5591175"/>
            <a:ext cx="3671887" cy="9350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643890"/>
            <a:ext cx="35661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项目要求：</a:t>
            </a:r>
            <a:endParaRPr lang="zh-CN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1468120" y="1691005"/>
            <a:ext cx="10092055" cy="3071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0">
              <a:lnSpc>
                <a:spcPct val="148000"/>
              </a:lnSpc>
            </a:pPr>
            <a:r>
              <a:rPr lang="en-US" altLang="zh-CN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                          </a:t>
            </a:r>
            <a:r>
              <a:rPr lang="en-US" altLang="zh-CN" sz="2800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sz="2800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统一项目文件夹</a:t>
            </a:r>
            <a:r>
              <a:rPr lang="en-US" altLang="zh-CN" sz="2800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	</a:t>
            </a:r>
            <a:endParaRPr lang="en-US" altLang="zh-CN" sz="2800" dirty="0">
              <a:latin typeface="Comic Sans MS" panose="030F0702030302020204" charset="0"/>
              <a:ea typeface="宋体" panose="02010600030101010101" pitchFamily="2" charset="-122"/>
              <a:sym typeface="+mn-ea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sz="2800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		2.</a:t>
            </a:r>
            <a:r>
              <a:rPr lang="zh-CN" altLang="en-US" sz="2800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统一</a:t>
            </a:r>
            <a:r>
              <a:rPr lang="en-US" altLang="zh-CN" sz="2800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html &amp; css &amp; js </a:t>
            </a:r>
            <a:r>
              <a:rPr lang="zh-CN" altLang="en-US" sz="2800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命名规则</a:t>
            </a:r>
            <a:endParaRPr lang="zh-CN" altLang="en-US" sz="2800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sz="2800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		3.</a:t>
            </a:r>
            <a:r>
              <a:rPr lang="zh-CN" altLang="en-US" sz="2800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统一通用代码 </a:t>
            </a:r>
            <a:endParaRPr lang="zh-CN" altLang="en-US" sz="2800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zh-CN" altLang="en-US" sz="1400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             </a:t>
            </a:r>
            <a:r>
              <a:rPr lang="en-US" altLang="zh-CN" sz="1400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		</a:t>
            </a:r>
            <a:r>
              <a:rPr lang="zh-CN" altLang="en-US" sz="2000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例如：</a:t>
            </a:r>
            <a:r>
              <a:rPr lang="en-US" altLang="zh-CN" sz="2000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base.css,header.htmlfooter.html,animate.js,jQuery.js...  </a:t>
            </a:r>
            <a:r>
              <a:rPr lang="en-US" altLang="zh-CN" sz="2800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     </a:t>
            </a:r>
            <a:endParaRPr lang="en-US" altLang="zh-CN" sz="2800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endParaRPr lang="zh-CN" altLang="en-US" sz="2800" dirty="0"/>
          </a:p>
        </p:txBody>
      </p:sp>
    </p:spTree>
  </p:cSld>
  <p:clrMapOvr>
    <a:masterClrMapping/>
  </p:clrMapOvr>
  <p:transition spd="slow" advClick="0" advTm="400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2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 </a:t>
            </a:r>
            <a:endParaRPr lang="en-US"/>
          </a:p>
        </p:txBody>
      </p:sp>
      <p:pic>
        <p:nvPicPr>
          <p:cNvPr id="7171" name="内容占位符 7170" descr="537279435545373129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59055" y="-118745"/>
            <a:ext cx="12310110" cy="6970395"/>
          </a:xfrm>
        </p:spPr>
      </p:pic>
      <p:sp>
        <p:nvSpPr>
          <p:cNvPr id="7173" name="矩形 7172"/>
          <p:cNvSpPr/>
          <p:nvPr/>
        </p:nvSpPr>
        <p:spPr>
          <a:xfrm>
            <a:off x="3792538" y="2206625"/>
            <a:ext cx="2305050" cy="790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4" name="矩形 7173"/>
          <p:cNvSpPr/>
          <p:nvPr/>
        </p:nvSpPr>
        <p:spPr>
          <a:xfrm>
            <a:off x="4800600" y="3286125"/>
            <a:ext cx="2447925" cy="7191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5" name="矩形 7174"/>
          <p:cNvSpPr/>
          <p:nvPr/>
        </p:nvSpPr>
        <p:spPr>
          <a:xfrm>
            <a:off x="5810250" y="4367213"/>
            <a:ext cx="2087563" cy="863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6" name="矩形 7175"/>
          <p:cNvSpPr/>
          <p:nvPr/>
        </p:nvSpPr>
        <p:spPr>
          <a:xfrm>
            <a:off x="6529388" y="5591175"/>
            <a:ext cx="3671887" cy="9350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7680" y="365125"/>
            <a:ext cx="431292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项目详细介绍：</a:t>
            </a:r>
            <a:endParaRPr lang="zh-CN" altLang="en-US" sz="4800" dirty="0"/>
          </a:p>
        </p:txBody>
      </p:sp>
      <p:sp>
        <p:nvSpPr>
          <p:cNvPr id="3" name="文本框 2"/>
          <p:cNvSpPr txBox="1"/>
          <p:nvPr/>
        </p:nvSpPr>
        <p:spPr>
          <a:xfrm>
            <a:off x="1993264" y="1691005"/>
            <a:ext cx="9721215" cy="3189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0">
              <a:lnSpc>
                <a:spcPct val="148000"/>
              </a:lnSpc>
            </a:pPr>
            <a:r>
              <a:rPr lang="zh-CN" altLang="en-US" sz="2800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首页</a:t>
            </a:r>
            <a:r>
              <a:rPr lang="zh-CN" altLang="en-US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：</a:t>
            </a:r>
            <a:endParaRPr lang="zh-CN" altLang="en-US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		1.</a:t>
            </a:r>
            <a:r>
              <a:rPr lang="zh-CN" altLang="en-US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顶部通栏写死，搜索框暂无搜索功能</a:t>
            </a:r>
            <a:endParaRPr lang="en-US" altLang="zh-CN" dirty="0">
              <a:latin typeface="Comic Sans MS" panose="030F0702030302020204" charset="0"/>
              <a:ea typeface="宋体" panose="02010600030101010101" pitchFamily="2" charset="-122"/>
              <a:sym typeface="+mn-ea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		2.</a:t>
            </a:r>
            <a:r>
              <a:rPr lang="zh-CN" altLang="en-US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点击每一个菜单栏都会跳转到相应的页面</a:t>
            </a:r>
            <a:endParaRPr lang="en-US" altLang="zh-CN" dirty="0">
              <a:latin typeface="Comic Sans MS" panose="030F0702030302020204" charset="0"/>
              <a:ea typeface="宋体" panose="02010600030101010101" pitchFamily="2" charset="-122"/>
              <a:sym typeface="+mn-ea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		3.</a:t>
            </a:r>
            <a:r>
              <a:rPr lang="zh-CN" altLang="en-US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默认展示两行，点击更多加载第三行，再次点击隐藏</a:t>
            </a:r>
            <a:endParaRPr lang="en-US" altLang="zh-CN" dirty="0">
              <a:latin typeface="Comic Sans MS" panose="030F0702030302020204" charset="0"/>
              <a:ea typeface="宋体" panose="02010600030101010101" pitchFamily="2" charset="-122"/>
              <a:sym typeface="+mn-ea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		4.</a:t>
            </a:r>
            <a:r>
              <a:rPr lang="zh-CN" altLang="en-US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点击任意一个商品跳转到商品的详情页</a:t>
            </a:r>
            <a:endParaRPr lang="en-US" altLang="zh-CN" dirty="0">
              <a:latin typeface="Comic Sans MS" panose="030F0702030302020204" charset="0"/>
              <a:ea typeface="宋体" panose="02010600030101010101" pitchFamily="2" charset="-122"/>
              <a:sym typeface="+mn-ea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		5.</a:t>
            </a:r>
            <a:r>
              <a:rPr lang="zh-CN" altLang="en-US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点击底部更多优惠跳转到省钱控页面，点击品牌排行跳转到品牌排行</a:t>
            </a:r>
            <a:endParaRPr lang="en-US" altLang="zh-CN" dirty="0">
              <a:latin typeface="Comic Sans MS" panose="030F0702030302020204" charset="0"/>
              <a:ea typeface="宋体" panose="02010600030101010101" pitchFamily="2" charset="-122"/>
              <a:sym typeface="+mn-ea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		6.</a:t>
            </a:r>
            <a:r>
              <a:rPr lang="zh-CN" altLang="en-US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底部写死，返回顶部能够回到顶部</a:t>
            </a:r>
            <a:endParaRPr lang="en-US" altLang="zh-CN" dirty="0">
              <a:latin typeface="Comic Sans MS" panose="030F0702030302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slow" advClick="0" advTm="400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2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 </a:t>
            </a:r>
            <a:endParaRPr lang="en-US"/>
          </a:p>
        </p:txBody>
      </p:sp>
      <p:pic>
        <p:nvPicPr>
          <p:cNvPr id="7171" name="内容占位符 7170" descr="537279435545373129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59055" y="-113030"/>
            <a:ext cx="12310110" cy="6970395"/>
          </a:xfrm>
        </p:spPr>
      </p:pic>
      <p:sp>
        <p:nvSpPr>
          <p:cNvPr id="7173" name="矩形 7172"/>
          <p:cNvSpPr/>
          <p:nvPr/>
        </p:nvSpPr>
        <p:spPr>
          <a:xfrm>
            <a:off x="3792538" y="2206625"/>
            <a:ext cx="2305050" cy="790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4" name="矩形 7173"/>
          <p:cNvSpPr/>
          <p:nvPr/>
        </p:nvSpPr>
        <p:spPr>
          <a:xfrm>
            <a:off x="4800600" y="3286125"/>
            <a:ext cx="2447925" cy="7191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5" name="矩形 7174"/>
          <p:cNvSpPr/>
          <p:nvPr/>
        </p:nvSpPr>
        <p:spPr>
          <a:xfrm>
            <a:off x="5810250" y="4367213"/>
            <a:ext cx="2087563" cy="863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6" name="矩形 7175"/>
          <p:cNvSpPr/>
          <p:nvPr/>
        </p:nvSpPr>
        <p:spPr>
          <a:xfrm>
            <a:off x="6529388" y="5591175"/>
            <a:ext cx="3671887" cy="9350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89" name="文本框 5122"/>
          <p:cNvSpPr txBox="1"/>
          <p:nvPr/>
        </p:nvSpPr>
        <p:spPr>
          <a:xfrm>
            <a:off x="250825" y="-146450"/>
            <a:ext cx="9793288" cy="665175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48000"/>
              </a:lnSpc>
            </a:pPr>
            <a:r>
              <a:rPr lang="en-US" altLang="zh-CN" sz="2400" dirty="0">
                <a:latin typeface="Comic Sans MS" panose="030F0702030302020204" charset="0"/>
                <a:ea typeface="宋体" panose="02010600030101010101" pitchFamily="2" charset="-122"/>
              </a:rPr>
              <a:t>	</a:t>
            </a:r>
            <a:r>
              <a:rPr lang="zh-CN" altLang="en-US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charset="0"/>
                <a:ea typeface="宋体" panose="02010600030101010101" pitchFamily="2" charset="-122"/>
              </a:rPr>
              <a:t>比价：</a:t>
            </a:r>
            <a:endParaRPr lang="en-US" altLang="zh-CN" sz="4400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sz="2800" dirty="0">
                <a:latin typeface="Comic Sans MS" panose="030F0702030302020204" charset="0"/>
                <a:ea typeface="宋体" panose="02010600030101010101" pitchFamily="2" charset="-122"/>
              </a:rPr>
              <a:t>		</a:t>
            </a:r>
            <a:r>
              <a:rPr lang="zh-CN" altLang="en-US" sz="2800" dirty="0">
                <a:latin typeface="Comic Sans MS" panose="030F0702030302020204" charset="0"/>
                <a:ea typeface="宋体" panose="02010600030101010101" pitchFamily="2" charset="-122"/>
              </a:rPr>
              <a:t>一（分类页）：</a:t>
            </a:r>
            <a:endParaRPr lang="zh-CN" altLang="en-US" sz="2800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sz="2000" dirty="0">
                <a:latin typeface="Comic Sans MS" panose="030F0702030302020204" charset="0"/>
                <a:ea typeface="宋体" panose="02010600030101010101" pitchFamily="2" charset="-122"/>
              </a:rPr>
              <a:t>		1.</a:t>
            </a:r>
            <a:r>
              <a:rPr lang="zh-CN" altLang="en-US" sz="2000" dirty="0">
                <a:latin typeface="Comic Sans MS" panose="030F0702030302020204" charset="0"/>
                <a:ea typeface="宋体" panose="02010600030101010101" pitchFamily="2" charset="-122"/>
              </a:rPr>
              <a:t>所有的数据都是加载的</a:t>
            </a:r>
            <a:endParaRPr lang="en-US" altLang="zh-CN" sz="2000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sz="2000" dirty="0">
                <a:latin typeface="Comic Sans MS" panose="030F0702030302020204" charset="0"/>
                <a:ea typeface="宋体" panose="02010600030101010101" pitchFamily="2" charset="-122"/>
              </a:rPr>
              <a:t>		2.</a:t>
            </a:r>
            <a:r>
              <a:rPr lang="zh-CN" altLang="en-US" sz="2000" dirty="0">
                <a:latin typeface="Comic Sans MS" panose="030F0702030302020204" charset="0"/>
                <a:ea typeface="宋体" panose="02010600030101010101" pitchFamily="2" charset="-122"/>
              </a:rPr>
              <a:t>点击任意商品加载对应的商品列表</a:t>
            </a:r>
            <a:endParaRPr lang="en-US" altLang="zh-CN" sz="2000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sz="2000" dirty="0">
                <a:latin typeface="Comic Sans MS" panose="030F0702030302020204" charset="0"/>
                <a:ea typeface="宋体" panose="02010600030101010101" pitchFamily="2" charset="-122"/>
              </a:rPr>
              <a:t>		3.</a:t>
            </a:r>
            <a:r>
              <a:rPr lang="zh-CN" altLang="en-US" sz="2000" dirty="0">
                <a:latin typeface="Comic Sans MS" panose="030F0702030302020204" charset="0"/>
                <a:ea typeface="宋体" panose="02010600030101010101" pitchFamily="2" charset="-122"/>
              </a:rPr>
              <a:t>点击标题的时候展开分类列表，再次点击隐藏</a:t>
            </a:r>
            <a:endParaRPr lang="en-US" altLang="zh-CN" sz="2000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>
              <a:lnSpc>
                <a:spcPct val="148000"/>
              </a:lnSpc>
            </a:pPr>
            <a:r>
              <a:rPr lang="en-US" altLang="zh-CN" sz="2000" dirty="0">
                <a:latin typeface="Comic Sans MS" panose="030F0702030302020204" charset="0"/>
                <a:ea typeface="宋体" panose="02010600030101010101" pitchFamily="2" charset="-122"/>
              </a:rPr>
              <a:t>		</a:t>
            </a:r>
            <a:r>
              <a:rPr lang="zh-CN" altLang="en-US" sz="2800" dirty="0">
                <a:latin typeface="Comic Sans MS" panose="030F0702030302020204" charset="0"/>
                <a:ea typeface="宋体" panose="02010600030101010101" pitchFamily="2" charset="-122"/>
              </a:rPr>
              <a:t>二（功能页）：</a:t>
            </a:r>
            <a:endParaRPr lang="en-US" altLang="zh-CN" sz="2800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sz="2000" dirty="0">
                <a:latin typeface="Comic Sans MS" panose="030F0702030302020204" charset="0"/>
                <a:ea typeface="宋体" panose="02010600030101010101" pitchFamily="2" charset="-122"/>
              </a:rPr>
              <a:t>		1.</a:t>
            </a:r>
            <a:r>
              <a:rPr lang="zh-CN" altLang="en-US" sz="2000" dirty="0">
                <a:latin typeface="Comic Sans MS" panose="030F0702030302020204" charset="0"/>
                <a:ea typeface="宋体" panose="02010600030101010101" pitchFamily="2" charset="-122"/>
              </a:rPr>
              <a:t>顶部实现三级菜单，点击对应菜单返回对应页面</a:t>
            </a:r>
            <a:endParaRPr lang="en-US" altLang="zh-CN" sz="2000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sz="2000" dirty="0">
                <a:latin typeface="Comic Sans MS" panose="030F0702030302020204" charset="0"/>
                <a:ea typeface="宋体" panose="02010600030101010101" pitchFamily="2" charset="-122"/>
              </a:rPr>
              <a:t>		2.</a:t>
            </a:r>
            <a:r>
              <a:rPr lang="zh-CN" altLang="en-US" sz="2000" dirty="0">
                <a:latin typeface="Comic Sans MS" panose="030F0702030302020204" charset="0"/>
                <a:ea typeface="宋体" panose="02010600030101010101" pitchFamily="2" charset="-122"/>
              </a:rPr>
              <a:t>点击任意商品跳转对应商品的详情页面</a:t>
            </a:r>
            <a:endParaRPr lang="en-US" altLang="zh-CN" sz="2000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sz="2000" dirty="0">
                <a:latin typeface="Comic Sans MS" panose="030F0702030302020204" charset="0"/>
                <a:ea typeface="宋体" panose="02010600030101010101" pitchFamily="2" charset="-122"/>
              </a:rPr>
              <a:t>		3.</a:t>
            </a:r>
            <a:r>
              <a:rPr lang="zh-CN" altLang="en-US" sz="2000" dirty="0">
                <a:latin typeface="Comic Sans MS" panose="030F0702030302020204" charset="0"/>
                <a:ea typeface="宋体" panose="02010600030101010101" pitchFamily="2" charset="-122"/>
              </a:rPr>
              <a:t>底部分页，实现上一页下一页，和点击第几页跳转到第几页功能</a:t>
            </a:r>
            <a:endParaRPr lang="en-US" altLang="zh-CN" sz="2000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sz="2000" dirty="0">
                <a:latin typeface="Comic Sans MS" panose="030F0702030302020204" charset="0"/>
                <a:ea typeface="宋体" panose="02010600030101010101" pitchFamily="2" charset="-122"/>
              </a:rPr>
              <a:t>		</a:t>
            </a:r>
            <a:r>
              <a:rPr lang="zh-CN" altLang="en-US" sz="2800" dirty="0">
                <a:latin typeface="Comic Sans MS" panose="030F0702030302020204" charset="0"/>
                <a:ea typeface="宋体" panose="02010600030101010101" pitchFamily="2" charset="-122"/>
              </a:rPr>
              <a:t>三（详情页）：</a:t>
            </a:r>
            <a:endParaRPr lang="en-US" altLang="zh-CN" sz="2800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sz="2000" dirty="0">
                <a:latin typeface="Comic Sans MS" panose="030F0702030302020204" charset="0"/>
                <a:ea typeface="宋体" panose="02010600030101010101" pitchFamily="2" charset="-122"/>
              </a:rPr>
              <a:t>		1.</a:t>
            </a:r>
            <a:r>
              <a:rPr lang="zh-CN" altLang="en-US" sz="2000" dirty="0">
                <a:latin typeface="Comic Sans MS" panose="030F0702030302020204" charset="0"/>
                <a:ea typeface="宋体" panose="02010600030101010101" pitchFamily="2" charset="-122"/>
              </a:rPr>
              <a:t>实现三级菜单</a:t>
            </a:r>
            <a:endParaRPr lang="en-US" altLang="zh-CN" sz="2000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sz="2000" dirty="0">
                <a:latin typeface="Comic Sans MS" panose="030F0702030302020204" charset="0"/>
                <a:ea typeface="宋体" panose="02010600030101010101" pitchFamily="2" charset="-122"/>
              </a:rPr>
              <a:t>		2.</a:t>
            </a:r>
            <a:r>
              <a:rPr lang="zh-CN" altLang="en-US" sz="2000" dirty="0">
                <a:latin typeface="Comic Sans MS" panose="030F0702030302020204" charset="0"/>
                <a:ea typeface="宋体" panose="02010600030101010101" pitchFamily="2" charset="-122"/>
              </a:rPr>
              <a:t>底不暂无查看更多评论功能</a:t>
            </a:r>
            <a:endParaRPr lang="en-US" altLang="zh-CN" sz="2000" dirty="0">
              <a:latin typeface="Comic Sans MS" panose="030F070203030202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 advTm="400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2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 </a:t>
            </a:r>
            <a:endParaRPr lang="en-US"/>
          </a:p>
        </p:txBody>
      </p:sp>
      <p:pic>
        <p:nvPicPr>
          <p:cNvPr id="7171" name="内容占位符 7170" descr="537279435545373129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59055" y="-127635"/>
            <a:ext cx="12310110" cy="6970395"/>
          </a:xfrm>
        </p:spPr>
      </p:pic>
      <p:sp>
        <p:nvSpPr>
          <p:cNvPr id="7173" name="矩形 7172"/>
          <p:cNvSpPr/>
          <p:nvPr/>
        </p:nvSpPr>
        <p:spPr>
          <a:xfrm>
            <a:off x="3792538" y="2206625"/>
            <a:ext cx="2305050" cy="790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4" name="矩形 7173"/>
          <p:cNvSpPr/>
          <p:nvPr/>
        </p:nvSpPr>
        <p:spPr>
          <a:xfrm>
            <a:off x="4800600" y="3286125"/>
            <a:ext cx="2447925" cy="7191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5" name="矩形 7174"/>
          <p:cNvSpPr/>
          <p:nvPr/>
        </p:nvSpPr>
        <p:spPr>
          <a:xfrm>
            <a:off x="5810250" y="4367213"/>
            <a:ext cx="2087563" cy="863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6" name="矩形 7175"/>
          <p:cNvSpPr/>
          <p:nvPr/>
        </p:nvSpPr>
        <p:spPr>
          <a:xfrm>
            <a:off x="6529388" y="5591175"/>
            <a:ext cx="3671887" cy="9350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89" name="文本框 5122"/>
          <p:cNvSpPr txBox="1"/>
          <p:nvPr/>
        </p:nvSpPr>
        <p:spPr>
          <a:xfrm>
            <a:off x="250824" y="47860"/>
            <a:ext cx="10664825" cy="4916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48000"/>
              </a:lnSpc>
            </a:pPr>
            <a:r>
              <a:rPr lang="en-US" altLang="zh-CN" sz="2400" dirty="0">
                <a:latin typeface="Comic Sans MS" panose="030F0702030302020204" charset="0"/>
                <a:ea typeface="宋体" panose="02010600030101010101" pitchFamily="2" charset="-122"/>
              </a:rPr>
              <a:t>	</a:t>
            </a:r>
            <a:r>
              <a:rPr lang="zh-CN" altLang="en-US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charset="0"/>
                <a:ea typeface="宋体" panose="02010600030101010101" pitchFamily="2" charset="-122"/>
              </a:rPr>
              <a:t>白菜价：</a:t>
            </a:r>
            <a:endParaRPr lang="en-US" altLang="zh-CN" sz="2800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sz="2800" dirty="0">
                <a:latin typeface="Comic Sans MS" panose="030F0702030302020204" charset="0"/>
                <a:ea typeface="宋体" panose="02010600030101010101" pitchFamily="2" charset="-122"/>
              </a:rPr>
              <a:t>			1.</a:t>
            </a:r>
            <a:r>
              <a:rPr lang="zh-CN" altLang="en-US" sz="2800" dirty="0">
                <a:latin typeface="Comic Sans MS" panose="030F0702030302020204" charset="0"/>
                <a:ea typeface="宋体" panose="02010600030101010101" pitchFamily="2" charset="-122"/>
              </a:rPr>
              <a:t>标题</a:t>
            </a:r>
            <a:r>
              <a:rPr lang="en-US" altLang="zh-CN" sz="2800" dirty="0">
                <a:latin typeface="Comic Sans MS" panose="030F0702030302020204" charset="0"/>
                <a:ea typeface="宋体" panose="02010600030101010101" pitchFamily="2" charset="-122"/>
              </a:rPr>
              <a:t>tab</a:t>
            </a:r>
            <a:r>
              <a:rPr lang="zh-CN" altLang="en-US" sz="2800" dirty="0">
                <a:latin typeface="Comic Sans MS" panose="030F0702030302020204" charset="0"/>
                <a:ea typeface="宋体" panose="02010600030101010101" pitchFamily="2" charset="-122"/>
              </a:rPr>
              <a:t>栏实现左右滑动功能，点击动画</a:t>
            </a:r>
            <a:endParaRPr lang="en-US" altLang="zh-CN" sz="2800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sz="2800" dirty="0">
                <a:latin typeface="Comic Sans MS" panose="030F0702030302020204" charset="0"/>
                <a:ea typeface="宋体" panose="02010600030101010101" pitchFamily="2" charset="-122"/>
              </a:rPr>
              <a:t>			2.</a:t>
            </a:r>
            <a:r>
              <a:rPr lang="zh-CN" altLang="en-US" sz="2800" dirty="0">
                <a:latin typeface="Comic Sans MS" panose="030F0702030302020204" charset="0"/>
                <a:ea typeface="宋体" panose="02010600030101010101" pitchFamily="2" charset="-122"/>
              </a:rPr>
              <a:t>导航项数据加载</a:t>
            </a:r>
            <a:r>
              <a:rPr lang="en-US" altLang="zh-CN" sz="2800" dirty="0">
                <a:latin typeface="Comic Sans MS" panose="030F0702030302020204" charset="0"/>
                <a:ea typeface="宋体" panose="02010600030101010101" pitchFamily="2" charset="-122"/>
              </a:rPr>
              <a:t>	</a:t>
            </a:r>
            <a:endParaRPr lang="en-US" altLang="zh-CN" sz="2800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sz="2800" dirty="0">
                <a:latin typeface="Comic Sans MS" panose="030F0702030302020204" charset="0"/>
                <a:ea typeface="宋体" panose="02010600030101010101" pitchFamily="2" charset="-122"/>
              </a:rPr>
              <a:t>                          3.</a:t>
            </a:r>
            <a:r>
              <a:rPr lang="zh-CN" altLang="en-US" sz="2800" dirty="0">
                <a:latin typeface="Comic Sans MS" panose="030F0702030302020204" charset="0"/>
                <a:ea typeface="宋体" panose="02010600030101010101" pitchFamily="2" charset="-122"/>
              </a:rPr>
              <a:t>点击某一个标题，显示对应的商品列表信息</a:t>
            </a:r>
            <a:endParaRPr lang="en-US" altLang="zh-CN" sz="2800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sz="2800" dirty="0">
                <a:latin typeface="Comic Sans MS" panose="030F0702030302020204" charset="0"/>
                <a:ea typeface="宋体" panose="02010600030101010101" pitchFamily="2" charset="-122"/>
              </a:rPr>
              <a:t>			4.</a:t>
            </a:r>
            <a:r>
              <a:rPr lang="zh-CN" altLang="en-US" sz="2800" dirty="0">
                <a:latin typeface="Comic Sans MS" panose="030F0702030302020204" charset="0"/>
                <a:ea typeface="宋体" panose="02010600030101010101" pitchFamily="2" charset="-122"/>
              </a:rPr>
              <a:t>底部返回的箭头</a:t>
            </a:r>
            <a:endParaRPr lang="en-US" altLang="zh-CN" sz="2800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sz="2800" dirty="0">
                <a:latin typeface="Comic Sans MS" panose="030F0702030302020204" charset="0"/>
                <a:ea typeface="宋体" panose="02010600030101010101" pitchFamily="2" charset="-122"/>
              </a:rPr>
              <a:t>			5.</a:t>
            </a:r>
            <a:r>
              <a:rPr lang="zh-CN" altLang="en-US" sz="2800" dirty="0">
                <a:latin typeface="Comic Sans MS" panose="030F0702030302020204" charset="0"/>
                <a:ea typeface="宋体" panose="02010600030101010101" pitchFamily="2" charset="-122"/>
              </a:rPr>
              <a:t>点击搜索按钮弹出搜索框</a:t>
            </a:r>
            <a:endParaRPr lang="en-US" altLang="zh-CN" sz="2800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sz="2800" dirty="0">
                <a:latin typeface="Comic Sans MS" panose="030F0702030302020204" charset="0"/>
                <a:ea typeface="宋体" panose="02010600030101010101" pitchFamily="2" charset="-122"/>
              </a:rPr>
              <a:t>			6.</a:t>
            </a:r>
            <a:r>
              <a:rPr lang="zh-CN" altLang="en-US" sz="2800" dirty="0">
                <a:latin typeface="Comic Sans MS" panose="030F0702030302020204" charset="0"/>
                <a:ea typeface="宋体" panose="02010600030101010101" pitchFamily="2" charset="-122"/>
              </a:rPr>
              <a:t>页面滚动到底加载新的数据</a:t>
            </a:r>
            <a:endParaRPr lang="en-US" altLang="zh-CN" sz="2000" dirty="0">
              <a:latin typeface="Comic Sans MS" panose="030F070203030202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 advTm="400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2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 </a:t>
            </a:r>
            <a:endParaRPr lang="en-US"/>
          </a:p>
        </p:txBody>
      </p:sp>
      <p:pic>
        <p:nvPicPr>
          <p:cNvPr id="7171" name="内容占位符 7170" descr="537279435545373129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59055" y="-116840"/>
            <a:ext cx="12310110" cy="6970395"/>
          </a:xfrm>
        </p:spPr>
      </p:pic>
      <p:sp>
        <p:nvSpPr>
          <p:cNvPr id="7173" name="矩形 7172"/>
          <p:cNvSpPr/>
          <p:nvPr/>
        </p:nvSpPr>
        <p:spPr>
          <a:xfrm>
            <a:off x="3792538" y="2206625"/>
            <a:ext cx="2305050" cy="790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4" name="矩形 7173"/>
          <p:cNvSpPr/>
          <p:nvPr/>
        </p:nvSpPr>
        <p:spPr>
          <a:xfrm>
            <a:off x="4800600" y="3286125"/>
            <a:ext cx="2447925" cy="7191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5" name="矩形 7174"/>
          <p:cNvSpPr/>
          <p:nvPr/>
        </p:nvSpPr>
        <p:spPr>
          <a:xfrm>
            <a:off x="5810250" y="4367213"/>
            <a:ext cx="2087563" cy="863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6" name="矩形 7175"/>
          <p:cNvSpPr/>
          <p:nvPr/>
        </p:nvSpPr>
        <p:spPr>
          <a:xfrm>
            <a:off x="6529388" y="5591175"/>
            <a:ext cx="3671887" cy="9350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89" name="文本框 5122"/>
          <p:cNvSpPr txBox="1"/>
          <p:nvPr/>
        </p:nvSpPr>
        <p:spPr>
          <a:xfrm>
            <a:off x="250824" y="15475"/>
            <a:ext cx="10664825" cy="55543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48000"/>
              </a:lnSpc>
            </a:pPr>
            <a:r>
              <a:rPr lang="en-US" altLang="zh-CN" sz="2400" dirty="0">
                <a:latin typeface="Comic Sans MS" panose="030F0702030302020204" charset="0"/>
                <a:ea typeface="宋体" panose="02010600030101010101" pitchFamily="2" charset="-122"/>
              </a:rPr>
              <a:t>	</a:t>
            </a:r>
            <a:r>
              <a:rPr lang="zh-CN" altLang="en-US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charset="0"/>
                <a:ea typeface="宋体" panose="02010600030101010101" pitchFamily="2" charset="-122"/>
              </a:rPr>
              <a:t>品牌大全：</a:t>
            </a:r>
            <a:endParaRPr lang="en-US" altLang="zh-CN" sz="2800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sz="2800" dirty="0">
                <a:latin typeface="Comic Sans MS" panose="030F0702030302020204" charset="0"/>
                <a:ea typeface="宋体" panose="02010600030101010101" pitchFamily="2" charset="-122"/>
              </a:rPr>
              <a:t>			1.</a:t>
            </a:r>
            <a:r>
              <a:rPr lang="zh-CN" altLang="en-US" sz="2800" dirty="0">
                <a:latin typeface="Comic Sans MS" panose="030F0702030302020204" charset="0"/>
                <a:ea typeface="宋体" panose="02010600030101010101" pitchFamily="2" charset="-122"/>
              </a:rPr>
              <a:t>所有品牌大全数据均为动态加载</a:t>
            </a:r>
            <a:endParaRPr lang="zh-CN" altLang="en-US" sz="2800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sz="2800" dirty="0">
                <a:latin typeface="Comic Sans MS" panose="030F0702030302020204" charset="0"/>
                <a:ea typeface="宋体" panose="02010600030101010101" pitchFamily="2" charset="-122"/>
              </a:rPr>
              <a:t>			2.</a:t>
            </a:r>
            <a:r>
              <a:rPr lang="zh-CN" altLang="en-US" sz="2800" dirty="0">
                <a:latin typeface="Comic Sans MS" panose="030F0702030302020204" charset="0"/>
                <a:ea typeface="宋体" panose="02010600030101010101" pitchFamily="2" charset="-122"/>
              </a:rPr>
              <a:t>点击每一项传参详情页获取参数加载数据</a:t>
            </a:r>
            <a:r>
              <a:rPr lang="en-US" altLang="zh-CN" sz="2800" dirty="0">
                <a:latin typeface="Comic Sans MS" panose="030F0702030302020204" charset="0"/>
                <a:ea typeface="宋体" panose="02010600030101010101" pitchFamily="2" charset="-122"/>
              </a:rPr>
              <a:t>	</a:t>
            </a:r>
            <a:endParaRPr lang="en-US" altLang="zh-CN" sz="2800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sz="2800" dirty="0">
                <a:latin typeface="Comic Sans MS" panose="030F0702030302020204" charset="0"/>
                <a:ea typeface="宋体" panose="02010600030101010101" pitchFamily="2" charset="-122"/>
              </a:rPr>
              <a:t>                          3.</a:t>
            </a:r>
            <a:r>
              <a:rPr lang="zh-CN" altLang="en-US" sz="2800" dirty="0">
                <a:latin typeface="Comic Sans MS" panose="030F0702030302020204" charset="0"/>
                <a:ea typeface="宋体" panose="02010600030101010101" pitchFamily="2" charset="-122"/>
              </a:rPr>
              <a:t>详情页根据传递过来参数加载对应产品十大品</a:t>
            </a:r>
            <a:r>
              <a:rPr lang="en-US" altLang="zh-CN" sz="2800" dirty="0">
                <a:latin typeface="Comic Sans MS" panose="030F0702030302020204" charset="0"/>
                <a:ea typeface="宋体" panose="02010600030101010101" pitchFamily="2" charset="-122"/>
              </a:rPr>
              <a:t>			</a:t>
            </a:r>
            <a:r>
              <a:rPr lang="zh-CN" altLang="en-US" sz="2800" dirty="0">
                <a:latin typeface="Comic Sans MS" panose="030F0702030302020204" charset="0"/>
                <a:ea typeface="宋体" panose="02010600030101010101" pitchFamily="2" charset="-122"/>
              </a:rPr>
              <a:t>牌，需列出</a:t>
            </a:r>
            <a:r>
              <a:rPr lang="en-US" altLang="zh-CN" sz="2800" dirty="0">
                <a:latin typeface="Comic Sans MS" panose="030F0702030302020204" charset="0"/>
                <a:ea typeface="宋体" panose="02010600030101010101" pitchFamily="2" charset="-122"/>
              </a:rPr>
              <a:t>1-10</a:t>
            </a:r>
            <a:r>
              <a:rPr lang="zh-CN" altLang="en-US" sz="2800" dirty="0">
                <a:latin typeface="Comic Sans MS" panose="030F0702030302020204" charset="0"/>
                <a:ea typeface="宋体" panose="02010600030101010101" pitchFamily="2" charset="-122"/>
              </a:rPr>
              <a:t>数字，</a:t>
            </a:r>
            <a:r>
              <a:rPr lang="en-US" altLang="zh-CN" sz="2800" dirty="0">
                <a:latin typeface="Comic Sans MS" panose="030F0702030302020204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Comic Sans MS" panose="030F0702030302020204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Comic Sans MS" panose="030F0702030302020204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Comic Sans MS" panose="030F0702030302020204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Comic Sans MS" panose="030F0702030302020204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Comic Sans MS" panose="030F0702030302020204" charset="0"/>
                <a:ea typeface="宋体" panose="02010600030101010101" pitchFamily="2" charset="-122"/>
              </a:rPr>
              <a:t>，特殊标识</a:t>
            </a:r>
            <a:endParaRPr lang="zh-CN" altLang="en-US" sz="2800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sz="2800" dirty="0">
                <a:latin typeface="Comic Sans MS" panose="030F0702030302020204" charset="0"/>
                <a:ea typeface="宋体" panose="02010600030101010101" pitchFamily="2" charset="-122"/>
              </a:rPr>
              <a:t>			4.</a:t>
            </a:r>
            <a:r>
              <a:rPr lang="zh-CN" altLang="en-US" sz="2800" dirty="0">
                <a:latin typeface="Comic Sans MS" panose="030F0702030302020204" charset="0"/>
                <a:ea typeface="宋体" panose="02010600030101010101" pitchFamily="2" charset="-122"/>
              </a:rPr>
              <a:t>根据当前页面品牌分类加载相应产品信息</a:t>
            </a:r>
            <a:endParaRPr lang="zh-CN" altLang="en-US" sz="2800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sz="2800" dirty="0">
                <a:latin typeface="Comic Sans MS" panose="030F0702030302020204" charset="0"/>
                <a:ea typeface="宋体" panose="02010600030101010101" pitchFamily="2" charset="-122"/>
              </a:rPr>
              <a:t>			5.</a:t>
            </a:r>
            <a:r>
              <a:rPr lang="zh-CN" altLang="en-US" sz="2800" dirty="0">
                <a:latin typeface="Comic Sans MS" panose="030F0702030302020204" charset="0"/>
                <a:ea typeface="宋体" panose="02010600030101010101" pitchFamily="2" charset="-122"/>
              </a:rPr>
              <a:t>根据传递参数获取相应品论数据并加载</a:t>
            </a:r>
            <a:endParaRPr lang="zh-CN" altLang="en-US" sz="2800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sz="2800" dirty="0">
                <a:latin typeface="Comic Sans MS" panose="030F0702030302020204" charset="0"/>
                <a:ea typeface="宋体" panose="02010600030101010101" pitchFamily="2" charset="-122"/>
              </a:rPr>
              <a:t>			</a:t>
            </a:r>
            <a:endParaRPr lang="en-US" altLang="zh-CN" sz="2000" dirty="0">
              <a:latin typeface="Comic Sans MS" panose="030F070203030202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 advTm="400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2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 </a:t>
            </a:r>
            <a:endParaRPr lang="en-US"/>
          </a:p>
        </p:txBody>
      </p:sp>
      <p:pic>
        <p:nvPicPr>
          <p:cNvPr id="7171" name="内容占位符 7170" descr="537279435545373129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59055" y="-113030"/>
            <a:ext cx="12310110" cy="6970395"/>
          </a:xfrm>
        </p:spPr>
      </p:pic>
      <p:sp>
        <p:nvSpPr>
          <p:cNvPr id="7173" name="矩形 7172"/>
          <p:cNvSpPr/>
          <p:nvPr/>
        </p:nvSpPr>
        <p:spPr>
          <a:xfrm>
            <a:off x="3792538" y="2206625"/>
            <a:ext cx="2305050" cy="790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4" name="矩形 7173"/>
          <p:cNvSpPr/>
          <p:nvPr/>
        </p:nvSpPr>
        <p:spPr>
          <a:xfrm>
            <a:off x="4800600" y="3286125"/>
            <a:ext cx="2447925" cy="7191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5" name="矩形 7174"/>
          <p:cNvSpPr/>
          <p:nvPr/>
        </p:nvSpPr>
        <p:spPr>
          <a:xfrm>
            <a:off x="5810250" y="4367213"/>
            <a:ext cx="2087563" cy="863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6" name="矩形 7175"/>
          <p:cNvSpPr/>
          <p:nvPr/>
        </p:nvSpPr>
        <p:spPr>
          <a:xfrm>
            <a:off x="6529388" y="5591175"/>
            <a:ext cx="3671887" cy="9350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89" name="文本框 5122"/>
          <p:cNvSpPr txBox="1"/>
          <p:nvPr/>
        </p:nvSpPr>
        <p:spPr>
          <a:xfrm>
            <a:off x="250824" y="145015"/>
            <a:ext cx="10664825" cy="55543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48000"/>
              </a:lnSpc>
            </a:pPr>
            <a:r>
              <a:rPr lang="en-US" altLang="zh-CN" sz="2400" dirty="0">
                <a:latin typeface="Comic Sans MS" panose="030F0702030302020204" charset="0"/>
                <a:ea typeface="宋体" panose="02010600030101010101" pitchFamily="2" charset="-122"/>
              </a:rPr>
              <a:t>	</a:t>
            </a:r>
            <a:r>
              <a:rPr lang="zh-CN" altLang="en-US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charset="0"/>
                <a:ea typeface="宋体" panose="02010600030101010101" pitchFamily="2" charset="-122"/>
              </a:rPr>
              <a:t>其他页面：</a:t>
            </a:r>
            <a:endParaRPr lang="en-US" altLang="zh-CN" sz="4400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sz="2800" dirty="0">
                <a:latin typeface="Comic Sans MS" panose="030F0702030302020204" charset="0"/>
                <a:ea typeface="宋体" panose="02010600030101010101" pitchFamily="2" charset="-122"/>
              </a:rPr>
              <a:t>       1.</a:t>
            </a:r>
            <a:r>
              <a:rPr lang="zh-CN" altLang="en-US" sz="2800" dirty="0">
                <a:latin typeface="Comic Sans MS" panose="030F0702030302020204" charset="0"/>
                <a:ea typeface="宋体" panose="02010600030101010101" pitchFamily="2" charset="-122"/>
              </a:rPr>
              <a:t>页面打开加载数据，点击每一项调到详情页</a:t>
            </a:r>
            <a:r>
              <a:rPr lang="en-US" altLang="zh-CN" sz="2800" dirty="0">
                <a:latin typeface="Comic Sans MS" panose="030F0702030302020204" charset="0"/>
                <a:ea typeface="宋体" panose="02010600030101010101" pitchFamily="2" charset="-122"/>
              </a:rPr>
              <a:t>	</a:t>
            </a:r>
            <a:endParaRPr lang="en-US" altLang="zh-CN" sz="2800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sz="2800" dirty="0">
                <a:latin typeface="Comic Sans MS" panose="030F0702030302020204" charset="0"/>
                <a:ea typeface="宋体" panose="02010600030101010101" pitchFamily="2" charset="-122"/>
              </a:rPr>
              <a:t>       2.</a:t>
            </a:r>
            <a:r>
              <a:rPr lang="zh-CN" altLang="en-US" sz="2800" dirty="0">
                <a:latin typeface="Comic Sans MS" panose="030F0702030302020204" charset="0"/>
                <a:ea typeface="宋体" panose="02010600030101010101" pitchFamily="2" charset="-122"/>
              </a:rPr>
              <a:t>国内折扣滚动加载数据，点击某个商品跳转至该商品详情页</a:t>
            </a:r>
            <a:endParaRPr lang="en-US" altLang="zh-CN" sz="2800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sz="2800" dirty="0">
                <a:latin typeface="Comic Sans MS" panose="030F0702030302020204" charset="0"/>
                <a:ea typeface="宋体" panose="02010600030101010101" pitchFamily="2" charset="-122"/>
              </a:rPr>
              <a:t>       3.</a:t>
            </a:r>
            <a:r>
              <a:rPr lang="zh-CN" altLang="en-US" sz="2800" dirty="0">
                <a:latin typeface="Comic Sans MS" panose="030F0702030302020204" charset="0"/>
                <a:ea typeface="宋体" panose="02010600030101010101" pitchFamily="2" charset="-122"/>
              </a:rPr>
              <a:t>凑单品页面打开加载数据</a:t>
            </a:r>
            <a:endParaRPr lang="en-US" altLang="zh-CN" sz="2800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sz="2800" dirty="0">
                <a:latin typeface="Comic Sans MS" panose="030F0702030302020204" charset="0"/>
                <a:ea typeface="宋体" panose="02010600030101010101" pitchFamily="2" charset="-122"/>
              </a:rPr>
              <a:t>       4.</a:t>
            </a:r>
            <a:r>
              <a:rPr lang="zh-CN" altLang="en-US" sz="2800" dirty="0">
                <a:latin typeface="Comic Sans MS" panose="030F0702030302020204" charset="0"/>
                <a:ea typeface="宋体" panose="02010600030101010101" pitchFamily="2" charset="-122"/>
              </a:rPr>
              <a:t>优惠券列表点击页面图标传递参数，跳转相应页面加载数据，点击图片跳出轮播图。</a:t>
            </a:r>
            <a:endParaRPr lang="en-US" altLang="zh-CN" sz="2800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sz="2800" dirty="0">
                <a:latin typeface="Comic Sans MS" panose="030F0702030302020204" charset="0"/>
                <a:ea typeface="宋体" panose="02010600030101010101" pitchFamily="2" charset="-122"/>
              </a:rPr>
              <a:t>       5.</a:t>
            </a:r>
            <a:r>
              <a:rPr lang="zh-CN" altLang="en-US" sz="2800" dirty="0">
                <a:latin typeface="Comic Sans MS" panose="030F0702030302020204" charset="0"/>
                <a:ea typeface="宋体" panose="02010600030101010101" pitchFamily="2" charset="-122"/>
              </a:rPr>
              <a:t>导航数据列表数据均为页面打开加载，点击菜单弹出所有下拉列表，点击列表项加载相应数据</a:t>
            </a:r>
            <a:endParaRPr lang="en-US" altLang="zh-CN" sz="2000" dirty="0">
              <a:latin typeface="Comic Sans MS" panose="030F070203030202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 advTm="400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2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1735</Words>
  <Application>WPS 演示</Application>
  <PresentationFormat>宽屏</PresentationFormat>
  <Paragraphs>106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仿宋</vt:lpstr>
      <vt:lpstr>Comic Sans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慧子</dc:creator>
  <cp:lastModifiedBy>YYWM</cp:lastModifiedBy>
  <cp:revision>25</cp:revision>
  <dcterms:created xsi:type="dcterms:W3CDTF">2017-06-05T07:05:00Z</dcterms:created>
  <dcterms:modified xsi:type="dcterms:W3CDTF">2017-07-06T09:17:45Z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