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73" r:id="rId9"/>
    <p:sldId id="274" r:id="rId10"/>
    <p:sldId id="275" r:id="rId11"/>
    <p:sldId id="261" r:id="rId12"/>
    <p:sldId id="276" r:id="rId13"/>
    <p:sldId id="262" r:id="rId14"/>
    <p:sldId id="265" r:id="rId15"/>
    <p:sldId id="266" r:id="rId16"/>
    <p:sldId id="267" r:id="rId17"/>
    <p:sldId id="268" r:id="rId18"/>
    <p:sldId id="264" r:id="rId19"/>
    <p:sldId id="277" r:id="rId20"/>
    <p:sldId id="278" r:id="rId21"/>
    <p:sldId id="279" r:id="rId22"/>
    <p:sldId id="28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69220"/>
  </p:normalViewPr>
  <p:slideViewPr>
    <p:cSldViewPr snapToGrid="0" snapToObjects="1">
      <p:cViewPr>
        <p:scale>
          <a:sx n="105" d="100"/>
          <a:sy n="105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33F4-E9C3-BF41-B037-1A7F9FCECC04}" type="datetimeFigureOut">
              <a:t>2019/3/11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504C-CBDF-CD49-81F9-810183CF5A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18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咱们先看看咱们平时怎么用这个</a:t>
            </a:r>
            <a:r>
              <a:rPr kumimoji="1" lang="en-US" altLang="zh-CN"/>
              <a:t>bindService</a:t>
            </a:r>
            <a:r>
              <a:rPr kumimoji="1" lang="zh-CN" altLang="en-US"/>
              <a:t>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298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在讲这两个函数代码原理前，先搞清楚几个数据结构，</a:t>
            </a:r>
            <a:endParaRPr lang="en-US" altLang="zh-CN" sz="9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从上到下是包含关系，</a:t>
            </a:r>
            <a:endParaRPr lang="en-US" altLang="zh-CN" sz="9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可以包含一个或多个</a:t>
            </a:r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IntentBindRecord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IntentBindRecord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可以包含一个或多个</a:t>
            </a:r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AppBindRecord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AppBindRecord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可以包含一个或多个</a:t>
            </a:r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endParaRPr kumimoji="1" lang="en-US" altLang="zh-CN"/>
          </a:p>
          <a:p>
            <a:r>
              <a:rPr kumimoji="1" lang="zh-CN" altLang="en-US"/>
              <a:t>一个</a:t>
            </a:r>
            <a:r>
              <a:rPr kumimoji="1" lang="en-US" altLang="zh-CN"/>
              <a:t>service</a:t>
            </a:r>
            <a:r>
              <a:rPr kumimoji="1" lang="zh-CN" altLang="en-US"/>
              <a:t>，首先用</a:t>
            </a:r>
            <a:r>
              <a:rPr kumimoji="1" lang="en-US" altLang="zh-CN"/>
              <a:t>intent</a:t>
            </a:r>
            <a:r>
              <a:rPr kumimoji="1" lang="zh-CN" altLang="en-US"/>
              <a:t>来划分为什么，不同的进程可能用相同的</a:t>
            </a:r>
            <a:r>
              <a:rPr kumimoji="1" lang="en-US" altLang="zh-CN"/>
              <a:t>intent</a:t>
            </a:r>
            <a:r>
              <a:rPr kumimoji="1" lang="zh-CN" altLang="en-US"/>
              <a:t>去</a:t>
            </a:r>
            <a:r>
              <a:rPr kumimoji="1" lang="en-US" altLang="zh-CN"/>
              <a:t>bindService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怎么判断</a:t>
            </a:r>
            <a:r>
              <a:rPr kumimoji="1" lang="en-US" altLang="zh-CN"/>
              <a:t>intent</a:t>
            </a:r>
            <a:r>
              <a:rPr kumimoji="1" lang="zh-CN" altLang="en-US"/>
              <a:t>是相同的？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一个</a:t>
            </a:r>
            <a:r>
              <a:rPr kumimoji="1" lang="en-US" altLang="zh-CN"/>
              <a:t>intent</a:t>
            </a:r>
            <a:r>
              <a:rPr kumimoji="1" lang="zh-CN" altLang="en-US"/>
              <a:t>下，可能有不同的应用进程，所以下面是</a:t>
            </a:r>
            <a:r>
              <a:rPr kumimoji="1" lang="en-US" altLang="zh-CN"/>
              <a:t>AppBindRecord</a:t>
            </a:r>
            <a:r>
              <a:rPr kumimoji="1" lang="zh-CN" altLang="en-US"/>
              <a:t>，对应不同的应用进程</a:t>
            </a:r>
            <a:endParaRPr kumimoji="1" lang="en-US" altLang="zh-CN"/>
          </a:p>
          <a:p>
            <a:r>
              <a:rPr kumimoji="1" lang="zh-CN" altLang="en-US"/>
              <a:t>一个进程下，同一个</a:t>
            </a:r>
            <a:r>
              <a:rPr kumimoji="1" lang="en-US" altLang="zh-CN"/>
              <a:t>intent</a:t>
            </a:r>
            <a:r>
              <a:rPr kumimoji="1" lang="zh-CN" altLang="en-US"/>
              <a:t>，可能对应多个</a:t>
            </a:r>
            <a:r>
              <a:rPr kumimoji="1" lang="en-US" altLang="zh-CN"/>
              <a:t>connectionRecord</a:t>
            </a:r>
            <a:r>
              <a:rPr kumimoji="1" lang="zh-CN" altLang="en-US"/>
              <a:t>，一个</a:t>
            </a:r>
            <a:r>
              <a:rPr lang="en-US" altLang="zh-CN"/>
              <a:t>IServiceConnection</a:t>
            </a:r>
            <a:r>
              <a:rPr lang="zh-CN" altLang="en-US"/>
              <a:t>可以对应多个</a:t>
            </a:r>
            <a:r>
              <a:rPr lang="en-US" altLang="zh-CN"/>
              <a:t>ConnectionRecord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747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bringUpServiceLocked</a:t>
            </a:r>
            <a:r>
              <a:rPr kumimoji="1" lang="zh-CN" altLang="en-US"/>
              <a:t>流程：</a:t>
            </a:r>
            <a:endParaRPr kumimoji="1" lang="en-US" altLang="zh-CN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/>
              <a:t>如果进程没启动，就先启动进程，给这个</a:t>
            </a:r>
            <a:r>
              <a:rPr kumimoji="1" lang="en-US" altLang="zh-CN"/>
              <a:t>service</a:t>
            </a:r>
            <a:r>
              <a:rPr kumimoji="1" lang="zh-CN" altLang="en-US"/>
              <a:t>放到</a:t>
            </a:r>
            <a:r>
              <a:rPr kumimoji="1" lang="en-US" altLang="zh-CN"/>
              <a:t>pending</a:t>
            </a:r>
            <a:r>
              <a:rPr kumimoji="1" lang="zh-CN" altLang="en-US"/>
              <a:t>队列里，等进程启动后，在应用</a:t>
            </a:r>
            <a:r>
              <a:rPr kumimoji="1" lang="en-US" altLang="zh-CN"/>
              <a:t>attachApplication</a:t>
            </a:r>
            <a:r>
              <a:rPr kumimoji="1" lang="zh-CN" altLang="en-US"/>
              <a:t>的时候，再处理这个</a:t>
            </a:r>
            <a:r>
              <a:rPr kumimoji="1" lang="en-US" altLang="zh-CN"/>
              <a:t>service</a:t>
            </a:r>
            <a:r>
              <a:rPr kumimoji="1" lang="zh-CN" altLang="en-US"/>
              <a:t>的启动，调用</a:t>
            </a:r>
            <a:r>
              <a:rPr kumimoji="1" lang="en-US" altLang="zh-CN"/>
              <a:t>realStartServiceLocked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/>
              <a:t>如果进程启动了，但是</a:t>
            </a:r>
            <a:r>
              <a:rPr kumimoji="1" lang="en-US" altLang="zh-CN"/>
              <a:t>service</a:t>
            </a:r>
            <a:r>
              <a:rPr kumimoji="1" lang="zh-CN" altLang="en-US"/>
              <a:t>没启动，就直接调</a:t>
            </a:r>
            <a:r>
              <a:rPr kumimoji="1" lang="en-US" altLang="zh-CN"/>
              <a:t>realStartServiceLocked</a:t>
            </a:r>
            <a:r>
              <a:rPr kumimoji="1" lang="zh-CN" altLang="en-US"/>
              <a:t>启动</a:t>
            </a:r>
            <a:r>
              <a:rPr kumimoji="1" lang="en-US" altLang="zh-CN"/>
              <a:t>service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/>
              <a:t>如果</a:t>
            </a:r>
            <a:r>
              <a:rPr kumimoji="1" lang="en-US" altLang="zh-CN"/>
              <a:t>service</a:t>
            </a:r>
            <a:r>
              <a:rPr kumimoji="1" lang="zh-CN" altLang="en-US"/>
              <a:t>启动了，就看有不有</a:t>
            </a:r>
            <a:r>
              <a:rPr kumimoji="1" lang="en-US" altLang="zh-CN"/>
              <a:t>pendingStarts</a:t>
            </a:r>
            <a:r>
              <a:rPr kumimoji="1" lang="zh-CN" altLang="en-US"/>
              <a:t>要处理的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78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这个函数就是在</a:t>
            </a:r>
            <a:r>
              <a:rPr kumimoji="1" lang="en-US" altLang="zh-CN"/>
              <a:t>service</a:t>
            </a:r>
            <a:r>
              <a:rPr kumimoji="1" lang="zh-CN" altLang="en-US"/>
              <a:t>进程启动好的前提下，来启动</a:t>
            </a:r>
            <a:r>
              <a:rPr kumimoji="1" lang="en-US" altLang="zh-CN"/>
              <a:t>Service</a:t>
            </a:r>
            <a:r>
              <a:rPr kumimoji="1" lang="zh-CN" altLang="en-US"/>
              <a:t>用的，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首先看进程启动好了没有，没有的话抛异常，理论上进程没启动好的话，也不会执行到这。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然后给</a:t>
            </a:r>
            <a:r>
              <a:rPr kumimoji="1" lang="en-US" altLang="zh-CN"/>
              <a:t>r.app</a:t>
            </a:r>
            <a:r>
              <a:rPr kumimoji="1" lang="zh-CN" altLang="en-US"/>
              <a:t>设置一下，所以我们在别的地方看到判断</a:t>
            </a:r>
            <a:r>
              <a:rPr kumimoji="1" lang="en-US" altLang="zh-CN"/>
              <a:t>ServiceRecord</a:t>
            </a:r>
            <a:r>
              <a:rPr kumimoji="1" lang="zh-CN" altLang="en-US"/>
              <a:t>里的</a:t>
            </a:r>
            <a:r>
              <a:rPr kumimoji="1" lang="en-US" altLang="zh-CN"/>
              <a:t>app</a:t>
            </a:r>
            <a:r>
              <a:rPr kumimoji="1" lang="zh-CN" altLang="en-US"/>
              <a:t>不为空，就表示这个</a:t>
            </a:r>
            <a:r>
              <a:rPr kumimoji="1" lang="en-US" altLang="zh-CN"/>
              <a:t>realStartServiceLocked</a:t>
            </a:r>
            <a:r>
              <a:rPr kumimoji="1" lang="zh-CN" altLang="en-US"/>
              <a:t>已经调过了，也就是</a:t>
            </a:r>
            <a:r>
              <a:rPr kumimoji="1" lang="en-US" altLang="zh-CN"/>
              <a:t>service</a:t>
            </a:r>
            <a:r>
              <a:rPr kumimoji="1" lang="zh-CN" altLang="en-US"/>
              <a:t>已经启动好了。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</a:t>
            </a:r>
            <a:r>
              <a:rPr kumimoji="1" lang="en-US" altLang="zh-CN"/>
              <a:t>scheduleCreateService</a:t>
            </a:r>
            <a:r>
              <a:rPr kumimoji="1" lang="zh-CN" altLang="en-US"/>
              <a:t>就是调到应用端，创建</a:t>
            </a:r>
            <a:r>
              <a:rPr kumimoji="1" lang="en-US" altLang="zh-CN"/>
              <a:t>service</a:t>
            </a:r>
            <a:r>
              <a:rPr kumimoji="1" lang="zh-CN" altLang="en-US"/>
              <a:t>对象，执行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requestServiceBindingsLocked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就是请求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句柄，注册到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，这样别人来绑定的时候，就可以给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句柄返给别人。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下面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sendServiceArgsLocked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是看看有不有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pendingStarts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要处理。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48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让应用的</a:t>
            </a:r>
            <a:r>
              <a:rPr kumimoji="1" lang="en-US" altLang="zh-CN"/>
              <a:t>service</a:t>
            </a:r>
            <a:r>
              <a:rPr kumimoji="1" lang="zh-CN" altLang="en-US"/>
              <a:t>回调</a:t>
            </a:r>
            <a:r>
              <a:rPr kumimoji="1" lang="en-US" altLang="zh-CN"/>
              <a:t>onBind</a:t>
            </a:r>
            <a:r>
              <a:rPr kumimoji="1" lang="zh-CN" altLang="en-US"/>
              <a:t>或者</a:t>
            </a:r>
            <a:r>
              <a:rPr kumimoji="1" lang="en-US" altLang="zh-CN"/>
              <a:t>onRebind</a:t>
            </a:r>
            <a:r>
              <a:rPr kumimoji="1" lang="zh-CN" altLang="en-US"/>
              <a:t>的就是这个函数，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首先判断</a:t>
            </a:r>
            <a:r>
              <a:rPr kumimoji="1" lang="en-US" altLang="zh-CN"/>
              <a:t>service</a:t>
            </a:r>
            <a:r>
              <a:rPr kumimoji="1" lang="zh-CN" altLang="en-US"/>
              <a:t>启动没有，没启动就返回</a:t>
            </a:r>
            <a:r>
              <a:rPr kumimoji="1" lang="en-US" altLang="zh-CN"/>
              <a:t>false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然后看</a:t>
            </a:r>
            <a:r>
              <a:rPr kumimoji="1" lang="en-US" altLang="zh-CN"/>
              <a:t>requested</a:t>
            </a:r>
            <a:r>
              <a:rPr kumimoji="1" lang="zh-CN" altLang="en-US"/>
              <a:t>为</a:t>
            </a:r>
            <a:r>
              <a:rPr kumimoji="1" lang="en-US" altLang="zh-CN"/>
              <a:t>false</a:t>
            </a:r>
            <a:r>
              <a:rPr kumimoji="1" lang="zh-CN" altLang="en-US"/>
              <a:t>，表示</a:t>
            </a:r>
            <a:r>
              <a:rPr kumimoji="1" lang="en-US" altLang="zh-CN"/>
              <a:t>AMS</a:t>
            </a:r>
            <a:r>
              <a:rPr kumimoji="1" lang="zh-CN" altLang="en-US"/>
              <a:t>还没有向</a:t>
            </a:r>
            <a:r>
              <a:rPr kumimoji="1" lang="en-US" altLang="zh-CN"/>
              <a:t>service</a:t>
            </a:r>
            <a:r>
              <a:rPr kumimoji="1" lang="zh-CN" altLang="en-US"/>
              <a:t>请求过</a:t>
            </a:r>
            <a:r>
              <a:rPr kumimoji="1" lang="en-US" altLang="zh-CN"/>
              <a:t>binder</a:t>
            </a:r>
            <a:r>
              <a:rPr kumimoji="1" lang="zh-CN" altLang="en-US"/>
              <a:t>呢，</a:t>
            </a:r>
            <a:r>
              <a:rPr kumimoji="1" lang="en-US" altLang="zh-CN"/>
              <a:t>rebind</a:t>
            </a:r>
            <a:r>
              <a:rPr kumimoji="1" lang="zh-CN" altLang="en-US"/>
              <a:t>的时候，也要重新请求</a:t>
            </a:r>
            <a:r>
              <a:rPr kumimoji="1" lang="en-US" altLang="zh-CN"/>
              <a:t>binder</a:t>
            </a:r>
            <a:r>
              <a:rPr kumimoji="1" lang="zh-CN" altLang="en-US"/>
              <a:t>。</a:t>
            </a:r>
            <a:r>
              <a:rPr kumimoji="1" lang="en-US" altLang="zh-CN"/>
              <a:t>apps</a:t>
            </a:r>
            <a:r>
              <a:rPr kumimoji="1" lang="zh-CN" altLang="en-US"/>
              <a:t>不为空，表示当前有应用要绑定</a:t>
            </a:r>
            <a:r>
              <a:rPr kumimoji="1" lang="en-US" altLang="zh-CN"/>
              <a:t>service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这么多条件都满足的话，</a:t>
            </a:r>
            <a:r>
              <a:rPr kumimoji="1" lang="en-US" altLang="zh-CN"/>
              <a:t>AMS</a:t>
            </a:r>
            <a:r>
              <a:rPr kumimoji="1" lang="zh-CN" altLang="en-US"/>
              <a:t>就调</a:t>
            </a:r>
            <a:r>
              <a:rPr kumimoji="1" lang="en-US" altLang="zh-CN"/>
              <a:t>scheduleBindService</a:t>
            </a:r>
            <a:r>
              <a:rPr kumimoji="1" lang="zh-CN" altLang="en-US"/>
              <a:t>向应用端请求</a:t>
            </a:r>
            <a:r>
              <a:rPr kumimoji="1" lang="en-US" altLang="zh-CN"/>
              <a:t>Binder</a:t>
            </a:r>
            <a:r>
              <a:rPr kumimoji="1" lang="zh-CN" altLang="en-US"/>
              <a:t>句柄。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682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scheduleBindService</a:t>
            </a:r>
            <a:r>
              <a:rPr kumimoji="1" lang="zh-CN" altLang="en-US"/>
              <a:t>是个</a:t>
            </a:r>
            <a:r>
              <a:rPr kumimoji="1" lang="en-US" altLang="zh-CN"/>
              <a:t>binder</a:t>
            </a:r>
            <a:r>
              <a:rPr kumimoji="1" lang="zh-CN" altLang="en-US"/>
              <a:t>调用，调到了应用端，在主线程里处理的，处理函数是这个</a:t>
            </a:r>
            <a:r>
              <a:rPr kumimoji="1" lang="en-US" altLang="zh-CN"/>
              <a:t>handleBindService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mServices</a:t>
            </a:r>
            <a:r>
              <a:rPr kumimoji="1" lang="zh-CN" altLang="en-US"/>
              <a:t>是个</a:t>
            </a:r>
            <a:r>
              <a:rPr kumimoji="1" lang="en-US" altLang="zh-CN"/>
              <a:t>Map</a:t>
            </a:r>
            <a:r>
              <a:rPr kumimoji="1" lang="zh-CN" altLang="en-US"/>
              <a:t>，保存着</a:t>
            </a:r>
            <a:r>
              <a:rPr kumimoji="1" lang="en-US" altLang="zh-CN"/>
              <a:t>AMS</a:t>
            </a:r>
            <a:r>
              <a:rPr kumimoji="1" lang="zh-CN" altLang="en-US"/>
              <a:t>里的</a:t>
            </a:r>
            <a:r>
              <a:rPr kumimoji="1" lang="en-US" altLang="zh-CN"/>
              <a:t>ServiceRecord</a:t>
            </a:r>
            <a:r>
              <a:rPr kumimoji="1" lang="zh-CN" altLang="en-US"/>
              <a:t>和应用端的</a:t>
            </a:r>
            <a:r>
              <a:rPr kumimoji="1" lang="en-US" altLang="zh-CN"/>
              <a:t>Service</a:t>
            </a:r>
            <a:r>
              <a:rPr kumimoji="1" lang="zh-CN" altLang="en-US"/>
              <a:t>之间的映射，</a:t>
            </a:r>
            <a:r>
              <a:rPr kumimoji="1" lang="en-US" altLang="zh-CN"/>
              <a:t>ServiceRecord</a:t>
            </a:r>
            <a:r>
              <a:rPr kumimoji="1" lang="zh-CN" altLang="en-US"/>
              <a:t>是</a:t>
            </a:r>
            <a:r>
              <a:rPr kumimoji="1" lang="en-US" altLang="zh-CN"/>
              <a:t>binder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这里通过</a:t>
            </a:r>
            <a:r>
              <a:rPr kumimoji="1" lang="en-US" altLang="zh-CN"/>
              <a:t>AMS</a:t>
            </a:r>
            <a:r>
              <a:rPr kumimoji="1" lang="zh-CN" altLang="en-US"/>
              <a:t>传过来的</a:t>
            </a:r>
            <a:r>
              <a:rPr kumimoji="1" lang="en-US" altLang="zh-CN"/>
              <a:t>ServiceRecord</a:t>
            </a:r>
            <a:r>
              <a:rPr kumimoji="1" lang="zh-CN" altLang="en-US"/>
              <a:t>找到应用端对应的</a:t>
            </a:r>
            <a:r>
              <a:rPr kumimoji="1" lang="en-US" altLang="zh-CN"/>
              <a:t>Service</a:t>
            </a:r>
            <a:r>
              <a:rPr kumimoji="1" lang="zh-CN" altLang="en-US"/>
              <a:t>对象，然后根据</a:t>
            </a:r>
            <a:r>
              <a:rPr kumimoji="1" lang="en-US" altLang="zh-CN"/>
              <a:t>rebind</a:t>
            </a:r>
            <a:r>
              <a:rPr kumimoji="1" lang="zh-CN" altLang="en-US"/>
              <a:t>标志，这个同样是</a:t>
            </a:r>
            <a:r>
              <a:rPr kumimoji="1" lang="en-US" altLang="zh-CN"/>
              <a:t>AMS</a:t>
            </a:r>
            <a:r>
              <a:rPr kumimoji="1" lang="zh-CN" altLang="en-US"/>
              <a:t>传过来的参数，用来控制是调用</a:t>
            </a:r>
            <a:endParaRPr kumimoji="1" lang="en-US" altLang="zh-CN"/>
          </a:p>
          <a:p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onBind</a:t>
            </a:r>
            <a:r>
              <a:rPr kumimoji="1" lang="zh-CN" altLang="en-US"/>
              <a:t>还是</a:t>
            </a:r>
            <a:r>
              <a:rPr kumimoji="1" lang="en-US" altLang="zh-CN"/>
              <a:t>onRebind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如果是</a:t>
            </a:r>
            <a:r>
              <a:rPr kumimoji="1" lang="en-US" altLang="zh-CN"/>
              <a:t>onBind</a:t>
            </a:r>
            <a:r>
              <a:rPr kumimoji="1" lang="zh-CN" altLang="en-US"/>
              <a:t>，这里</a:t>
            </a:r>
            <a:r>
              <a:rPr kumimoji="1" lang="en-US" altLang="zh-CN"/>
              <a:t>onBind</a:t>
            </a:r>
            <a:r>
              <a:rPr kumimoji="1" lang="zh-CN" altLang="en-US"/>
              <a:t>返回的</a:t>
            </a:r>
            <a:r>
              <a:rPr kumimoji="1" lang="en-US" altLang="zh-CN"/>
              <a:t>binder</a:t>
            </a:r>
            <a:r>
              <a:rPr kumimoji="1" lang="zh-CN" altLang="en-US"/>
              <a:t>句柄要通过</a:t>
            </a:r>
            <a:r>
              <a:rPr kumimoji="1" lang="en-US" altLang="zh-CN"/>
              <a:t>publishService</a:t>
            </a:r>
            <a:r>
              <a:rPr kumimoji="1" lang="zh-CN" altLang="en-US"/>
              <a:t>发布到</a:t>
            </a:r>
            <a:r>
              <a:rPr kumimoji="1" lang="en-US" altLang="zh-CN"/>
              <a:t>AMS</a:t>
            </a:r>
            <a:r>
              <a:rPr kumimoji="1" lang="zh-CN" altLang="en-US"/>
              <a:t>，就是注册到</a:t>
            </a:r>
            <a:r>
              <a:rPr kumimoji="1" lang="en-US" altLang="zh-CN"/>
              <a:t>AMS</a:t>
            </a:r>
            <a:r>
              <a:rPr kumimoji="1" lang="zh-CN" altLang="en-US"/>
              <a:t>，有点类似于</a:t>
            </a:r>
            <a:r>
              <a:rPr kumimoji="1" lang="en-US" altLang="zh-CN"/>
              <a:t>ServiceManager</a:t>
            </a:r>
            <a:r>
              <a:rPr kumimoji="1" lang="zh-CN" altLang="en-US"/>
              <a:t>，系统服务要先注册</a:t>
            </a:r>
            <a:r>
              <a:rPr kumimoji="1" lang="en-US" altLang="zh-CN"/>
              <a:t>binder</a:t>
            </a:r>
            <a:r>
              <a:rPr kumimoji="1" lang="zh-CN" altLang="en-US"/>
              <a:t>句柄。这里注册给</a:t>
            </a:r>
            <a:r>
              <a:rPr kumimoji="1" lang="en-US" altLang="zh-CN"/>
              <a:t>AMS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onRebind</a:t>
            </a:r>
            <a:r>
              <a:rPr kumimoji="1" lang="zh-CN" altLang="en-US"/>
              <a:t>就没什么特别的，只是个回调而已。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0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应用端</a:t>
            </a:r>
            <a:r>
              <a:rPr kumimoji="1" lang="en-US" altLang="zh-CN"/>
              <a:t>service</a:t>
            </a:r>
            <a:r>
              <a:rPr kumimoji="1" lang="zh-CN" altLang="en-US"/>
              <a:t>给自己的</a:t>
            </a:r>
            <a:r>
              <a:rPr kumimoji="1" lang="en-US" altLang="zh-CN"/>
              <a:t>binder</a:t>
            </a:r>
            <a:r>
              <a:rPr kumimoji="1" lang="zh-CN" altLang="en-US"/>
              <a:t>句柄发布到</a:t>
            </a:r>
            <a:r>
              <a:rPr kumimoji="1" lang="en-US" altLang="zh-CN"/>
              <a:t>AMS,AMS</a:t>
            </a:r>
            <a:r>
              <a:rPr kumimoji="1" lang="zh-CN" altLang="en-US"/>
              <a:t>这边怎么处理的？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ServiceRecord</a:t>
            </a:r>
            <a:r>
              <a:rPr kumimoji="1" lang="zh-CN" altLang="en-US"/>
              <a:t>下有一个叫</a:t>
            </a:r>
            <a:r>
              <a:rPr kumimoji="1" lang="en-US" altLang="zh-CN"/>
              <a:t>connections</a:t>
            </a:r>
            <a:r>
              <a:rPr kumimoji="1" lang="zh-CN" altLang="en-US"/>
              <a:t>的</a:t>
            </a:r>
            <a:r>
              <a:rPr kumimoji="1" lang="en-US" altLang="zh-CN"/>
              <a:t>map</a:t>
            </a:r>
            <a:r>
              <a:rPr kumimoji="1" lang="zh-CN" altLang="en-US"/>
              <a:t>，</a:t>
            </a:r>
            <a:r>
              <a:rPr kumimoji="1" lang="en-US" altLang="zh-CN"/>
              <a:t>key</a:t>
            </a:r>
            <a:r>
              <a:rPr kumimoji="1" lang="zh-CN" altLang="en-US"/>
              <a:t>就是</a:t>
            </a:r>
            <a:r>
              <a:rPr kumimoji="1" lang="en-US" altLang="zh-CN"/>
              <a:t>IServiceConnection</a:t>
            </a:r>
            <a:r>
              <a:rPr kumimoji="1" lang="zh-CN" altLang="en-US"/>
              <a:t>，</a:t>
            </a:r>
            <a:r>
              <a:rPr kumimoji="1" lang="en-US" altLang="zh-CN"/>
              <a:t>value</a:t>
            </a:r>
            <a:r>
              <a:rPr kumimoji="1" lang="zh-CN" altLang="en-US"/>
              <a:t>是一个</a:t>
            </a:r>
            <a:r>
              <a:rPr kumimoji="1" lang="en-US" altLang="zh-CN"/>
              <a:t>ConnectionRecord</a:t>
            </a:r>
            <a:r>
              <a:rPr kumimoji="1" lang="zh-CN" altLang="en-US"/>
              <a:t>的列表。每次向</a:t>
            </a:r>
            <a:r>
              <a:rPr kumimoji="1" lang="en-US" altLang="zh-CN"/>
              <a:t>AMS</a:t>
            </a:r>
            <a:r>
              <a:rPr kumimoji="1" lang="zh-CN" altLang="en-US"/>
              <a:t>发起</a:t>
            </a:r>
            <a:r>
              <a:rPr kumimoji="1" lang="en-US" altLang="zh-CN"/>
              <a:t>bindService</a:t>
            </a:r>
            <a:r>
              <a:rPr kumimoji="1" lang="zh-CN" altLang="en-US"/>
              <a:t>请求，</a:t>
            </a:r>
            <a:r>
              <a:rPr kumimoji="1" lang="en-US" altLang="zh-CN"/>
              <a:t>AMS</a:t>
            </a:r>
            <a:r>
              <a:rPr kumimoji="1" lang="zh-CN" altLang="en-US"/>
              <a:t>都会创建一个</a:t>
            </a:r>
            <a:r>
              <a:rPr kumimoji="1" lang="en-US" altLang="zh-CN"/>
              <a:t>connectionRecord</a:t>
            </a:r>
            <a:r>
              <a:rPr kumimoji="1" lang="zh-CN" altLang="en-US"/>
              <a:t>，你如果用同一个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多次</a:t>
            </a:r>
            <a:r>
              <a:rPr kumimoji="1" lang="en-US" altLang="zh-CN"/>
              <a:t>bindService</a:t>
            </a:r>
            <a:r>
              <a:rPr kumimoji="1" lang="zh-CN" altLang="en-US"/>
              <a:t>，</a:t>
            </a:r>
            <a:r>
              <a:rPr kumimoji="1" lang="en-US" altLang="zh-CN"/>
              <a:t>AMS</a:t>
            </a:r>
            <a:r>
              <a:rPr kumimoji="1" lang="zh-CN" altLang="en-US"/>
              <a:t>也会创建多个</a:t>
            </a:r>
            <a:r>
              <a:rPr kumimoji="1" lang="en-US" altLang="zh-CN"/>
              <a:t>ConnectionRecord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这里在一个</a:t>
            </a:r>
            <a:r>
              <a:rPr kumimoji="1" lang="en-US" altLang="zh-CN"/>
              <a:t>for</a:t>
            </a:r>
            <a:r>
              <a:rPr kumimoji="1" lang="zh-CN" altLang="en-US"/>
              <a:t>循环里调</a:t>
            </a:r>
            <a:r>
              <a:rPr kumimoji="1" lang="en-US" altLang="zh-CN"/>
              <a:t>connected</a:t>
            </a:r>
            <a:r>
              <a:rPr kumimoji="1" lang="zh-CN" altLang="en-US"/>
              <a:t>，应用端会收到</a:t>
            </a:r>
            <a:r>
              <a:rPr kumimoji="1" lang="en-US" altLang="zh-CN"/>
              <a:t>onServiceConnected</a:t>
            </a:r>
            <a:r>
              <a:rPr kumimoji="1" lang="zh-CN" altLang="en-US"/>
              <a:t>回调。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注意一下，这里</a:t>
            </a:r>
            <a:r>
              <a:rPr kumimoji="1" lang="en-US" altLang="zh-CN"/>
              <a:t>connected</a:t>
            </a:r>
            <a:r>
              <a:rPr kumimoji="1" lang="zh-CN" altLang="en-US"/>
              <a:t>带给应用端的</a:t>
            </a:r>
            <a:r>
              <a:rPr kumimoji="1" lang="en-US" altLang="zh-CN"/>
              <a:t>bind</a:t>
            </a:r>
            <a:r>
              <a:rPr kumimoji="1" lang="zh-CN" altLang="en-US"/>
              <a:t>句柄，如果</a:t>
            </a:r>
            <a:r>
              <a:rPr kumimoji="1" lang="en-US" altLang="zh-CN"/>
              <a:t>service</a:t>
            </a:r>
            <a:r>
              <a:rPr kumimoji="1" lang="zh-CN" altLang="en-US"/>
              <a:t>注销了，这里也会调</a:t>
            </a:r>
            <a:r>
              <a:rPr kumimoji="1" lang="en-US" altLang="zh-CN"/>
              <a:t>connected</a:t>
            </a:r>
            <a:r>
              <a:rPr kumimoji="1" lang="zh-CN" altLang="en-US"/>
              <a:t>通知应用端，只不过带的</a:t>
            </a:r>
            <a:r>
              <a:rPr kumimoji="1" lang="en-US" altLang="zh-CN"/>
              <a:t>Binder</a:t>
            </a:r>
            <a:r>
              <a:rPr kumimoji="1" lang="zh-CN" altLang="en-US"/>
              <a:t>句柄为</a:t>
            </a:r>
            <a:r>
              <a:rPr kumimoji="1" lang="en-US" altLang="zh-CN"/>
              <a:t>null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179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requestServiceBindLocked</a:t>
            </a:r>
            <a:r>
              <a:rPr kumimoji="1" lang="zh-CN" altLang="en-US"/>
              <a:t>就是决定是调用</a:t>
            </a:r>
            <a:r>
              <a:rPr kumimoji="1" lang="en-US" altLang="zh-CN"/>
              <a:t>onBind</a:t>
            </a:r>
            <a:r>
              <a:rPr kumimoji="1" lang="zh-CN" altLang="en-US"/>
              <a:t>还是</a:t>
            </a:r>
            <a:r>
              <a:rPr kumimoji="1" lang="en-US" altLang="zh-CN"/>
              <a:t>onRebind</a:t>
            </a:r>
            <a:r>
              <a:rPr kumimoji="1" lang="zh-CN" altLang="en-US"/>
              <a:t>的，最后的参数</a:t>
            </a:r>
            <a:r>
              <a:rPr kumimoji="1" lang="en-US" altLang="zh-CN"/>
              <a:t>true</a:t>
            </a:r>
            <a:r>
              <a:rPr kumimoji="1" lang="zh-CN" altLang="en-US"/>
              <a:t>，表示</a:t>
            </a:r>
            <a:r>
              <a:rPr kumimoji="1" lang="en-US" altLang="zh-CN"/>
              <a:t>rebind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条件是什么呢，首先</a:t>
            </a:r>
            <a:r>
              <a:rPr kumimoji="1" lang="en-US" altLang="zh-CN"/>
              <a:t>service</a:t>
            </a:r>
            <a:r>
              <a:rPr kumimoji="1" lang="zh-CN" altLang="en-US"/>
              <a:t>已经启动了，而且</a:t>
            </a:r>
            <a:r>
              <a:rPr kumimoji="1" lang="en-US" altLang="zh-CN"/>
              <a:t>AMS</a:t>
            </a:r>
            <a:r>
              <a:rPr kumimoji="1" lang="zh-CN" altLang="en-US"/>
              <a:t>已经收到了</a:t>
            </a:r>
            <a:r>
              <a:rPr kumimoji="1" lang="en-US" altLang="zh-CN"/>
              <a:t>binder</a:t>
            </a:r>
            <a:r>
              <a:rPr kumimoji="1" lang="zh-CN" altLang="en-US"/>
              <a:t>句柄，这个是必要条件。</a:t>
            </a:r>
            <a:endParaRPr kumimoji="1" lang="en-US" altLang="zh-CN"/>
          </a:p>
          <a:p>
            <a:r>
              <a:rPr kumimoji="1" lang="zh-CN" altLang="en-US"/>
              <a:t>还有另外两个条件，要保证你</a:t>
            </a:r>
            <a:r>
              <a:rPr kumimoji="1" lang="en-US" altLang="zh-CN"/>
              <a:t>bindService</a:t>
            </a:r>
            <a:r>
              <a:rPr kumimoji="1" lang="zh-CN" altLang="en-US"/>
              <a:t>的时候用的这个</a:t>
            </a:r>
            <a:r>
              <a:rPr kumimoji="1" lang="en-US" altLang="zh-CN"/>
              <a:t>Intent</a:t>
            </a:r>
            <a:r>
              <a:rPr kumimoji="1" lang="zh-CN" altLang="en-US"/>
              <a:t>，你当前是第一个也是唯一一个用这个</a:t>
            </a:r>
            <a:r>
              <a:rPr kumimoji="1" lang="en-US" altLang="zh-CN"/>
              <a:t>intent</a:t>
            </a:r>
            <a:r>
              <a:rPr kumimoji="1" lang="zh-CN" altLang="en-US"/>
              <a:t>的，并且这个</a:t>
            </a:r>
            <a:r>
              <a:rPr kumimoji="1" lang="en-US" altLang="zh-CN"/>
              <a:t>intent</a:t>
            </a:r>
            <a:r>
              <a:rPr kumimoji="1" lang="zh-CN" altLang="en-US"/>
              <a:t>的</a:t>
            </a:r>
            <a:r>
              <a:rPr kumimoji="1" lang="en-US" altLang="zh-CN"/>
              <a:t>doRebind</a:t>
            </a:r>
            <a:r>
              <a:rPr kumimoji="1" lang="zh-CN" altLang="en-US"/>
              <a:t>开启，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doRebind</a:t>
            </a:r>
            <a:r>
              <a:rPr kumimoji="1" lang="zh-CN" altLang="en-US"/>
              <a:t>什么时候开启呢，这个跟</a:t>
            </a:r>
            <a:r>
              <a:rPr kumimoji="1" lang="en-US" altLang="zh-CN"/>
              <a:t>unbindService</a:t>
            </a:r>
            <a:r>
              <a:rPr kumimoji="1" lang="zh-CN" altLang="en-US"/>
              <a:t>有关，我们来看</a:t>
            </a:r>
            <a:r>
              <a:rPr kumimoji="1" lang="en-US" altLang="zh-CN"/>
              <a:t>unbindService</a:t>
            </a:r>
            <a:r>
              <a:rPr kumimoji="1" lang="zh-CN" altLang="en-US"/>
              <a:t>的实现，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333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mServiceConnections</a:t>
            </a:r>
            <a:r>
              <a:rPr kumimoji="1" lang="zh-CN" altLang="en-US"/>
              <a:t>是个</a:t>
            </a:r>
            <a:r>
              <a:rPr kumimoji="1" lang="en-US" altLang="zh-CN"/>
              <a:t>map</a:t>
            </a:r>
            <a:r>
              <a:rPr kumimoji="1" lang="zh-CN" altLang="en-US"/>
              <a:t>，</a:t>
            </a:r>
            <a:r>
              <a:rPr kumimoji="1" lang="en-US" altLang="zh-CN"/>
              <a:t>key</a:t>
            </a:r>
            <a:r>
              <a:rPr kumimoji="1" lang="zh-CN" altLang="en-US"/>
              <a:t>是</a:t>
            </a:r>
            <a:r>
              <a:rPr kumimoji="1" lang="en-US" altLang="zh-CN"/>
              <a:t>IServiceConnection</a:t>
            </a:r>
            <a:r>
              <a:rPr kumimoji="1" lang="zh-CN" altLang="en-US"/>
              <a:t>，</a:t>
            </a:r>
            <a:r>
              <a:rPr kumimoji="1" lang="en-US" altLang="zh-CN"/>
              <a:t>value</a:t>
            </a:r>
            <a:r>
              <a:rPr kumimoji="1" lang="zh-CN" altLang="en-US"/>
              <a:t>是</a:t>
            </a:r>
            <a:r>
              <a:rPr kumimoji="1" lang="en-US" altLang="zh-CN"/>
              <a:t>ConnectionRecord</a:t>
            </a:r>
            <a:r>
              <a:rPr kumimoji="1" lang="zh-CN" altLang="en-US"/>
              <a:t>列表，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这里对于同一个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下的所有</a:t>
            </a:r>
            <a:r>
              <a:rPr kumimoji="1" lang="en-US" altLang="zh-CN"/>
              <a:t>ConnectionRecord</a:t>
            </a:r>
            <a:r>
              <a:rPr kumimoji="1" lang="zh-CN" altLang="en-US"/>
              <a:t>，全部</a:t>
            </a:r>
            <a:r>
              <a:rPr kumimoji="1" lang="en-US" altLang="zh-CN"/>
              <a:t>removeConnectionLocked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110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这里会调到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onUnbind</a:t>
            </a:r>
            <a:r>
              <a:rPr kumimoji="1" lang="zh-CN" altLang="en-US"/>
              <a:t>函数，获取一个</a:t>
            </a:r>
            <a:r>
              <a:rPr kumimoji="1" lang="en-US" altLang="zh-CN"/>
              <a:t>bool</a:t>
            </a:r>
            <a:r>
              <a:rPr kumimoji="1" lang="zh-CN" altLang="en-US"/>
              <a:t>值，表示是否支持</a:t>
            </a:r>
            <a:r>
              <a:rPr kumimoji="1" lang="en-US" altLang="zh-CN"/>
              <a:t>rebind</a:t>
            </a:r>
            <a:r>
              <a:rPr kumimoji="1" lang="zh-CN" altLang="en-US"/>
              <a:t>。然后给这个值发布给</a:t>
            </a:r>
            <a:r>
              <a:rPr kumimoji="1" lang="en-US" altLang="zh-CN"/>
              <a:t>AMS</a:t>
            </a:r>
            <a:r>
              <a:rPr kumimoji="1" lang="zh-CN" altLang="en-US"/>
              <a:t>。这个值默认是</a:t>
            </a:r>
            <a:r>
              <a:rPr kumimoji="1" lang="en-US" altLang="zh-CN"/>
              <a:t>false</a:t>
            </a:r>
            <a:r>
              <a:rPr kumimoji="1" lang="zh-CN" altLang="en-US"/>
              <a:t>的，表示不支持</a:t>
            </a:r>
            <a:r>
              <a:rPr kumimoji="1" lang="en-US" altLang="zh-CN"/>
              <a:t>onRebind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再看</a:t>
            </a:r>
            <a:r>
              <a:rPr kumimoji="1" lang="en-US" altLang="zh-CN"/>
              <a:t>AMS</a:t>
            </a:r>
            <a:r>
              <a:rPr kumimoji="1" lang="zh-CN" altLang="en-US"/>
              <a:t>端的</a:t>
            </a:r>
            <a:r>
              <a:rPr kumimoji="1" lang="en-US" altLang="zh-CN"/>
              <a:t>unbindFinished</a:t>
            </a:r>
            <a:r>
              <a:rPr kumimoji="1" lang="zh-CN" altLang="en-US"/>
              <a:t>干了啥，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369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当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onUnbind</a:t>
            </a:r>
            <a:r>
              <a:rPr kumimoji="1" lang="zh-CN" altLang="en-US"/>
              <a:t>返回值为</a:t>
            </a:r>
            <a:r>
              <a:rPr kumimoji="1" lang="en-US" altLang="zh-CN"/>
              <a:t>true,</a:t>
            </a:r>
            <a:r>
              <a:rPr kumimoji="1" lang="zh-CN" altLang="en-US"/>
              <a:t>就会告知</a:t>
            </a:r>
            <a:r>
              <a:rPr kumimoji="1" lang="en-US" altLang="zh-CN"/>
              <a:t>AMS</a:t>
            </a:r>
            <a:r>
              <a:rPr kumimoji="1" lang="zh-CN" altLang="en-US"/>
              <a:t>，如果当前再没有用这个</a:t>
            </a:r>
            <a:r>
              <a:rPr kumimoji="1" lang="en-US" altLang="zh-CN"/>
              <a:t>intent</a:t>
            </a:r>
            <a:r>
              <a:rPr kumimoji="1" lang="zh-CN" altLang="en-US"/>
              <a:t>来</a:t>
            </a:r>
            <a:r>
              <a:rPr kumimoji="1" lang="en-US" altLang="zh-CN"/>
              <a:t>bindService</a:t>
            </a:r>
            <a:r>
              <a:rPr kumimoji="1" lang="zh-CN" altLang="en-US"/>
              <a:t>的应用的话，</a:t>
            </a:r>
            <a:r>
              <a:rPr kumimoji="1" lang="en-US" altLang="zh-CN"/>
              <a:t>doRebind</a:t>
            </a:r>
            <a:r>
              <a:rPr kumimoji="1" lang="zh-CN" altLang="en-US"/>
              <a:t>就可以开启了。下次有人如果用这个</a:t>
            </a:r>
            <a:r>
              <a:rPr kumimoji="1" lang="en-US" altLang="zh-CN"/>
              <a:t>intent</a:t>
            </a:r>
            <a:r>
              <a:rPr kumimoji="1" lang="zh-CN" altLang="en-US"/>
              <a:t>来</a:t>
            </a:r>
            <a:r>
              <a:rPr kumimoji="1" lang="en-US" altLang="zh-CN"/>
              <a:t>bindService</a:t>
            </a:r>
            <a:r>
              <a:rPr kumimoji="1" lang="zh-CN" altLang="en-US"/>
              <a:t>，</a:t>
            </a:r>
            <a:r>
              <a:rPr kumimoji="1" lang="en-US" altLang="zh-CN"/>
              <a:t>service</a:t>
            </a:r>
            <a:r>
              <a:rPr kumimoji="1" lang="zh-CN" altLang="en-US"/>
              <a:t>就会受到</a:t>
            </a:r>
            <a:r>
              <a:rPr kumimoji="1" lang="en-US" altLang="zh-CN"/>
              <a:t>onRebind</a:t>
            </a:r>
            <a:r>
              <a:rPr kumimoji="1" lang="zh-CN" altLang="en-US"/>
              <a:t>回调。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简单点说，给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onUnbind</a:t>
            </a:r>
            <a:r>
              <a:rPr kumimoji="1" lang="zh-CN" altLang="en-US"/>
              <a:t>返回值设为</a:t>
            </a:r>
            <a:r>
              <a:rPr kumimoji="1" lang="en-US" altLang="zh-CN"/>
              <a:t>true</a:t>
            </a:r>
            <a:r>
              <a:rPr kumimoji="1" lang="zh-CN" altLang="en-US"/>
              <a:t>，要保证</a:t>
            </a:r>
            <a:r>
              <a:rPr kumimoji="1" lang="en-US" altLang="zh-CN"/>
              <a:t>service</a:t>
            </a:r>
            <a:r>
              <a:rPr kumimoji="1" lang="zh-CN" altLang="en-US"/>
              <a:t>一直在，可以先</a:t>
            </a:r>
            <a:r>
              <a:rPr kumimoji="1" lang="en-US" altLang="zh-CN"/>
              <a:t>startService</a:t>
            </a:r>
            <a:r>
              <a:rPr kumimoji="1" lang="zh-CN" altLang="en-US"/>
              <a:t>。然后</a:t>
            </a:r>
            <a:r>
              <a:rPr kumimoji="1" lang="en-US" altLang="zh-CN"/>
              <a:t>bindService</a:t>
            </a:r>
            <a:r>
              <a:rPr kumimoji="1" lang="zh-CN" altLang="en-US"/>
              <a:t>，再</a:t>
            </a:r>
            <a:r>
              <a:rPr kumimoji="1" lang="en-US" altLang="zh-CN"/>
              <a:t>unbindService</a:t>
            </a:r>
            <a:r>
              <a:rPr kumimoji="1" lang="zh-CN" altLang="en-US"/>
              <a:t>，再</a:t>
            </a:r>
            <a:r>
              <a:rPr kumimoji="1" lang="en-US" altLang="zh-CN"/>
              <a:t>bindService</a:t>
            </a:r>
            <a:r>
              <a:rPr kumimoji="1" lang="zh-CN" altLang="en-US"/>
              <a:t>，</a:t>
            </a:r>
            <a:r>
              <a:rPr kumimoji="1" lang="en-US" altLang="zh-CN"/>
              <a:t>service</a:t>
            </a:r>
            <a:r>
              <a:rPr kumimoji="1" lang="zh-CN" altLang="en-US"/>
              <a:t>就会有</a:t>
            </a:r>
            <a:r>
              <a:rPr kumimoji="1" lang="en-US" altLang="zh-CN"/>
              <a:t>onRebind</a:t>
            </a:r>
            <a:r>
              <a:rPr kumimoji="1" lang="zh-CN" altLang="en-US"/>
              <a:t>回调了。有一点要说一下，最后这个</a:t>
            </a:r>
            <a:r>
              <a:rPr kumimoji="1" lang="en-US" altLang="zh-CN"/>
              <a:t>bindService</a:t>
            </a:r>
            <a:r>
              <a:rPr kumimoji="1" lang="zh-CN" altLang="en-US"/>
              <a:t>，不一定还要是这个应用，只要是相同的</a:t>
            </a:r>
            <a:r>
              <a:rPr kumimoji="1" lang="en-US" altLang="zh-CN"/>
              <a:t>intent</a:t>
            </a:r>
            <a:r>
              <a:rPr kumimoji="1" lang="zh-CN" altLang="en-US"/>
              <a:t>，用别的应用去</a:t>
            </a:r>
            <a:r>
              <a:rPr kumimoji="1" lang="en-US" altLang="zh-CN"/>
              <a:t>bindService</a:t>
            </a:r>
            <a:r>
              <a:rPr kumimoji="1" lang="zh-CN" altLang="en-US"/>
              <a:t>，一样能触发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onRebind</a:t>
            </a:r>
            <a:r>
              <a:rPr kumimoji="1" lang="zh-CN" altLang="en-US"/>
              <a:t>回调。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62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咱们先看一下</a:t>
            </a:r>
            <a:r>
              <a:rPr kumimoji="1" lang="en-US" altLang="zh-CN"/>
              <a:t>bindService</a:t>
            </a:r>
            <a:r>
              <a:rPr kumimoji="1" lang="zh-CN" altLang="en-US"/>
              <a:t>的总体流程，大家有个宏观印象，之后咱们再讲代码原理。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有一些细节，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1</a:t>
            </a:r>
            <a:r>
              <a:rPr kumimoji="1" lang="zh-CN" altLang="en-US"/>
              <a:t>，应用端</a:t>
            </a:r>
            <a:r>
              <a:rPr kumimoji="1" lang="en-US" altLang="zh-CN"/>
              <a:t>ServiceConnection</a:t>
            </a:r>
            <a:r>
              <a:rPr kumimoji="1" lang="zh-CN" altLang="en-US"/>
              <a:t>无法注册到</a:t>
            </a:r>
            <a:r>
              <a:rPr kumimoji="1" lang="en-US" altLang="zh-CN"/>
              <a:t>AMS</a:t>
            </a:r>
            <a:r>
              <a:rPr kumimoji="1" lang="zh-CN" altLang="en-US"/>
              <a:t>，所以封装了一个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对象，注册到</a:t>
            </a:r>
            <a:r>
              <a:rPr kumimoji="1" lang="en-US" altLang="zh-CN"/>
              <a:t>AMS</a:t>
            </a:r>
          </a:p>
          <a:p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bindService</a:t>
            </a:r>
            <a:r>
              <a:rPr kumimoji="1" lang="zh-CN" altLang="en-US"/>
              <a:t>过程中涉及到</a:t>
            </a:r>
            <a:r>
              <a:rPr kumimoji="1" lang="en-US" altLang="zh-CN"/>
              <a:t>service</a:t>
            </a:r>
            <a:r>
              <a:rPr kumimoji="1" lang="zh-CN" altLang="en-US"/>
              <a:t>启动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850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</a:t>
            </a:r>
            <a:r>
              <a:rPr kumimoji="1" lang="en-US" altLang="zh-CN"/>
              <a:t>bindService</a:t>
            </a:r>
            <a:r>
              <a:rPr kumimoji="1" lang="zh-CN" altLang="en-US"/>
              <a:t>的实现，这里看来要和</a:t>
            </a:r>
            <a:r>
              <a:rPr kumimoji="1" lang="en-US" altLang="zh-CN"/>
              <a:t>AMS</a:t>
            </a:r>
            <a:r>
              <a:rPr kumimoji="1" lang="zh-CN" altLang="en-US"/>
              <a:t>通信了，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注意一下，这个</a:t>
            </a:r>
            <a:r>
              <a:rPr kumimoji="1" lang="en-US" altLang="zh-CN"/>
              <a:t>ServiceConnection</a:t>
            </a:r>
            <a:r>
              <a:rPr kumimoji="1" lang="zh-CN" altLang="en-US"/>
              <a:t>是一个普通的应用端的接口，不是</a:t>
            </a:r>
            <a:r>
              <a:rPr kumimoji="1" lang="en-US" altLang="zh-CN"/>
              <a:t>binder</a:t>
            </a:r>
            <a:r>
              <a:rPr kumimoji="1" lang="zh-CN" altLang="en-US"/>
              <a:t>，所以不能跨进程传给</a:t>
            </a:r>
            <a:r>
              <a:rPr kumimoji="1" lang="en-US" altLang="zh-CN"/>
              <a:t>AMS</a:t>
            </a:r>
            <a:r>
              <a:rPr kumimoji="1" lang="zh-CN" altLang="en-US"/>
              <a:t>。所以这里封装了一个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对象，</a:t>
            </a:r>
            <a:endParaRPr kumimoji="1" lang="en-US" altLang="zh-CN"/>
          </a:p>
          <a:p>
            <a:r>
              <a:rPr kumimoji="1" lang="zh-CN" altLang="en-US"/>
              <a:t>这个对象持有</a:t>
            </a:r>
            <a:r>
              <a:rPr kumimoji="1" lang="en-US" altLang="zh-CN"/>
              <a:t>ServiceConnection</a:t>
            </a:r>
            <a:r>
              <a:rPr kumimoji="1" lang="zh-CN" altLang="en-US"/>
              <a:t>的引用，当</a:t>
            </a:r>
            <a:r>
              <a:rPr kumimoji="1" lang="en-US" altLang="zh-CN"/>
              <a:t>AMS</a:t>
            </a:r>
            <a:r>
              <a:rPr kumimoji="1" lang="zh-CN" altLang="en-US"/>
              <a:t>调用</a:t>
            </a:r>
            <a:r>
              <a:rPr kumimoji="1" lang="en-US" altLang="zh-CN"/>
              <a:t>IServiceConnection</a:t>
            </a:r>
            <a:r>
              <a:rPr kumimoji="1" lang="zh-CN" altLang="en-US"/>
              <a:t>对象的</a:t>
            </a:r>
            <a:r>
              <a:rPr kumimoji="1" lang="en-US" altLang="zh-CN"/>
              <a:t>Binder</a:t>
            </a:r>
            <a:r>
              <a:rPr kumimoji="1" lang="zh-CN" altLang="en-US"/>
              <a:t>函数时，这个对象可以调用</a:t>
            </a:r>
            <a:r>
              <a:rPr kumimoji="1" lang="en-US" altLang="zh-CN"/>
              <a:t>ServiceConnection</a:t>
            </a:r>
            <a:r>
              <a:rPr kumimoji="1" lang="zh-CN" altLang="en-US"/>
              <a:t>的回调。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这算是一个技巧，本地开放给用户的回调是个普通的接口，当要跨进程和咱们自己的</a:t>
            </a:r>
            <a:r>
              <a:rPr kumimoji="1" lang="en-US" altLang="zh-CN"/>
              <a:t>service</a:t>
            </a:r>
            <a:r>
              <a:rPr kumimoji="1" lang="zh-CN" altLang="en-US"/>
              <a:t>通信时，再封装一个</a:t>
            </a:r>
            <a:r>
              <a:rPr kumimoji="1" lang="en-US" altLang="zh-CN"/>
              <a:t>binder</a:t>
            </a:r>
            <a:r>
              <a:rPr kumimoji="1" lang="zh-CN" altLang="en-US"/>
              <a:t>对象持有这个回调的引用，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71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咱们看下</a:t>
            </a:r>
            <a:r>
              <a:rPr kumimoji="1" lang="en-US" altLang="zh-CN"/>
              <a:t>getServiceDispatcher</a:t>
            </a:r>
            <a:r>
              <a:rPr kumimoji="1" lang="zh-CN" altLang="en-US"/>
              <a:t>的逻辑，看看是怎么根据</a:t>
            </a:r>
            <a:r>
              <a:rPr kumimoji="1" lang="en-US" altLang="zh-CN"/>
              <a:t>ServiceConnection</a:t>
            </a:r>
            <a:r>
              <a:rPr kumimoji="1" lang="zh-CN" altLang="en-US"/>
              <a:t>封装了一个</a:t>
            </a:r>
            <a:r>
              <a:rPr kumimoji="1" lang="en-US" altLang="zh-CN"/>
              <a:t>binder</a:t>
            </a:r>
            <a:r>
              <a:rPr kumimoji="1" lang="zh-CN" altLang="en-US"/>
              <a:t>对象的，这个值得咱们参考，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首先看这个函数输入和输出，输入一个</a:t>
            </a:r>
            <a:r>
              <a:rPr kumimoji="1" lang="en-US" altLang="zh-CN"/>
              <a:t>ServiceConnection</a:t>
            </a:r>
            <a:r>
              <a:rPr kumimoji="1" lang="zh-CN" altLang="en-US"/>
              <a:t>，输出一个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，这是个</a:t>
            </a:r>
            <a:r>
              <a:rPr kumimoji="1" lang="en-US" altLang="zh-CN"/>
              <a:t>Binder</a:t>
            </a:r>
            <a:r>
              <a:rPr kumimoji="1" lang="zh-CN" altLang="en-US"/>
              <a:t>对象，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首先根据</a:t>
            </a:r>
            <a:r>
              <a:rPr kumimoji="1" lang="en-US" altLang="zh-CN"/>
              <a:t>context</a:t>
            </a:r>
            <a:r>
              <a:rPr kumimoji="1" lang="zh-CN" altLang="en-US"/>
              <a:t>从</a:t>
            </a:r>
            <a:r>
              <a:rPr kumimoji="1" lang="en-US" altLang="zh-CN"/>
              <a:t>mServices</a:t>
            </a:r>
            <a:r>
              <a:rPr kumimoji="1" lang="zh-CN" altLang="en-US"/>
              <a:t>里找到一个</a:t>
            </a:r>
            <a:r>
              <a:rPr kumimoji="1" lang="en-US" altLang="zh-CN"/>
              <a:t>Map</a:t>
            </a:r>
            <a:r>
              <a:rPr kumimoji="1" lang="zh-CN" altLang="en-US"/>
              <a:t>，然后根据</a:t>
            </a:r>
            <a:r>
              <a:rPr kumimoji="1" lang="en-US" altLang="zh-CN"/>
              <a:t>ServiceConnection</a:t>
            </a:r>
            <a:r>
              <a:rPr kumimoji="1" lang="zh-CN" altLang="en-US"/>
              <a:t>，从</a:t>
            </a:r>
            <a:r>
              <a:rPr kumimoji="1" lang="en-US" altLang="zh-CN"/>
              <a:t>map</a:t>
            </a:r>
            <a:r>
              <a:rPr kumimoji="1" lang="zh-CN" altLang="en-US"/>
              <a:t>里找到</a:t>
            </a:r>
            <a:r>
              <a:rPr kumimoji="1" lang="en-US" altLang="zh-CN"/>
              <a:t>ServiceDispatcher</a:t>
            </a:r>
            <a:r>
              <a:rPr kumimoji="1" lang="zh-CN" altLang="en-US"/>
              <a:t>对象，最后返回的是</a:t>
            </a:r>
            <a:r>
              <a:rPr kumimoji="1" lang="en-US" altLang="zh-CN"/>
              <a:t>ServiceDispatcher</a:t>
            </a:r>
            <a:r>
              <a:rPr kumimoji="1" lang="zh-CN" altLang="en-US"/>
              <a:t>对象里面的</a:t>
            </a:r>
            <a:r>
              <a:rPr kumimoji="1" lang="en-US" altLang="zh-CN"/>
              <a:t>IServiceConnection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对</a:t>
            </a:r>
            <a:r>
              <a:rPr kumimoji="1" lang="en-US" altLang="zh-CN"/>
              <a:t>service</a:t>
            </a:r>
            <a:r>
              <a:rPr kumimoji="1" lang="zh-CN" altLang="en-US"/>
              <a:t>来说，一个应用进程里，</a:t>
            </a:r>
            <a:r>
              <a:rPr kumimoji="1" lang="en-US" altLang="zh-CN"/>
              <a:t>context</a:t>
            </a:r>
            <a:r>
              <a:rPr kumimoji="1" lang="zh-CN" altLang="en-US"/>
              <a:t>和</a:t>
            </a:r>
            <a:r>
              <a:rPr kumimoji="1" lang="en-US" altLang="zh-CN"/>
              <a:t>ServiceConnection</a:t>
            </a:r>
            <a:r>
              <a:rPr kumimoji="1" lang="zh-CN" altLang="en-US"/>
              <a:t>构成二元组，只要有任何一个不同，就对应一个不同的</a:t>
            </a:r>
            <a:r>
              <a:rPr kumimoji="1" lang="en-US" altLang="zh-CN"/>
              <a:t>ServiceDispatcher</a:t>
            </a:r>
            <a:r>
              <a:rPr kumimoji="1" lang="zh-CN" altLang="en-US"/>
              <a:t>，也就是对应一个不同的</a:t>
            </a:r>
            <a:r>
              <a:rPr kumimoji="1" lang="en-US" altLang="zh-CN"/>
              <a:t>IServiceConnection</a:t>
            </a:r>
            <a:r>
              <a:rPr kumimoji="1" lang="zh-CN" altLang="en-US"/>
              <a:t>对象，那么对于</a:t>
            </a:r>
            <a:r>
              <a:rPr kumimoji="1" lang="en-US" altLang="zh-CN"/>
              <a:t>AMS</a:t>
            </a:r>
            <a:r>
              <a:rPr kumimoji="1" lang="zh-CN" altLang="en-US"/>
              <a:t>来说，也就是一个不同的绑定通道了。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咱们看下</a:t>
            </a:r>
            <a:r>
              <a:rPr kumimoji="1" lang="en-US" altLang="zh-CN"/>
              <a:t>ServiceDispatcher</a:t>
            </a:r>
            <a:r>
              <a:rPr kumimoji="1" lang="zh-CN" altLang="en-US"/>
              <a:t>的定义，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0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咱们看一下这个</a:t>
            </a:r>
            <a:r>
              <a:rPr kumimoji="1" lang="en-US" altLang="zh-CN"/>
              <a:t>ServiceDispatcher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ServiceDispatcher</a:t>
            </a:r>
            <a:r>
              <a:rPr kumimoji="1" lang="zh-CN" altLang="en-US"/>
              <a:t>会保存</a:t>
            </a:r>
            <a:r>
              <a:rPr kumimoji="1" lang="en-US" altLang="zh-CN"/>
              <a:t>ServiceConnection</a:t>
            </a:r>
            <a:r>
              <a:rPr kumimoji="1" lang="zh-CN" altLang="en-US"/>
              <a:t>的引用，同时生成了一个</a:t>
            </a:r>
            <a:r>
              <a:rPr kumimoji="1" lang="en-US" altLang="zh-CN"/>
              <a:t>InnerConnection</a:t>
            </a:r>
            <a:r>
              <a:rPr kumimoji="1" lang="zh-CN" altLang="en-US"/>
              <a:t>对象，这个是个</a:t>
            </a:r>
            <a:r>
              <a:rPr kumimoji="1" lang="en-US" altLang="zh-CN"/>
              <a:t>Binder</a:t>
            </a:r>
            <a:r>
              <a:rPr kumimoji="1" lang="zh-CN" altLang="en-US"/>
              <a:t>对象，如果</a:t>
            </a:r>
            <a:r>
              <a:rPr kumimoji="1" lang="en-US" altLang="zh-CN"/>
              <a:t>AMS</a:t>
            </a:r>
            <a:r>
              <a:rPr kumimoji="1" lang="zh-CN" altLang="en-US"/>
              <a:t>要回调到应用，可以调用这个</a:t>
            </a:r>
            <a:r>
              <a:rPr kumimoji="1" lang="en-US" altLang="zh-CN"/>
              <a:t>binder</a:t>
            </a:r>
            <a:r>
              <a:rPr kumimoji="1" lang="zh-CN" altLang="en-US"/>
              <a:t>类的函数，而这个</a:t>
            </a:r>
            <a:r>
              <a:rPr kumimoji="1" lang="en-US" altLang="zh-CN"/>
              <a:t>binder</a:t>
            </a:r>
            <a:r>
              <a:rPr kumimoji="1" lang="zh-CN" altLang="en-US"/>
              <a:t>类又持有了</a:t>
            </a:r>
            <a:r>
              <a:rPr kumimoji="1" lang="en-US" altLang="zh-CN"/>
              <a:t>ServiceDispatcher</a:t>
            </a:r>
            <a:r>
              <a:rPr kumimoji="1" lang="zh-CN" altLang="en-US"/>
              <a:t>的引用，而</a:t>
            </a:r>
            <a:r>
              <a:rPr kumimoji="1" lang="en-US" altLang="zh-CN"/>
              <a:t>ServiceDispatcher</a:t>
            </a:r>
            <a:r>
              <a:rPr kumimoji="1" lang="zh-CN" altLang="en-US"/>
              <a:t>又持有了</a:t>
            </a:r>
            <a:r>
              <a:rPr kumimoji="1" lang="en-US" altLang="zh-CN"/>
              <a:t>ServiceConnection</a:t>
            </a:r>
            <a:r>
              <a:rPr kumimoji="1" lang="zh-CN" altLang="en-US"/>
              <a:t>的引用，所以调用</a:t>
            </a:r>
            <a:r>
              <a:rPr kumimoji="1" lang="en-US" altLang="zh-CN"/>
              <a:t>InnerConnection</a:t>
            </a:r>
            <a:r>
              <a:rPr kumimoji="1" lang="zh-CN" altLang="en-US"/>
              <a:t>的函数，就可以调用</a:t>
            </a:r>
            <a:r>
              <a:rPr kumimoji="1" lang="en-US" altLang="zh-CN"/>
              <a:t>ServiceConnection</a:t>
            </a:r>
            <a:r>
              <a:rPr kumimoji="1" lang="zh-CN" altLang="en-US"/>
              <a:t>的函数。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注意一下，这里</a:t>
            </a:r>
            <a:r>
              <a:rPr kumimoji="1" lang="en-US" altLang="zh-CN"/>
              <a:t>InnerConnection</a:t>
            </a:r>
            <a:r>
              <a:rPr kumimoji="1" lang="zh-CN" altLang="en-US"/>
              <a:t>持有</a:t>
            </a:r>
            <a:r>
              <a:rPr kumimoji="1" lang="en-US" altLang="zh-CN"/>
              <a:t>ServiceDispatcher</a:t>
            </a:r>
            <a:r>
              <a:rPr kumimoji="1" lang="zh-CN" altLang="en-US"/>
              <a:t>的弱引用。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Binder</a:t>
            </a:r>
            <a:r>
              <a:rPr kumimoji="1" lang="zh-CN" altLang="en-US"/>
              <a:t>对象只有一个函数，这个函数也是将来</a:t>
            </a:r>
            <a:r>
              <a:rPr kumimoji="1" lang="en-US" altLang="zh-CN"/>
              <a:t>AMS</a:t>
            </a:r>
            <a:r>
              <a:rPr kumimoji="1" lang="zh-CN" altLang="en-US"/>
              <a:t>要调的，咱们看下这个函数干了什么？调到了</a:t>
            </a:r>
            <a:r>
              <a:rPr kumimoji="1" lang="en-US" altLang="zh-CN"/>
              <a:t>ServiceDispatcher</a:t>
            </a:r>
            <a:r>
              <a:rPr kumimoji="1" lang="zh-CN" altLang="en-US"/>
              <a:t>的</a:t>
            </a:r>
            <a:r>
              <a:rPr kumimoji="1" lang="en-US" altLang="zh-CN"/>
              <a:t>connected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这其实是向主线程</a:t>
            </a:r>
            <a:r>
              <a:rPr kumimoji="1" lang="en-US" altLang="zh-CN"/>
              <a:t>post</a:t>
            </a:r>
            <a:r>
              <a:rPr kumimoji="1" lang="zh-CN" altLang="en-US"/>
              <a:t>了一个</a:t>
            </a:r>
            <a:r>
              <a:rPr kumimoji="1" lang="en-US" altLang="zh-CN"/>
              <a:t>runnable</a:t>
            </a:r>
            <a:r>
              <a:rPr kumimoji="1" lang="zh-CN" altLang="en-US"/>
              <a:t>，到主线程处理了。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36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主线程里的处理函数是这个</a:t>
            </a:r>
            <a:r>
              <a:rPr kumimoji="1" lang="en-US" altLang="zh-CN"/>
              <a:t>doConnected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mActiveConnections</a:t>
            </a:r>
            <a:r>
              <a:rPr kumimoji="1" lang="zh-CN" altLang="en-US"/>
              <a:t>是个缓存，缓存了</a:t>
            </a:r>
            <a:r>
              <a:rPr kumimoji="1" lang="en-US" altLang="zh-CN"/>
              <a:t>service</a:t>
            </a:r>
            <a:r>
              <a:rPr kumimoji="1" lang="zh-CN" altLang="en-US"/>
              <a:t>返回的</a:t>
            </a:r>
            <a:r>
              <a:rPr kumimoji="1" lang="en-US" altLang="zh-CN"/>
              <a:t>binder</a:t>
            </a:r>
            <a:r>
              <a:rPr kumimoji="1" lang="zh-CN" altLang="en-US"/>
              <a:t>句柄，就保存在这个</a:t>
            </a:r>
            <a:r>
              <a:rPr kumimoji="1" lang="en-US" altLang="zh-CN"/>
              <a:t>ConnectionInfo</a:t>
            </a:r>
            <a:r>
              <a:rPr kumimoji="1" lang="zh-CN" altLang="en-US"/>
              <a:t>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如果非空并且</a:t>
            </a:r>
            <a:r>
              <a:rPr kumimoji="1" lang="en-US" altLang="zh-CN"/>
              <a:t>binder</a:t>
            </a:r>
            <a:r>
              <a:rPr kumimoji="1" lang="zh-CN" altLang="en-US"/>
              <a:t>句柄没变，就不用重复回调</a:t>
            </a:r>
            <a:r>
              <a:rPr kumimoji="1" lang="en-US" altLang="zh-CN"/>
              <a:t>onServiceConnected</a:t>
            </a:r>
            <a:r>
              <a:rPr kumimoji="1" lang="zh-CN" altLang="en-US"/>
              <a:t>了，这里算是做了个防御，</a:t>
            </a:r>
            <a:endParaRPr kumimoji="1" lang="en-US" altLang="zh-CN"/>
          </a:p>
          <a:p>
            <a:r>
              <a:rPr kumimoji="1" lang="zh-CN" altLang="en-US"/>
              <a:t>同一个</a:t>
            </a:r>
            <a:r>
              <a:rPr kumimoji="1" lang="en-US" altLang="zh-CN"/>
              <a:t>context</a:t>
            </a:r>
            <a:r>
              <a:rPr kumimoji="1" lang="zh-CN" altLang="en-US"/>
              <a:t>和同一个</a:t>
            </a:r>
            <a:r>
              <a:rPr kumimoji="1" lang="en-US" altLang="zh-CN"/>
              <a:t>ServiceConnection</a:t>
            </a:r>
            <a:r>
              <a:rPr kumimoji="1" lang="zh-CN" altLang="en-US"/>
              <a:t>，多次</a:t>
            </a:r>
            <a:r>
              <a:rPr kumimoji="1" lang="en-US" altLang="zh-CN"/>
              <a:t>bindService</a:t>
            </a:r>
            <a:r>
              <a:rPr kumimoji="1" lang="zh-CN" altLang="en-US"/>
              <a:t>，也只会回调</a:t>
            </a:r>
            <a:r>
              <a:rPr kumimoji="1" lang="en-US" altLang="zh-CN"/>
              <a:t>onServiceConnected</a:t>
            </a:r>
            <a:r>
              <a:rPr kumimoji="1" lang="zh-CN" altLang="en-US"/>
              <a:t>一次。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往下走，就两种情况，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一种是</a:t>
            </a:r>
            <a:r>
              <a:rPr kumimoji="1" lang="en-US" altLang="zh-CN"/>
              <a:t>old</a:t>
            </a:r>
            <a:r>
              <a:rPr kumimoji="1" lang="zh-CN" altLang="en-US"/>
              <a:t>是空，新来的</a:t>
            </a:r>
            <a:r>
              <a:rPr kumimoji="1" lang="en-US" altLang="zh-CN"/>
              <a:t>binder</a:t>
            </a:r>
            <a:r>
              <a:rPr kumimoji="1" lang="zh-CN" altLang="en-US"/>
              <a:t>非空，这时候执行</a:t>
            </a:r>
            <a:r>
              <a:rPr kumimoji="1" lang="en-US" altLang="zh-CN"/>
              <a:t>onServiceConnected</a:t>
            </a:r>
            <a:r>
              <a:rPr kumimoji="1" lang="zh-CN" altLang="en-US"/>
              <a:t>，并且在缓存里增加一条记录。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还一种是</a:t>
            </a:r>
            <a:r>
              <a:rPr kumimoji="1" lang="en-US" altLang="zh-CN"/>
              <a:t>old</a:t>
            </a:r>
            <a:r>
              <a:rPr kumimoji="1" lang="zh-CN" altLang="en-US"/>
              <a:t>非空，新来的</a:t>
            </a:r>
            <a:r>
              <a:rPr kumimoji="1" lang="en-US" altLang="zh-CN"/>
              <a:t>Binder</a:t>
            </a:r>
            <a:r>
              <a:rPr kumimoji="1" lang="zh-CN" altLang="en-US"/>
              <a:t>是空，这时候执行</a:t>
            </a:r>
            <a:r>
              <a:rPr kumimoji="1" lang="en-US" altLang="zh-CN"/>
              <a:t>onServiceDisconnected</a:t>
            </a:r>
            <a:r>
              <a:rPr kumimoji="1" lang="zh-CN" altLang="en-US"/>
              <a:t>，从缓存里删除记录。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其实这里还有一块逻辑，就是用</a:t>
            </a:r>
            <a:r>
              <a:rPr lang="en-US" altLang="zh-CN"/>
              <a:t>DeathRecipient</a:t>
            </a:r>
            <a:r>
              <a:rPr kumimoji="1" lang="zh-CN" altLang="en-US"/>
              <a:t>监视</a:t>
            </a:r>
            <a:r>
              <a:rPr kumimoji="1" lang="en-US" altLang="zh-CN"/>
              <a:t>binder</a:t>
            </a:r>
            <a:r>
              <a:rPr kumimoji="1" lang="zh-CN" altLang="en-US"/>
              <a:t>句柄的死期，如果</a:t>
            </a:r>
            <a:r>
              <a:rPr kumimoji="1" lang="en-US" altLang="zh-CN"/>
              <a:t>binder</a:t>
            </a:r>
            <a:r>
              <a:rPr kumimoji="1" lang="zh-CN" altLang="en-US"/>
              <a:t>句柄所在进程挂了，也会回调</a:t>
            </a:r>
            <a:r>
              <a:rPr kumimoji="1" lang="en-US" altLang="zh-CN"/>
              <a:t>onServiceDisconnected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32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这里其实还有一块逻辑，就是监视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的死期，这个</a:t>
            </a:r>
            <a:r>
              <a:rPr kumimoji="1" lang="en-US" altLang="zh-CN"/>
              <a:t>DeathMonitor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如果</a:t>
            </a:r>
            <a:r>
              <a:rPr kumimoji="1" lang="en-US" altLang="zh-CN"/>
              <a:t>service</a:t>
            </a:r>
            <a:r>
              <a:rPr kumimoji="1" lang="zh-CN" altLang="en-US"/>
              <a:t>所在的进程挂了，这里就会收到</a:t>
            </a:r>
            <a:r>
              <a:rPr kumimoji="1" lang="en-US" altLang="zh-CN"/>
              <a:t>binder</a:t>
            </a:r>
            <a:r>
              <a:rPr kumimoji="1" lang="zh-CN" altLang="en-US"/>
              <a:t> </a:t>
            </a:r>
            <a:r>
              <a:rPr kumimoji="1" lang="en-US" altLang="zh-CN"/>
              <a:t>died</a:t>
            </a:r>
            <a:r>
              <a:rPr kumimoji="1" lang="zh-CN" altLang="en-US"/>
              <a:t>的回调，然后执行</a:t>
            </a:r>
            <a:r>
              <a:rPr kumimoji="1" lang="en-US" altLang="zh-CN"/>
              <a:t>onServiceDisconnected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onServiceDisconnected</a:t>
            </a:r>
            <a:r>
              <a:rPr kumimoji="1" lang="zh-CN" altLang="en-US"/>
              <a:t>一般是不会回调到的，除非</a:t>
            </a:r>
            <a:r>
              <a:rPr kumimoji="1" lang="en-US" altLang="zh-CN"/>
              <a:t>service</a:t>
            </a:r>
            <a:r>
              <a:rPr kumimoji="1" lang="zh-CN" altLang="en-US"/>
              <a:t>被系统回收了，或者进程挂了。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88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咱们用这个图整理一下思路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29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接下来开始正式地研究</a:t>
            </a:r>
            <a:r>
              <a:rPr kumimoji="1" lang="en-US" altLang="zh-CN"/>
              <a:t>bindService</a:t>
            </a:r>
            <a:r>
              <a:rPr kumimoji="1" lang="zh-CN" altLang="en-US"/>
              <a:t>的实现原理，请求从应用端发到了</a:t>
            </a:r>
            <a:r>
              <a:rPr kumimoji="1" lang="en-US" altLang="zh-CN"/>
              <a:t>AMS</a:t>
            </a:r>
            <a:r>
              <a:rPr kumimoji="1" lang="zh-CN" altLang="en-US"/>
              <a:t>，处理函数是这个</a:t>
            </a:r>
            <a:r>
              <a:rPr kumimoji="1" lang="en-US" altLang="zh-CN"/>
              <a:t>bindServiceLocked</a:t>
            </a:r>
            <a:r>
              <a:rPr kumimoji="1" lang="zh-CN" altLang="en-US"/>
              <a:t>。因为空间有限啊，我这省略了很多代码，咱们只看关键部分，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这儿</a:t>
            </a:r>
            <a:r>
              <a:rPr kumimoji="1" lang="en-US" altLang="zh-CN"/>
              <a:t>bringUpServiceLocked</a:t>
            </a:r>
            <a:r>
              <a:rPr kumimoji="1" lang="zh-CN" altLang="en-US"/>
              <a:t>用于启动</a:t>
            </a:r>
            <a:r>
              <a:rPr kumimoji="1" lang="en-US" altLang="zh-CN"/>
              <a:t>service</a:t>
            </a:r>
            <a:r>
              <a:rPr kumimoji="1" lang="zh-CN" altLang="en-US"/>
              <a:t>，这个函数返回有两种可能，一种是</a:t>
            </a:r>
            <a:r>
              <a:rPr kumimoji="1" lang="en-US" altLang="zh-CN"/>
              <a:t>service</a:t>
            </a:r>
            <a:r>
              <a:rPr kumimoji="1" lang="zh-CN" altLang="en-US"/>
              <a:t>已经启动好了，另外一种是进程还没启动呢。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然后往下走，有两种情况，</a:t>
            </a:r>
            <a:endParaRPr kumimoji="1" lang="en-US" altLang="zh-CN"/>
          </a:p>
          <a:p>
            <a:pPr marL="0" indent="0">
              <a:buFont typeface="+mj-lt"/>
              <a:buNone/>
            </a:pPr>
            <a:r>
              <a:rPr kumimoji="1" lang="zh-CN" altLang="en-US"/>
              <a:t>第一种情况，</a:t>
            </a:r>
            <a:r>
              <a:rPr kumimoji="1" lang="en-US" altLang="zh-CN"/>
              <a:t>s.app!=null</a:t>
            </a:r>
            <a:r>
              <a:rPr kumimoji="1" lang="zh-CN" altLang="en-US"/>
              <a:t>表示</a:t>
            </a:r>
            <a:r>
              <a:rPr kumimoji="1" lang="en-US" altLang="zh-CN"/>
              <a:t>service</a:t>
            </a:r>
            <a:r>
              <a:rPr kumimoji="1" lang="zh-CN" altLang="en-US"/>
              <a:t>已经启动好了。这里</a:t>
            </a:r>
            <a:r>
              <a:rPr kumimoji="1" lang="en-US" altLang="zh-CN"/>
              <a:t>received</a:t>
            </a:r>
            <a:r>
              <a:rPr kumimoji="1" lang="zh-CN" altLang="en-US"/>
              <a:t>为</a:t>
            </a:r>
            <a:r>
              <a:rPr kumimoji="1" lang="en-US" altLang="zh-CN"/>
              <a:t>true</a:t>
            </a:r>
            <a:r>
              <a:rPr kumimoji="1" lang="zh-CN" altLang="en-US"/>
              <a:t>，表示</a:t>
            </a:r>
            <a:r>
              <a:rPr kumimoji="1" lang="en-US" altLang="zh-CN"/>
              <a:t>AMS</a:t>
            </a:r>
            <a:r>
              <a:rPr kumimoji="1" lang="zh-CN" altLang="en-US"/>
              <a:t>已经拿到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句柄了。</a:t>
            </a:r>
            <a:endParaRPr kumimoji="1" lang="en-US" altLang="zh-CN"/>
          </a:p>
          <a:p>
            <a:pPr marL="0" indent="0">
              <a:buFont typeface="+mj-lt"/>
              <a:buNone/>
            </a:pPr>
            <a:r>
              <a:rPr kumimoji="1" lang="zh-CN" altLang="en-US"/>
              <a:t>所以这里可以直接调</a:t>
            </a:r>
            <a:r>
              <a:rPr kumimoji="1" lang="en-US" altLang="zh-CN"/>
              <a:t>connected</a:t>
            </a:r>
            <a:r>
              <a:rPr kumimoji="1" lang="zh-CN" altLang="en-US"/>
              <a:t>回调到应用端了，这里带上了</a:t>
            </a:r>
            <a:r>
              <a:rPr kumimoji="1" lang="en-US" altLang="zh-CN"/>
              <a:t>binder</a:t>
            </a:r>
            <a:r>
              <a:rPr kumimoji="1" lang="zh-CN" altLang="en-US"/>
              <a:t>句柄。前面提到过，这里的</a:t>
            </a:r>
            <a:r>
              <a:rPr kumimoji="1" lang="en-US" altLang="zh-CN"/>
              <a:t>connected</a:t>
            </a:r>
            <a:r>
              <a:rPr kumimoji="1" lang="zh-CN" altLang="en-US"/>
              <a:t>就是</a:t>
            </a:r>
            <a:r>
              <a:rPr kumimoji="1" lang="en-US" altLang="zh-CN"/>
              <a:t>IServiceConnection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函数。</a:t>
            </a:r>
            <a:endParaRPr kumimoji="1" lang="en-US" altLang="zh-CN"/>
          </a:p>
          <a:p>
            <a:pPr marL="0" indent="0">
              <a:buFont typeface="+mj-lt"/>
              <a:buNone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zh-CN" altLang="en-US"/>
              <a:t>第二种情况，</a:t>
            </a:r>
            <a:r>
              <a:rPr kumimoji="1" lang="en-US" altLang="zh-CN"/>
              <a:t>service</a:t>
            </a:r>
            <a:r>
              <a:rPr kumimoji="1" lang="zh-CN" altLang="en-US"/>
              <a:t>还没启动，或者</a:t>
            </a:r>
            <a:r>
              <a:rPr kumimoji="1" lang="en-US" altLang="zh-CN"/>
              <a:t>AMS</a:t>
            </a:r>
            <a:r>
              <a:rPr kumimoji="1" lang="zh-CN" altLang="en-US"/>
              <a:t>没收到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句柄，注意，如果</a:t>
            </a:r>
            <a:r>
              <a:rPr kumimoji="1" lang="en-US" altLang="zh-CN"/>
              <a:t>service</a:t>
            </a:r>
            <a:r>
              <a:rPr kumimoji="1" lang="zh-CN" altLang="en-US"/>
              <a:t>还没启动，这个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什么也不做就返回了，所以这种情况我们忽略。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所以我们只考虑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没收到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句柄，</a:t>
            </a:r>
            <a:r>
              <a:rPr kumimoji="1" lang="zh-CN" altLang="en-US"/>
              <a:t>并且</a:t>
            </a:r>
            <a:r>
              <a:rPr kumimoji="1" lang="en-US" altLang="zh-CN"/>
              <a:t>AMS</a:t>
            </a:r>
            <a:r>
              <a:rPr kumimoji="1" lang="zh-CN" altLang="en-US"/>
              <a:t>还没向</a:t>
            </a:r>
            <a:r>
              <a:rPr kumimoji="1" lang="en-US" altLang="zh-CN"/>
              <a:t>service</a:t>
            </a:r>
            <a:r>
              <a:rPr kumimoji="1" lang="zh-CN" altLang="en-US"/>
              <a:t>请求</a:t>
            </a:r>
            <a:r>
              <a:rPr kumimoji="1" lang="en-US" altLang="zh-CN"/>
              <a:t>binder</a:t>
            </a:r>
            <a:r>
              <a:rPr kumimoji="1" lang="zh-CN" altLang="en-US"/>
              <a:t>句柄呢，那么</a:t>
            </a:r>
            <a:r>
              <a:rPr kumimoji="1" lang="en-US" altLang="zh-CN"/>
              <a:t>AMS</a:t>
            </a:r>
            <a:r>
              <a:rPr kumimoji="1" lang="zh-CN" altLang="en-US"/>
              <a:t>就向</a:t>
            </a:r>
            <a:r>
              <a:rPr kumimoji="1" lang="en-US" altLang="zh-CN"/>
              <a:t>service</a:t>
            </a:r>
            <a:r>
              <a:rPr kumimoji="1" lang="zh-CN" altLang="en-US"/>
              <a:t>请求</a:t>
            </a:r>
            <a:r>
              <a:rPr kumimoji="1" lang="en-US" altLang="zh-CN"/>
              <a:t>binder</a:t>
            </a:r>
            <a:r>
              <a:rPr kumimoji="1" lang="zh-CN" altLang="en-US"/>
              <a:t>句柄吧。通过这个</a:t>
            </a:r>
            <a:r>
              <a:rPr kumimoji="1" lang="en-US" altLang="zh-CN"/>
              <a:t>requestServiceBinderLocked</a:t>
            </a:r>
            <a:r>
              <a:rPr kumimoji="1" lang="zh-CN" altLang="en-US"/>
              <a:t>函数。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zh-CN"/>
          </a:p>
          <a:p>
            <a:pPr marL="0" indent="0">
              <a:buFont typeface="+mj-lt"/>
              <a:buNone/>
            </a:pPr>
            <a:r>
              <a:rPr kumimoji="1" lang="zh-CN" altLang="en-US"/>
              <a:t>接下来，咱们看两个函数，一个是</a:t>
            </a:r>
            <a:r>
              <a:rPr kumimoji="1" lang="en-US" altLang="zh-CN"/>
              <a:t>bringUpServiceLocked</a:t>
            </a:r>
            <a:r>
              <a:rPr kumimoji="1" lang="zh-CN" altLang="en-US"/>
              <a:t>，一个是</a:t>
            </a:r>
            <a:r>
              <a:rPr kumimoji="1" lang="en-US" altLang="zh-CN"/>
              <a:t>requestServiceBindingLocked</a:t>
            </a:r>
            <a:r>
              <a:rPr kumimoji="1" lang="zh-CN" altLang="en-US"/>
              <a:t>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8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2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1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0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1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07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30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201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06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6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9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5AB4-FC03-C64C-98A8-37FA56DF67CA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6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6FA4B-73FB-B541-BC4C-7CB45928C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34506"/>
            <a:ext cx="6858000" cy="474488"/>
          </a:xfrm>
        </p:spPr>
        <p:txBody>
          <a:bodyPr anchor="ctr">
            <a:no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的绑定原理</a:t>
            </a:r>
          </a:p>
        </p:txBody>
      </p:sp>
    </p:spTree>
    <p:extLst>
      <p:ext uri="{BB962C8B-B14F-4D97-AF65-F5344CB8AC3E}">
        <p14:creationId xmlns:p14="http://schemas.microsoft.com/office/powerpoint/2010/main" val="169388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F9239DF-01F7-6A43-84F7-DD9584CAB260}"/>
              </a:ext>
            </a:extLst>
          </p:cNvPr>
          <p:cNvSpPr/>
          <p:nvPr/>
        </p:nvSpPr>
        <p:spPr>
          <a:xfrm>
            <a:off x="1158240" y="475488"/>
            <a:ext cx="2584704" cy="424815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F6888B-7F18-8D43-8B05-01EEBDADE46F}"/>
              </a:ext>
            </a:extLst>
          </p:cNvPr>
          <p:cNvSpPr txBox="1"/>
          <p:nvPr/>
        </p:nvSpPr>
        <p:spPr>
          <a:xfrm>
            <a:off x="1371619" y="504551"/>
            <a:ext cx="21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2AA6CC-D38B-0642-9BA2-11122621FD3D}"/>
              </a:ext>
            </a:extLst>
          </p:cNvPr>
          <p:cNvSpPr txBox="1"/>
          <p:nvPr/>
        </p:nvSpPr>
        <p:spPr>
          <a:xfrm>
            <a:off x="1331164" y="3553183"/>
            <a:ext cx="22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D07167-E4B1-F040-96F8-4E0190722A88}"/>
              </a:ext>
            </a:extLst>
          </p:cNvPr>
          <p:cNvSpPr/>
          <p:nvPr/>
        </p:nvSpPr>
        <p:spPr>
          <a:xfrm>
            <a:off x="1318972" y="3010662"/>
            <a:ext cx="2260308" cy="14881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4B2EC9-D327-E941-9AA2-66BF254F0171}"/>
              </a:ext>
            </a:extLst>
          </p:cNvPr>
          <p:cNvSpPr txBox="1"/>
          <p:nvPr/>
        </p:nvSpPr>
        <p:spPr>
          <a:xfrm>
            <a:off x="1331164" y="1851375"/>
            <a:ext cx="23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IServiceConnection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CD88B8-5FB5-9F4A-9DED-0A388C774B98}"/>
              </a:ext>
            </a:extLst>
          </p:cNvPr>
          <p:cNvSpPr/>
          <p:nvPr/>
        </p:nvSpPr>
        <p:spPr>
          <a:xfrm>
            <a:off x="1318972" y="1308854"/>
            <a:ext cx="2260308" cy="14881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342A3E-3943-7347-B941-03553BAEDC44}"/>
              </a:ext>
            </a:extLst>
          </p:cNvPr>
          <p:cNvSpPr/>
          <p:nvPr/>
        </p:nvSpPr>
        <p:spPr>
          <a:xfrm>
            <a:off x="5401058" y="1288780"/>
            <a:ext cx="2260308" cy="14881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5BD113-0681-4A44-A82F-514ABED00A51}"/>
              </a:ext>
            </a:extLst>
          </p:cNvPr>
          <p:cNvSpPr txBox="1"/>
          <p:nvPr/>
        </p:nvSpPr>
        <p:spPr>
          <a:xfrm>
            <a:off x="6178391" y="185137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6635F09-56F7-DC41-A34B-A3FA0A0341E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98876" y="2032873"/>
            <a:ext cx="180218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58AC3E3-BF32-AF4D-BAE5-7EE28C090BBD}"/>
              </a:ext>
            </a:extLst>
          </p:cNvPr>
          <p:cNvSpPr txBox="1"/>
          <p:nvPr/>
        </p:nvSpPr>
        <p:spPr>
          <a:xfrm>
            <a:off x="3925824" y="1658112"/>
            <a:ext cx="13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connected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CC35AA8-D090-B340-9C60-9018106BBA2E}"/>
              </a:ext>
            </a:extLst>
          </p:cNvPr>
          <p:cNvCxnSpPr/>
          <p:nvPr/>
        </p:nvCxnSpPr>
        <p:spPr>
          <a:xfrm>
            <a:off x="2488885" y="2571750"/>
            <a:ext cx="0" cy="7932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6B997ED6-2778-5240-9493-823F2B43851D}"/>
              </a:ext>
            </a:extLst>
          </p:cNvPr>
          <p:cNvCxnSpPr>
            <a:endCxn id="13" idx="0"/>
          </p:cNvCxnSpPr>
          <p:nvPr/>
        </p:nvCxnSpPr>
        <p:spPr>
          <a:xfrm>
            <a:off x="3742944" y="689217"/>
            <a:ext cx="2788268" cy="599563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20FAF57-5743-3448-8148-14EFDE820341}"/>
              </a:ext>
            </a:extLst>
          </p:cNvPr>
          <p:cNvSpPr txBox="1"/>
          <p:nvPr/>
        </p:nvSpPr>
        <p:spPr>
          <a:xfrm>
            <a:off x="4498848" y="316992"/>
            <a:ext cx="14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65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880A544-C8D5-D34C-89AC-4C8137AB4170}"/>
              </a:ext>
            </a:extLst>
          </p:cNvPr>
          <p:cNvSpPr/>
          <p:nvPr/>
        </p:nvSpPr>
        <p:spPr>
          <a:xfrm>
            <a:off x="345559" y="309593"/>
            <a:ext cx="8452883" cy="369331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((flags &amp; Context.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BIND_AUTO_CREATE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!=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bringUpServiceLocked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.connected(s.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12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B3A4F8-1CF4-D248-B988-06DADCAFC906}"/>
              </a:ext>
            </a:extLst>
          </p:cNvPr>
          <p:cNvSpPr/>
          <p:nvPr/>
        </p:nvSpPr>
        <p:spPr>
          <a:xfrm>
            <a:off x="3206496" y="327660"/>
            <a:ext cx="273100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ServiceRecord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E852C-935A-B643-8792-BBB4CAE91768}"/>
              </a:ext>
            </a:extLst>
          </p:cNvPr>
          <p:cNvSpPr/>
          <p:nvPr/>
        </p:nvSpPr>
        <p:spPr>
          <a:xfrm>
            <a:off x="3206496" y="1577848"/>
            <a:ext cx="273100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IntentBindRecord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433813-D9B9-2846-84A8-C32D8A9D528E}"/>
              </a:ext>
            </a:extLst>
          </p:cNvPr>
          <p:cNvSpPr/>
          <p:nvPr/>
        </p:nvSpPr>
        <p:spPr>
          <a:xfrm>
            <a:off x="3206496" y="2828036"/>
            <a:ext cx="273100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AppBindRecord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80A1B-4BD9-0A41-9D21-A99FAD3D3476}"/>
              </a:ext>
            </a:extLst>
          </p:cNvPr>
          <p:cNvSpPr/>
          <p:nvPr/>
        </p:nvSpPr>
        <p:spPr>
          <a:xfrm>
            <a:off x="3206496" y="4078224"/>
            <a:ext cx="273100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ConnectionRecord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70C53C2-B3B9-0644-9178-CF7A4AE6C826}"/>
              </a:ext>
            </a:extLst>
          </p:cNvPr>
          <p:cNvCxnSpPr/>
          <p:nvPr/>
        </p:nvCxnSpPr>
        <p:spPr>
          <a:xfrm>
            <a:off x="4572000" y="987552"/>
            <a:ext cx="0" cy="4754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2F1398A-0968-B745-9C59-4F0F209550FD}"/>
              </a:ext>
            </a:extLst>
          </p:cNvPr>
          <p:cNvCxnSpPr/>
          <p:nvPr/>
        </p:nvCxnSpPr>
        <p:spPr>
          <a:xfrm>
            <a:off x="4572000" y="2237232"/>
            <a:ext cx="0" cy="4754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8CC29F6-BC5D-7E4E-BCC5-2F9480B935F7}"/>
              </a:ext>
            </a:extLst>
          </p:cNvPr>
          <p:cNvCxnSpPr/>
          <p:nvPr/>
        </p:nvCxnSpPr>
        <p:spPr>
          <a:xfrm>
            <a:off x="4572000" y="3493008"/>
            <a:ext cx="0" cy="4754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AC8DAE8-34D6-E24E-B0DF-D63266ED332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65BFB1-0557-AE43-9BEA-AE1CE8A13467}"/>
              </a:ext>
            </a:extLst>
          </p:cNvPr>
          <p:cNvSpPr/>
          <p:nvPr/>
        </p:nvSpPr>
        <p:spPr>
          <a:xfrm>
            <a:off x="585219" y="1694587"/>
            <a:ext cx="7973563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mData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mType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mType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mComponent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mComponent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mCategories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mCategories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9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6" grpId="1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B970669-AF6A-6540-B5F8-892AC1899CE3}"/>
              </a:ext>
            </a:extLst>
          </p:cNvPr>
          <p:cNvSpPr/>
          <p:nvPr/>
        </p:nvSpPr>
        <p:spPr>
          <a:xfrm>
            <a:off x="412750" y="309593"/>
            <a:ext cx="8318500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final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bringUpServiceLocked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r.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sendServiceArgsLocked(r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ProcessRecord app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mAm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.getProcessRecordLocked(procName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(app 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app.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realStartServiceLocked(r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(app ==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app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mAm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.startProcessLocked(procName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(!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.contains(r))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.add(r)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FE583C-9E30-3C41-9CAF-49A120C96E43}"/>
              </a:ext>
            </a:extLst>
          </p:cNvPr>
          <p:cNvSpPr/>
          <p:nvPr/>
        </p:nvSpPr>
        <p:spPr>
          <a:xfrm>
            <a:off x="3759200" y="2907090"/>
            <a:ext cx="5207000" cy="2062103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attachApplicationLocked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(ProcessRecord proc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 &gt;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ServiceRecord sr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.get(i)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realStartServiceLocked(sr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1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0B2397-B558-4E47-AF7C-7EC25869057E}"/>
              </a:ext>
            </a:extLst>
          </p:cNvPr>
          <p:cNvSpPr/>
          <p:nvPr/>
        </p:nvSpPr>
        <p:spPr>
          <a:xfrm>
            <a:off x="1816100" y="725091"/>
            <a:ext cx="5511800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realStartServiceLocked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(app.thread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 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RemoteException()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app.thread.scheduleCreateService(r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requestServiceBindingsLocked(r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sendServiceArgsLocked(r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0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A2EB5-396E-AA4C-B7BC-61E40A99243D}"/>
              </a:ext>
            </a:extLst>
          </p:cNvPr>
          <p:cNvSpPr/>
          <p:nvPr/>
        </p:nvSpPr>
        <p:spPr>
          <a:xfrm>
            <a:off x="1219200" y="725091"/>
            <a:ext cx="6705600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||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((!i.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|| rebind) &amp;&amp; i.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.scheduleBindService(r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rebind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(!rebind)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i.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DCD995-925D-1945-BFCD-A25DAFEADA14}"/>
              </a:ext>
            </a:extLst>
          </p:cNvPr>
          <p:cNvSpPr/>
          <p:nvPr/>
        </p:nvSpPr>
        <p:spPr>
          <a:xfrm>
            <a:off x="901700" y="863590"/>
            <a:ext cx="7340600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handleBindService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(BindServiceData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Service s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rebind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IBinder binder = s.onBind(data.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ActivityManagerNative.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().publishService(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s.onRebind(data.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542E0C-3DC9-1A48-A5BD-C9E9DBA704DB}"/>
              </a:ext>
            </a:extLst>
          </p:cNvPr>
          <p:cNvSpPr/>
          <p:nvPr/>
        </p:nvSpPr>
        <p:spPr>
          <a:xfrm>
            <a:off x="5656676" y="1155184"/>
            <a:ext cx="3298019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ArrayMap&lt;IBinder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Service&gt;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8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CAB308-6005-C24D-93D8-08E29E0C7513}"/>
              </a:ext>
            </a:extLst>
          </p:cNvPr>
          <p:cNvSpPr/>
          <p:nvPr/>
        </p:nvSpPr>
        <p:spPr>
          <a:xfrm>
            <a:off x="425450" y="1002090"/>
            <a:ext cx="8293100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conni=r.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.size()-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conni&gt;=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conni--)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ArrayList&lt;ConnectionRecord&gt; clist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.valueAt(conni)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i=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i&lt;clist.size()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i++)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ConnectionRecord c = clist.get(i)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.connected(r.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6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AD048-3191-D642-B7CD-46463CE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onRebind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什么时候调用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570387-F17D-E343-9774-7030D4EE16A6}"/>
              </a:ext>
            </a:extLst>
          </p:cNvPr>
          <p:cNvSpPr/>
          <p:nvPr/>
        </p:nvSpPr>
        <p:spPr>
          <a:xfrm>
            <a:off x="861060" y="1323469"/>
            <a:ext cx="7421880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(s.app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b.intent.received)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(b.intent.apps.size() ==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b.intent.doRebind)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requestServiceBindingLocked(s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callerFg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true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 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7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D7E563-261C-564C-95B3-F315B5D67CD2}"/>
              </a:ext>
            </a:extLst>
          </p:cNvPr>
          <p:cNvSpPr/>
          <p:nvPr/>
        </p:nvSpPr>
        <p:spPr>
          <a:xfrm>
            <a:off x="329184" y="586591"/>
            <a:ext cx="8485632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unbindServiceLocked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(IServiceConnection connection)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IBinder binder = connection.asBinder()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ArrayList&lt;ConnectionRecord&gt; clist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mServiceConnections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.get(binder)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(clist.size()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ConnectionRecord r = clist.get(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removeConnectionLocked(r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null, 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(clist.size()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clist.get(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== 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clist.remove(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CBC26-506E-9141-AE95-B0CBFBA5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BF4AA-9357-564B-868C-AA23B555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知道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的用法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相关的生命周期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7128F0-4A00-8A44-BEA7-47D27D32B30C}"/>
              </a:ext>
            </a:extLst>
          </p:cNvPr>
          <p:cNvSpPr/>
          <p:nvPr/>
        </p:nvSpPr>
        <p:spPr>
          <a:xfrm>
            <a:off x="505968" y="214545"/>
            <a:ext cx="8132064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removeConnectionLocked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(ConnectionRecord 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 ==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b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hasBound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hasBound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false;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.scheduleUnbindService(s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.getIntent())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E5090-355A-B14B-9FC2-45B677F32B0D}"/>
              </a:ext>
            </a:extLst>
          </p:cNvPr>
          <p:cNvSpPr/>
          <p:nvPr/>
        </p:nvSpPr>
        <p:spPr>
          <a:xfrm>
            <a:off x="505968" y="2989386"/>
            <a:ext cx="8132064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handleUnbindService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(BindServiceData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Service s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 = s.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onUnbind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(doRebind)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ActivityManagerNative.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().unbindFinished(doRebind)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9DFBCF6-C737-3C49-9C19-CED9CF9CBC7E}"/>
              </a:ext>
            </a:extLst>
          </p:cNvPr>
          <p:cNvCxnSpPr/>
          <p:nvPr/>
        </p:nvCxnSpPr>
        <p:spPr>
          <a:xfrm flipH="1">
            <a:off x="3255264" y="2194560"/>
            <a:ext cx="341376" cy="7948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FAFEA6-18F4-D046-BFC7-A92759E5A3F1}"/>
              </a:ext>
            </a:extLst>
          </p:cNvPr>
          <p:cNvSpPr/>
          <p:nvPr/>
        </p:nvSpPr>
        <p:spPr>
          <a:xfrm>
            <a:off x="170688" y="1417588"/>
            <a:ext cx="8802624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unbindFinishedLocked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doRebind) {</a:t>
            </a:r>
          </a:p>
          <a:p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!inDestroying)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1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0E03-7FD3-284C-A6BF-79F8C889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的绑定原理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78F21-3E9C-8542-8838-D9E248D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的大致工作流程 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涉及到的各组件之间的通信流程   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绑定相关的生命周期回调原理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30391-1B1F-D94A-AD90-510BDB0A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68" y="2195322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BA366B-3404-B344-93DC-3B21192C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68" y="289874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F868978-3525-0D40-AFA0-8B9B5F672905}"/>
              </a:ext>
            </a:extLst>
          </p:cNvPr>
          <p:cNvSpPr/>
          <p:nvPr/>
        </p:nvSpPr>
        <p:spPr>
          <a:xfrm>
            <a:off x="232587" y="725091"/>
            <a:ext cx="8678826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mServiceConnection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onServiceConnected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IRemoteCaller.Stub.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asInterface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.call()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service 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Intent(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MyService.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bindService(service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mServiceConnection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BIND_AUTO_CREATE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1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5D2E61-C67C-5F4F-A631-93E2B1299088}"/>
              </a:ext>
            </a:extLst>
          </p:cNvPr>
          <p:cNvSpPr/>
          <p:nvPr/>
        </p:nvSpPr>
        <p:spPr>
          <a:xfrm>
            <a:off x="959381" y="3591486"/>
            <a:ext cx="2133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00153-94E1-8A46-8496-273DA7788A0C}"/>
              </a:ext>
            </a:extLst>
          </p:cNvPr>
          <p:cNvSpPr/>
          <p:nvPr/>
        </p:nvSpPr>
        <p:spPr>
          <a:xfrm>
            <a:off x="6090181" y="3591486"/>
            <a:ext cx="2133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283E05-6E44-454D-A283-0A3E28E808EF}"/>
              </a:ext>
            </a:extLst>
          </p:cNvPr>
          <p:cNvSpPr/>
          <p:nvPr/>
        </p:nvSpPr>
        <p:spPr>
          <a:xfrm>
            <a:off x="3867681" y="485215"/>
            <a:ext cx="1447800" cy="18733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C89413-96C3-3D4C-A3FA-39F1073EA96A}"/>
              </a:ext>
            </a:extLst>
          </p:cNvPr>
          <p:cNvSpPr txBox="1"/>
          <p:nvPr/>
        </p:nvSpPr>
        <p:spPr>
          <a:xfrm>
            <a:off x="6398118" y="620267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D14DB1-92BF-F74C-8100-41D2A5A73D88}"/>
              </a:ext>
            </a:extLst>
          </p:cNvPr>
          <p:cNvSpPr txBox="1"/>
          <p:nvPr/>
        </p:nvSpPr>
        <p:spPr>
          <a:xfrm>
            <a:off x="5315481" y="1412413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5813E82B-8473-E549-A1D4-2889F3718971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5216496" y="1117601"/>
            <a:ext cx="3106272" cy="2908298"/>
          </a:xfrm>
          <a:prstGeom prst="bentConnector4">
            <a:avLst>
              <a:gd name="adj1" fmla="val 412"/>
              <a:gd name="adj2" fmla="val 10786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77C132BC-BE50-684D-9466-873979947E7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353065" y="1787570"/>
            <a:ext cx="1766332" cy="184150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756B87F6-C489-C946-8566-CBAC84597CE0}"/>
              </a:ext>
            </a:extLst>
          </p:cNvPr>
          <p:cNvCxnSpPr>
            <a:stCxn id="4" idx="1"/>
          </p:cNvCxnSpPr>
          <p:nvPr/>
        </p:nvCxnSpPr>
        <p:spPr>
          <a:xfrm rot="10800000" flipH="1">
            <a:off x="959381" y="1018614"/>
            <a:ext cx="2908300" cy="3106273"/>
          </a:xfrm>
          <a:prstGeom prst="bentConnector4">
            <a:avLst>
              <a:gd name="adj1" fmla="val -7860"/>
              <a:gd name="adj2" fmla="val 100003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A6AABC0-71EA-6A4A-B151-8D89B88060AE}"/>
              </a:ext>
            </a:extLst>
          </p:cNvPr>
          <p:cNvSpPr txBox="1"/>
          <p:nvPr/>
        </p:nvSpPr>
        <p:spPr>
          <a:xfrm>
            <a:off x="736999" y="620267"/>
            <a:ext cx="161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5259AA6E-222A-B449-8EA4-47A10063B079}"/>
              </a:ext>
            </a:extLst>
          </p:cNvPr>
          <p:cNvCxnSpPr>
            <a:endCxn id="4" idx="0"/>
          </p:cNvCxnSpPr>
          <p:nvPr/>
        </p:nvCxnSpPr>
        <p:spPr>
          <a:xfrm rot="10800000" flipV="1">
            <a:off x="2026181" y="1812522"/>
            <a:ext cx="1841500" cy="1778963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9FB5A22-84AC-2E48-BA89-F9676637FF39}"/>
              </a:ext>
            </a:extLst>
          </p:cNvPr>
          <p:cNvSpPr txBox="1"/>
          <p:nvPr/>
        </p:nvSpPr>
        <p:spPr>
          <a:xfrm>
            <a:off x="1880280" y="1411475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回调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80D3BD8-4BD0-5947-B8B9-058D372DFBA4}"/>
              </a:ext>
            </a:extLst>
          </p:cNvPr>
          <p:cNvCxnSpPr/>
          <p:nvPr/>
        </p:nvCxnSpPr>
        <p:spPr>
          <a:xfrm>
            <a:off x="3218688" y="4133088"/>
            <a:ext cx="265785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7E3EEA2-FA72-EE48-A196-C3F3B91CABB6}"/>
              </a:ext>
            </a:extLst>
          </p:cNvPr>
          <p:cNvSpPr txBox="1"/>
          <p:nvPr/>
        </p:nvSpPr>
        <p:spPr>
          <a:xfrm>
            <a:off x="3755136" y="371856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582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34" grpId="0"/>
      <p:bldP spid="51" grpId="0"/>
      <p:bldP spid="54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F8F3E48-0F6E-7E4A-8FD8-80A2A2475B89}"/>
              </a:ext>
            </a:extLst>
          </p:cNvPr>
          <p:cNvSpPr/>
          <p:nvPr/>
        </p:nvSpPr>
        <p:spPr>
          <a:xfrm>
            <a:off x="385430" y="535085"/>
            <a:ext cx="8373140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 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bindServiceCommon(service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EBB38E-23FF-F94B-93AF-6DB9B008DA0C}"/>
              </a:ext>
            </a:extLst>
          </p:cNvPr>
          <p:cNvSpPr/>
          <p:nvPr/>
        </p:nvSpPr>
        <p:spPr>
          <a:xfrm>
            <a:off x="385430" y="2094158"/>
            <a:ext cx="8373140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bindServiceCommon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 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IServiceConnection sd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.getServiceDispatcher(conn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getOuterContext()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mMainThread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.getHandler()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ActivityManagerNative.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().bindService(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mMainThread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.getApplicationThread()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F92F2F4-5FE2-4D4D-B5DD-0042C72F1467}"/>
              </a:ext>
            </a:extLst>
          </p:cNvPr>
          <p:cNvCxnSpPr/>
          <p:nvPr/>
        </p:nvCxnSpPr>
        <p:spPr>
          <a:xfrm flipH="1">
            <a:off x="2596896" y="1402080"/>
            <a:ext cx="97536" cy="69207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5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94C8E8-2100-554D-BD6E-8AA5399219FF}"/>
              </a:ext>
            </a:extLst>
          </p:cNvPr>
          <p:cNvSpPr/>
          <p:nvPr/>
        </p:nvSpPr>
        <p:spPr>
          <a:xfrm>
            <a:off x="152400" y="309593"/>
            <a:ext cx="8839200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IServiceConnection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getServiceDispatcher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(ServiceConnection 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 sd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Map&lt;ServiceConnection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ServiceDispatcher&gt; map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(map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sd = map.get(c)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(sd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ServiceDispatcher(c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(map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map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ArrayMap&lt;ServiceConnection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ServiceDispatcher&gt;()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.put(context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map.put(c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sd.getIServiceConnection()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1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D48FB48-61B3-AA41-9D46-BEF0411DF2FA}"/>
              </a:ext>
            </a:extLst>
          </p:cNvPr>
          <p:cNvSpPr/>
          <p:nvPr/>
        </p:nvSpPr>
        <p:spPr>
          <a:xfrm>
            <a:off x="265814" y="427695"/>
            <a:ext cx="8612372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(ServiceConnection 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mIServiceConnection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InnerConnection(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mConnection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0B73FC-09C8-3D4F-BD03-8182706DD1DD}"/>
              </a:ext>
            </a:extLst>
          </p:cNvPr>
          <p:cNvSpPr/>
          <p:nvPr/>
        </p:nvSpPr>
        <p:spPr>
          <a:xfrm>
            <a:off x="265814" y="1967092"/>
            <a:ext cx="8612372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InnerConnection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IServiceConnection.Stub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WeakReference&lt;ServiceDispatcher&gt;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mDispatcher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LoadedApk.ServiceDispatcher sd =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mDispatcher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(sd !=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sd.connected(name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en-US" altLang="zh-CN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658F6D-2525-8F40-93BD-1C67D60E98C3}"/>
              </a:ext>
            </a:extLst>
          </p:cNvPr>
          <p:cNvCxnSpPr>
            <a:cxnSpLocks/>
          </p:cNvCxnSpPr>
          <p:nvPr/>
        </p:nvCxnSpPr>
        <p:spPr>
          <a:xfrm flipH="1">
            <a:off x="3189768" y="1026675"/>
            <a:ext cx="914399" cy="8805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9FD4520-37D1-A74D-9547-03C5E1789254}"/>
              </a:ext>
            </a:extLst>
          </p:cNvPr>
          <p:cNvSpPr/>
          <p:nvPr/>
        </p:nvSpPr>
        <p:spPr>
          <a:xfrm>
            <a:off x="1889760" y="4238745"/>
            <a:ext cx="6809232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mActivityThread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.post(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RunConnection(name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rgbClr val="6897B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7086FE7-255F-A240-8200-4D26AF5E4F20}"/>
              </a:ext>
            </a:extLst>
          </p:cNvPr>
          <p:cNvCxnSpPr/>
          <p:nvPr/>
        </p:nvCxnSpPr>
        <p:spPr>
          <a:xfrm>
            <a:off x="1889760" y="3889248"/>
            <a:ext cx="341376" cy="3494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2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5761C-EDBD-6546-A35A-B6C681955FFD}"/>
              </a:ext>
            </a:extLst>
          </p:cNvPr>
          <p:cNvSpPr/>
          <p:nvPr/>
        </p:nvSpPr>
        <p:spPr>
          <a:xfrm>
            <a:off x="673100" y="32594"/>
            <a:ext cx="7797800" cy="507831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doConnected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old =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mActiveConnections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.get(name)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(old !=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old.binder == service) {</a:t>
            </a: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 !=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info 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ConnectionInfo(ser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vice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mActiveConnections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.put(name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info)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mActiveConnections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.remove(name)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(old !=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mConnection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.onServiceDisconnected(name)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 !=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mConnection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.onServiceConnected(name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253012-7F23-9544-9E35-2051716F8CE7}"/>
              </a:ext>
            </a:extLst>
          </p:cNvPr>
          <p:cNvSpPr/>
          <p:nvPr/>
        </p:nvSpPr>
        <p:spPr>
          <a:xfrm>
            <a:off x="3407664" y="980617"/>
            <a:ext cx="5394960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ArrayMap&lt;ComponentName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ConnectionInfo&gt;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F5165AE-58D7-324E-971E-A1310244B199}"/>
              </a:ext>
            </a:extLst>
          </p:cNvPr>
          <p:cNvCxnSpPr/>
          <p:nvPr/>
        </p:nvCxnSpPr>
        <p:spPr>
          <a:xfrm>
            <a:off x="3182112" y="573024"/>
            <a:ext cx="560832" cy="4075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6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2190AA-09CD-5849-B6BF-D7AB61D9B46E}"/>
              </a:ext>
            </a:extLst>
          </p:cNvPr>
          <p:cNvSpPr/>
          <p:nvPr/>
        </p:nvSpPr>
        <p:spPr>
          <a:xfrm>
            <a:off x="1027176" y="339334"/>
            <a:ext cx="7089648" cy="64633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info.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deathMonitor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DeathMonitor(name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service.linkToDeath(info.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deathMonitor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C068B8-569C-7646-B4F2-9C2BD61B4E1C}"/>
              </a:ext>
            </a:extLst>
          </p:cNvPr>
          <p:cNvSpPr/>
          <p:nvPr/>
        </p:nvSpPr>
        <p:spPr>
          <a:xfrm>
            <a:off x="1027176" y="1648266"/>
            <a:ext cx="7089648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DeathMonitor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IBinder.DeathRecipient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binderDied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death(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9A3D8-24C0-8741-9A70-FE6E2966550D}"/>
              </a:ext>
            </a:extLst>
          </p:cNvPr>
          <p:cNvSpPr/>
          <p:nvPr/>
        </p:nvSpPr>
        <p:spPr>
          <a:xfrm>
            <a:off x="1027176" y="3788194"/>
            <a:ext cx="7089648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doDeath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mConnection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.onServiceDisconnected(name)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F81D3C2-609D-4343-B4B7-AC6D23CCCBD2}"/>
              </a:ext>
            </a:extLst>
          </p:cNvPr>
          <p:cNvCxnSpPr/>
          <p:nvPr/>
        </p:nvCxnSpPr>
        <p:spPr>
          <a:xfrm flipH="1">
            <a:off x="2889504" y="646176"/>
            <a:ext cx="1682496" cy="9144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313A7CD-EB9D-AA44-BE08-FF670CBC41B3}"/>
              </a:ext>
            </a:extLst>
          </p:cNvPr>
          <p:cNvCxnSpPr/>
          <p:nvPr/>
        </p:nvCxnSpPr>
        <p:spPr>
          <a:xfrm>
            <a:off x="2084832" y="2571750"/>
            <a:ext cx="621792" cy="11224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2325</Words>
  <Application>Microsoft Macintosh PowerPoint</Application>
  <PresentationFormat>全屏显示(16:9)</PresentationFormat>
  <Paragraphs>199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说说service的绑定原理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onRebind什么时候调用</vt:lpstr>
      <vt:lpstr>PowerPoint 演示文稿</vt:lpstr>
      <vt:lpstr>PowerPoint 演示文稿</vt:lpstr>
      <vt:lpstr>PowerPoint 演示文稿</vt:lpstr>
      <vt:lpstr>说说service的绑定原理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说说service的绑定原理</dc:title>
  <dc:creator>Microsoft Office User</dc:creator>
  <cp:lastModifiedBy>Microsoft Office User</cp:lastModifiedBy>
  <cp:revision>293</cp:revision>
  <dcterms:created xsi:type="dcterms:W3CDTF">2019-03-11T11:03:26Z</dcterms:created>
  <dcterms:modified xsi:type="dcterms:W3CDTF">2019-03-12T14:54:39Z</dcterms:modified>
</cp:coreProperties>
</file>