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530F-67AF-4AFB-96C2-8B57E98893E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5B98-2286-46BF-8965-D57F7A361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7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530F-67AF-4AFB-96C2-8B57E98893E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5B98-2286-46BF-8965-D57F7A361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530F-67AF-4AFB-96C2-8B57E98893E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5B98-2286-46BF-8965-D57F7A361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59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530F-67AF-4AFB-96C2-8B57E98893E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5B98-2286-46BF-8965-D57F7A361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98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530F-67AF-4AFB-96C2-8B57E98893E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5B98-2286-46BF-8965-D57F7A361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8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530F-67AF-4AFB-96C2-8B57E98893E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5B98-2286-46BF-8965-D57F7A361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9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530F-67AF-4AFB-96C2-8B57E98893E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5B98-2286-46BF-8965-D57F7A361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30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530F-67AF-4AFB-96C2-8B57E98893E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5B98-2286-46BF-8965-D57F7A361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82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530F-67AF-4AFB-96C2-8B57E98893E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5B98-2286-46BF-8965-D57F7A361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5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530F-67AF-4AFB-96C2-8B57E98893E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5B98-2286-46BF-8965-D57F7A361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83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530F-67AF-4AFB-96C2-8B57E98893E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5B98-2286-46BF-8965-D57F7A361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2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5530F-67AF-4AFB-96C2-8B57E98893E6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5B98-2286-46BF-8965-D57F7A361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98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Hook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1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Consolas</vt:lpstr>
      <vt:lpstr>Office 主题</vt:lpstr>
      <vt:lpstr>Hook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Hook</dc:title>
  <dc:creator>Windows 用户</dc:creator>
  <cp:lastModifiedBy>Windows 用户</cp:lastModifiedBy>
  <cp:revision>1</cp:revision>
  <dcterms:created xsi:type="dcterms:W3CDTF">2017-04-06T00:48:43Z</dcterms:created>
  <dcterms:modified xsi:type="dcterms:W3CDTF">2017-04-06T00:50:22Z</dcterms:modified>
</cp:coreProperties>
</file>