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1"/>
  </p:sldMasterIdLst>
  <p:notesMasterIdLst>
    <p:notesMasterId r:id="rId8"/>
  </p:notesMasterIdLst>
  <p:sldIdLst>
    <p:sldId id="367" r:id="rId2"/>
    <p:sldId id="373" r:id="rId3"/>
    <p:sldId id="375" r:id="rId4"/>
    <p:sldId id="376" r:id="rId5"/>
    <p:sldId id="377" r:id="rId6"/>
    <p:sldId id="368" r:id="rId7"/>
  </p:sldIdLst>
  <p:sldSz cx="9144000" cy="5143500" type="screen16x9"/>
  <p:notesSz cx="6858000" cy="9144000"/>
  <p:custDataLst>
    <p:tags r:id="rId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23182" indent="-6045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847625" indent="-122169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272066" indent="-183883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695248" indent="-24433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1813638" algn="l" defTabSz="725454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176367" algn="l" defTabSz="725454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2539094" algn="l" defTabSz="725454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2901821" algn="l" defTabSz="725454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>
          <p15:clr>
            <a:srgbClr val="A4A3A4"/>
          </p15:clr>
        </p15:guide>
        <p15:guide id="2" orient="horz" pos="327">
          <p15:clr>
            <a:srgbClr val="A4A3A4"/>
          </p15:clr>
        </p15:guide>
        <p15:guide id="3" orient="horz" pos="2402">
          <p15:clr>
            <a:srgbClr val="A4A3A4"/>
          </p15:clr>
        </p15:guide>
        <p15:guide id="4" orient="horz" pos="2674">
          <p15:clr>
            <a:srgbClr val="A4A3A4"/>
          </p15:clr>
        </p15:guide>
        <p15:guide id="5" orient="horz" pos="3083">
          <p15:clr>
            <a:srgbClr val="A4A3A4"/>
          </p15:clr>
        </p15:guide>
        <p15:guide id="6" pos="295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EC6433"/>
    <a:srgbClr val="FBFED2"/>
    <a:srgbClr val="FF9900"/>
    <a:srgbClr val="0F319D"/>
    <a:srgbClr val="FF0000"/>
    <a:srgbClr val="067C0C"/>
    <a:srgbClr val="08A810"/>
    <a:srgbClr val="045408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6" autoAdjust="0"/>
    <p:restoredTop sz="86314" autoAdjust="0"/>
  </p:normalViewPr>
  <p:slideViewPr>
    <p:cSldViewPr>
      <p:cViewPr>
        <p:scale>
          <a:sx n="100" d="100"/>
          <a:sy n="100" d="100"/>
        </p:scale>
        <p:origin x="920" y="928"/>
      </p:cViewPr>
      <p:guideLst>
        <p:guide orient="horz" pos="1416"/>
        <p:guide orient="horz" pos="327"/>
        <p:guide orient="horz" pos="2402"/>
        <p:guide orient="horz" pos="2674"/>
        <p:guide orient="horz" pos="3083"/>
        <p:guide pos="295"/>
        <p:guide pos="2880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14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A5E8DB0-55DC-4221-A99C-988BCD133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93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2318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8476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27206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69524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120204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247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8288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328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54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2191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42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3962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1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1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38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27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2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041" indent="0">
              <a:buNone/>
              <a:defRPr sz="2600"/>
            </a:lvl2pPr>
            <a:lvl3pPr marL="848081" indent="0">
              <a:buNone/>
              <a:defRPr sz="2200"/>
            </a:lvl3pPr>
            <a:lvl4pPr marL="1272122" indent="0">
              <a:buNone/>
              <a:defRPr sz="1900"/>
            </a:lvl4pPr>
            <a:lvl5pPr marL="1696164" indent="0">
              <a:buNone/>
              <a:defRPr sz="1900"/>
            </a:lvl5pPr>
            <a:lvl6pPr marL="2120204" indent="0">
              <a:buNone/>
              <a:defRPr sz="1900"/>
            </a:lvl6pPr>
            <a:lvl7pPr marL="2544247" indent="0">
              <a:buNone/>
              <a:defRPr sz="1900"/>
            </a:lvl7pPr>
            <a:lvl8pPr marL="2968288" indent="0">
              <a:buNone/>
              <a:defRPr sz="1900"/>
            </a:lvl8pPr>
            <a:lvl9pPr marL="3392328" indent="0">
              <a:buNone/>
              <a:defRPr sz="19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041" indent="0">
              <a:buNone/>
              <a:defRPr sz="1100"/>
            </a:lvl2pPr>
            <a:lvl3pPr marL="848081" indent="0">
              <a:buNone/>
              <a:defRPr sz="1000"/>
            </a:lvl3pPr>
            <a:lvl4pPr marL="1272122" indent="0">
              <a:buNone/>
              <a:defRPr sz="800"/>
            </a:lvl4pPr>
            <a:lvl5pPr marL="1696164" indent="0">
              <a:buNone/>
              <a:defRPr sz="800"/>
            </a:lvl5pPr>
            <a:lvl6pPr marL="2120204" indent="0">
              <a:buNone/>
              <a:defRPr sz="800"/>
            </a:lvl6pPr>
            <a:lvl7pPr marL="2544247" indent="0">
              <a:buNone/>
              <a:defRPr sz="800"/>
            </a:lvl7pPr>
            <a:lvl8pPr marL="2968288" indent="0">
              <a:buNone/>
              <a:defRPr sz="800"/>
            </a:lvl8pPr>
            <a:lvl9pPr marL="3392328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77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1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75320" y="152053"/>
            <a:ext cx="372660" cy="3726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58928" y="351869"/>
            <a:ext cx="248440" cy="248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46"/>
          <p:cNvCxnSpPr>
            <a:cxnSpLocks noChangeShapeType="1"/>
          </p:cNvCxnSpPr>
          <p:nvPr userDrawn="1"/>
        </p:nvCxnSpPr>
        <p:spPr bwMode="auto">
          <a:xfrm flipH="1">
            <a:off x="641352" y="654051"/>
            <a:ext cx="8351711" cy="0"/>
          </a:xfrm>
          <a:prstGeom prst="line">
            <a:avLst/>
          </a:prstGeom>
          <a:noFill/>
          <a:ln w="9525" cmpd="sng">
            <a:solidFill>
              <a:srgbClr val="4D49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</p:sldLayoutIdLst>
  <mc:AlternateContent xmlns:mc="http://schemas.openxmlformats.org/markup-compatibility/2006" xmlns:p14="http://schemas.microsoft.com/office/powerpoint/2010/main">
    <mc:Choice Requires="p14">
      <p:transition spd="slow" p14:dur="175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24041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848081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272122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696164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167509" indent="-167509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1269" indent="-167509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9991" indent="-161213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752" indent="-167509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1290" indent="-170029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853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49895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937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976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041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081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2122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164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04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247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8288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328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62136" y="4803335"/>
            <a:ext cx="2133600" cy="273844"/>
          </a:xfrm>
          <a:prstGeom prst="rect">
            <a:avLst/>
          </a:prstGeom>
        </p:spPr>
        <p:txBody>
          <a:bodyPr/>
          <a:lstStyle/>
          <a:p>
            <a:fld id="{91DCC52D-1059-4A24-8DF0-6F9EA1C9CDF3}" type="datetime1">
              <a:rPr lang="zh-CN" altLang="en-US" smtClean="0"/>
              <a:t>2017/4/6</a:t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24" name="矩形 23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9274" y="397184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李文田</a:t>
            </a:r>
            <a:endParaRPr lang="zh-CN" altLang="en-US" sz="1600" b="1" dirty="0">
              <a:solidFill>
                <a:srgbClr val="E74C2E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39" y="76220"/>
            <a:ext cx="1058185" cy="529093"/>
          </a:xfrm>
          <a:prstGeom prst="rect">
            <a:avLst/>
          </a:prstGeom>
          <a:ln>
            <a:solidFill>
              <a:srgbClr val="EC6433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3851920" y="1851668"/>
            <a:ext cx="493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Consolas" panose="020B0609020204030204" pitchFamily="49" charset="0"/>
              </a:rPr>
              <a:t>Hook</a:t>
            </a:r>
            <a:endParaRPr kumimoji="1" lang="zh-CN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8" y="917208"/>
            <a:ext cx="4126270" cy="309470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2600" y="266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4" cy="514350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" y="1689613"/>
            <a:ext cx="9144001" cy="14065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6"/>
          <a:stretch/>
        </p:blipFill>
        <p:spPr>
          <a:xfrm>
            <a:off x="2419132" y="4986"/>
            <a:ext cx="6708475" cy="51435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2" y="0"/>
            <a:ext cx="2435526" cy="514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818814" y="713563"/>
            <a:ext cx="1584774" cy="2454729"/>
            <a:chOff x="333922" y="1341729"/>
            <a:chExt cx="1584773" cy="2454729"/>
          </a:xfrm>
        </p:grpSpPr>
        <p:sp>
          <p:nvSpPr>
            <p:cNvPr id="40" name="TextBox 39"/>
            <p:cNvSpPr txBox="1"/>
            <p:nvPr/>
          </p:nvSpPr>
          <p:spPr>
            <a:xfrm>
              <a:off x="333922" y="1341729"/>
              <a:ext cx="1031050" cy="16566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5500" b="1" spc="599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80031" y="2323939"/>
              <a:ext cx="738664" cy="14725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3600" b="1" spc="-150" dirty="0" smtClean="0">
                  <a:solidFill>
                    <a:schemeClr val="bg1"/>
                  </a:solidFill>
                  <a:latin typeface="+mj-ea"/>
                  <a:ea typeface="+mj-ea"/>
                  <a:cs typeface="Arial" pitchFamily="34" charset="0"/>
                </a:rPr>
                <a:t>HOOK</a:t>
              </a:r>
              <a:endParaRPr lang="zh-CN" altLang="en-US" sz="3600" b="1" spc="-150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59831" y="1203598"/>
            <a:ext cx="5184577" cy="723275"/>
            <a:chOff x="2987824" y="1300427"/>
            <a:chExt cx="5184576" cy="723276"/>
          </a:xfrm>
        </p:grpSpPr>
        <p:sp>
          <p:nvSpPr>
            <p:cNvPr id="43" name="TextBox 42"/>
            <p:cNvSpPr txBox="1"/>
            <p:nvPr/>
          </p:nvSpPr>
          <p:spPr>
            <a:xfrm>
              <a:off x="3625305" y="1407864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Handler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987824" y="1300427"/>
              <a:ext cx="864096" cy="723276"/>
              <a:chOff x="2165941" y="1632858"/>
              <a:chExt cx="864096" cy="723276"/>
            </a:xfrm>
          </p:grpSpPr>
          <p:sp>
            <p:nvSpPr>
              <p:cNvPr id="45" name="五边形 44"/>
              <p:cNvSpPr/>
              <p:nvPr/>
            </p:nvSpPr>
            <p:spPr>
              <a:xfrm>
                <a:off x="2165941" y="1740295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16421" y="1632858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1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059831" y="2074092"/>
            <a:ext cx="5184577" cy="723275"/>
            <a:chOff x="2987824" y="2045907"/>
            <a:chExt cx="5184576" cy="723276"/>
          </a:xfrm>
        </p:grpSpPr>
        <p:sp>
          <p:nvSpPr>
            <p:cNvPr id="48" name="TextBox 47"/>
            <p:cNvSpPr txBox="1"/>
            <p:nvPr/>
          </p:nvSpPr>
          <p:spPr>
            <a:xfrm>
              <a:off x="3625305" y="2147553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Binder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2987824" y="2045907"/>
              <a:ext cx="864096" cy="723276"/>
              <a:chOff x="2165941" y="2378338"/>
              <a:chExt cx="864096" cy="723276"/>
            </a:xfrm>
          </p:grpSpPr>
          <p:sp>
            <p:nvSpPr>
              <p:cNvPr id="50" name="五边形 49"/>
              <p:cNvSpPr/>
              <p:nvPr/>
            </p:nvSpPr>
            <p:spPr>
              <a:xfrm>
                <a:off x="2165941" y="2479984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216421" y="2378338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2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102122" y="2899013"/>
            <a:ext cx="5184577" cy="723275"/>
            <a:chOff x="2987824" y="2783740"/>
            <a:chExt cx="5184576" cy="723276"/>
          </a:xfrm>
        </p:grpSpPr>
        <p:sp>
          <p:nvSpPr>
            <p:cNvPr id="53" name="TextBox 52"/>
            <p:cNvSpPr txBox="1"/>
            <p:nvPr/>
          </p:nvSpPr>
          <p:spPr>
            <a:xfrm>
              <a:off x="3625305" y="2887242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Component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987824" y="2783740"/>
              <a:ext cx="864096" cy="723276"/>
              <a:chOff x="2165941" y="3116171"/>
              <a:chExt cx="864096" cy="723276"/>
            </a:xfrm>
          </p:grpSpPr>
          <p:sp>
            <p:nvSpPr>
              <p:cNvPr id="55" name="五边形 54"/>
              <p:cNvSpPr/>
              <p:nvPr/>
            </p:nvSpPr>
            <p:spPr>
              <a:xfrm>
                <a:off x="2165941" y="3219673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216421" y="3116171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3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28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8000">
        <p14:switch dir="r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4" cy="514350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" y="1689613"/>
            <a:ext cx="9144001" cy="14065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6"/>
          <a:stretch/>
        </p:blipFill>
        <p:spPr>
          <a:xfrm>
            <a:off x="2435525" y="2363"/>
            <a:ext cx="6708475" cy="51435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2" y="0"/>
            <a:ext cx="2435526" cy="514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818814" y="713563"/>
            <a:ext cx="1584774" cy="2877583"/>
            <a:chOff x="333922" y="1341729"/>
            <a:chExt cx="1584773" cy="2877583"/>
          </a:xfrm>
        </p:grpSpPr>
        <p:sp>
          <p:nvSpPr>
            <p:cNvPr id="40" name="TextBox 39"/>
            <p:cNvSpPr txBox="1"/>
            <p:nvPr/>
          </p:nvSpPr>
          <p:spPr>
            <a:xfrm>
              <a:off x="333922" y="1341729"/>
              <a:ext cx="1031050" cy="28775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5500" spc="599" dirty="0" smtClean="0">
                  <a:solidFill>
                    <a:schemeClr val="bg1"/>
                  </a:solidFill>
                  <a:latin typeface="+mj-ea"/>
                  <a:ea typeface="+mj-ea"/>
                </a:rPr>
                <a:t>Binder</a:t>
              </a:r>
              <a:endParaRPr lang="zh-CN" altLang="en-US" sz="5500" b="1" spc="599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80031" y="2323939"/>
              <a:ext cx="738664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sz="36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59831" y="1203598"/>
            <a:ext cx="5184577" cy="723275"/>
            <a:chOff x="2987824" y="1300427"/>
            <a:chExt cx="5184576" cy="723276"/>
          </a:xfrm>
        </p:grpSpPr>
        <p:sp>
          <p:nvSpPr>
            <p:cNvPr id="43" name="TextBox 42"/>
            <p:cNvSpPr txBox="1"/>
            <p:nvPr/>
          </p:nvSpPr>
          <p:spPr>
            <a:xfrm>
              <a:off x="3625305" y="1407864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ServiceManager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987824" y="1300427"/>
              <a:ext cx="864096" cy="723276"/>
              <a:chOff x="2165941" y="1632858"/>
              <a:chExt cx="864096" cy="723276"/>
            </a:xfrm>
          </p:grpSpPr>
          <p:sp>
            <p:nvSpPr>
              <p:cNvPr id="45" name="五边形 44"/>
              <p:cNvSpPr/>
              <p:nvPr/>
            </p:nvSpPr>
            <p:spPr>
              <a:xfrm>
                <a:off x="2165941" y="1740295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16421" y="1632858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1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059831" y="2074092"/>
            <a:ext cx="5184577" cy="723275"/>
            <a:chOff x="2987824" y="2045907"/>
            <a:chExt cx="5184576" cy="723276"/>
          </a:xfrm>
        </p:grpSpPr>
        <p:sp>
          <p:nvSpPr>
            <p:cNvPr id="48" name="TextBox 47"/>
            <p:cNvSpPr txBox="1"/>
            <p:nvPr/>
          </p:nvSpPr>
          <p:spPr>
            <a:xfrm>
              <a:off x="3625305" y="2147553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BluetoothManager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2987824" y="2045907"/>
              <a:ext cx="864096" cy="723276"/>
              <a:chOff x="2165941" y="2378338"/>
              <a:chExt cx="864096" cy="723276"/>
            </a:xfrm>
          </p:grpSpPr>
          <p:sp>
            <p:nvSpPr>
              <p:cNvPr id="50" name="五边形 49"/>
              <p:cNvSpPr/>
              <p:nvPr/>
            </p:nvSpPr>
            <p:spPr>
              <a:xfrm>
                <a:off x="2165941" y="2479984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216421" y="2378338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2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102122" y="2899013"/>
            <a:ext cx="5184577" cy="723275"/>
            <a:chOff x="2987824" y="2783740"/>
            <a:chExt cx="5184576" cy="723276"/>
          </a:xfrm>
        </p:grpSpPr>
        <p:sp>
          <p:nvSpPr>
            <p:cNvPr id="53" name="TextBox 52"/>
            <p:cNvSpPr txBox="1"/>
            <p:nvPr/>
          </p:nvSpPr>
          <p:spPr>
            <a:xfrm>
              <a:off x="3625305" y="2887242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PowerManager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987824" y="2783740"/>
              <a:ext cx="864096" cy="723276"/>
              <a:chOff x="2165941" y="3116171"/>
              <a:chExt cx="864096" cy="723276"/>
            </a:xfrm>
          </p:grpSpPr>
          <p:sp>
            <p:nvSpPr>
              <p:cNvPr id="55" name="五边形 54"/>
              <p:cNvSpPr/>
              <p:nvPr/>
            </p:nvSpPr>
            <p:spPr>
              <a:xfrm>
                <a:off x="2165941" y="3219673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216421" y="3116171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3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106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8000">
        <p14:switch dir="r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62136" y="4803335"/>
            <a:ext cx="2133600" cy="273844"/>
          </a:xfrm>
          <a:prstGeom prst="rect">
            <a:avLst/>
          </a:prstGeom>
        </p:spPr>
        <p:txBody>
          <a:bodyPr/>
          <a:lstStyle/>
          <a:p>
            <a:fld id="{91DCC52D-1059-4A24-8DF0-6F9EA1C9CDF3}" type="datetime1">
              <a:rPr lang="zh-CN" altLang="en-US" smtClean="0"/>
              <a:t>2017/4/6</a:t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24" name="矩形 23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9274" y="397184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李文田</a:t>
            </a:r>
            <a:endParaRPr lang="zh-CN" altLang="en-US" sz="1600" b="1" dirty="0">
              <a:solidFill>
                <a:srgbClr val="E74C2E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39" y="76220"/>
            <a:ext cx="1058185" cy="529093"/>
          </a:xfrm>
          <a:prstGeom prst="rect">
            <a:avLst/>
          </a:prstGeom>
          <a:ln>
            <a:solidFill>
              <a:srgbClr val="EC6433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8" y="917208"/>
            <a:ext cx="4126270" cy="3094702"/>
          </a:xfrm>
          <a:prstGeom prst="rect">
            <a:avLst/>
          </a:prstGeom>
        </p:spPr>
      </p:pic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4281518" y="936258"/>
            <a:ext cx="4436362" cy="223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en-US" altLang="zh-CN" sz="6000" spc="22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</a:t>
            </a:r>
          </a:p>
          <a:p>
            <a:pPr algn="ctr"/>
            <a:r>
              <a:rPr lang="zh-CN" altLang="en-US" sz="4800" b="1" spc="2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spc="22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600" b="1" spc="22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基础架构</a:t>
            </a:r>
            <a:endParaRPr lang="zh-CN" altLang="en-US" sz="3600" b="1" spc="22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9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4" cy="514350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" y="1689613"/>
            <a:ext cx="9144001" cy="14065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6"/>
          <a:stretch/>
        </p:blipFill>
        <p:spPr>
          <a:xfrm>
            <a:off x="2435525" y="0"/>
            <a:ext cx="6708475" cy="51435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2" y="0"/>
            <a:ext cx="2435526" cy="514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818814" y="713563"/>
            <a:ext cx="1584774" cy="3414333"/>
            <a:chOff x="333922" y="1341729"/>
            <a:chExt cx="1584773" cy="3414333"/>
          </a:xfrm>
        </p:grpSpPr>
        <p:sp>
          <p:nvSpPr>
            <p:cNvPr id="40" name="TextBox 39"/>
            <p:cNvSpPr txBox="1"/>
            <p:nvPr/>
          </p:nvSpPr>
          <p:spPr>
            <a:xfrm>
              <a:off x="333922" y="1341729"/>
              <a:ext cx="1031050" cy="34143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5500" spc="599" dirty="0" smtClean="0">
                  <a:solidFill>
                    <a:schemeClr val="bg1"/>
                  </a:solidFill>
                  <a:latin typeface="+mj-ea"/>
                  <a:ea typeface="+mj-ea"/>
                </a:rPr>
                <a:t>Activity</a:t>
              </a:r>
              <a:endParaRPr lang="zh-CN" altLang="en-US" sz="5500" b="1" spc="599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80031" y="2323939"/>
              <a:ext cx="738664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sz="3600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组合 41"/>
          <p:cNvGrpSpPr/>
          <p:nvPr/>
        </p:nvGrpSpPr>
        <p:grpSpPr>
          <a:xfrm>
            <a:off x="3008119" y="1194980"/>
            <a:ext cx="5184577" cy="723275"/>
            <a:chOff x="2987824" y="1300427"/>
            <a:chExt cx="5184576" cy="723276"/>
          </a:xfrm>
        </p:grpSpPr>
        <p:sp>
          <p:nvSpPr>
            <p:cNvPr id="30" name="TextBox 42"/>
            <p:cNvSpPr txBox="1"/>
            <p:nvPr/>
          </p:nvSpPr>
          <p:spPr>
            <a:xfrm>
              <a:off x="3625305" y="1407864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ea"/>
                </a:rPr>
                <a:t>ActivityMangerService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31" name="组合 43"/>
            <p:cNvGrpSpPr/>
            <p:nvPr/>
          </p:nvGrpSpPr>
          <p:grpSpPr>
            <a:xfrm>
              <a:off x="2987824" y="1300427"/>
              <a:ext cx="864096" cy="723276"/>
              <a:chOff x="2165941" y="1632858"/>
              <a:chExt cx="864096" cy="723276"/>
            </a:xfrm>
          </p:grpSpPr>
          <p:sp>
            <p:nvSpPr>
              <p:cNvPr id="32" name="五边形 31"/>
              <p:cNvSpPr/>
              <p:nvPr/>
            </p:nvSpPr>
            <p:spPr>
              <a:xfrm>
                <a:off x="2165941" y="1740295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45"/>
              <p:cNvSpPr txBox="1"/>
              <p:nvPr/>
            </p:nvSpPr>
            <p:spPr>
              <a:xfrm>
                <a:off x="2216421" y="1632858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1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34" name="组合 46"/>
          <p:cNvGrpSpPr/>
          <p:nvPr/>
        </p:nvGrpSpPr>
        <p:grpSpPr>
          <a:xfrm>
            <a:off x="3037291" y="2061949"/>
            <a:ext cx="5184577" cy="723275"/>
            <a:chOff x="2987824" y="2045907"/>
            <a:chExt cx="5184576" cy="723276"/>
          </a:xfrm>
        </p:grpSpPr>
        <p:sp>
          <p:nvSpPr>
            <p:cNvPr id="57" name="TextBox 47"/>
            <p:cNvSpPr txBox="1"/>
            <p:nvPr/>
          </p:nvSpPr>
          <p:spPr>
            <a:xfrm>
              <a:off x="3625305" y="2147553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ActivityThread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8" name="组合 48"/>
            <p:cNvGrpSpPr/>
            <p:nvPr/>
          </p:nvGrpSpPr>
          <p:grpSpPr>
            <a:xfrm>
              <a:off x="2987824" y="2045907"/>
              <a:ext cx="864096" cy="723276"/>
              <a:chOff x="2165941" y="2378338"/>
              <a:chExt cx="864096" cy="723276"/>
            </a:xfrm>
          </p:grpSpPr>
          <p:sp>
            <p:nvSpPr>
              <p:cNvPr id="59" name="五边形 58"/>
              <p:cNvSpPr/>
              <p:nvPr/>
            </p:nvSpPr>
            <p:spPr>
              <a:xfrm>
                <a:off x="2165941" y="2479984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TextBox 50"/>
              <p:cNvSpPr txBox="1"/>
              <p:nvPr/>
            </p:nvSpPr>
            <p:spPr>
              <a:xfrm>
                <a:off x="2216421" y="2378338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2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61" name="组合 51"/>
          <p:cNvGrpSpPr/>
          <p:nvPr/>
        </p:nvGrpSpPr>
        <p:grpSpPr>
          <a:xfrm>
            <a:off x="3007050" y="2921631"/>
            <a:ext cx="5184577" cy="723275"/>
            <a:chOff x="2987824" y="2783740"/>
            <a:chExt cx="5184576" cy="723276"/>
          </a:xfrm>
        </p:grpSpPr>
        <p:sp>
          <p:nvSpPr>
            <p:cNvPr id="62" name="TextBox 52"/>
            <p:cNvSpPr txBox="1"/>
            <p:nvPr/>
          </p:nvSpPr>
          <p:spPr>
            <a:xfrm>
              <a:off x="3625305" y="2887242"/>
              <a:ext cx="4547095" cy="461666"/>
            </a:xfrm>
            <a:prstGeom prst="rect">
              <a:avLst/>
            </a:prstGeom>
            <a:ln>
              <a:solidFill>
                <a:srgbClr val="8EB4E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ApplicationThread</a:t>
              </a:r>
              <a:endPara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63" name="组合 53"/>
            <p:cNvGrpSpPr/>
            <p:nvPr/>
          </p:nvGrpSpPr>
          <p:grpSpPr>
            <a:xfrm>
              <a:off x="2987824" y="2783740"/>
              <a:ext cx="864096" cy="723276"/>
              <a:chOff x="2165941" y="3116171"/>
              <a:chExt cx="864096" cy="723276"/>
            </a:xfrm>
          </p:grpSpPr>
          <p:sp>
            <p:nvSpPr>
              <p:cNvPr id="64" name="五边形 63"/>
              <p:cNvSpPr/>
              <p:nvPr/>
            </p:nvSpPr>
            <p:spPr>
              <a:xfrm>
                <a:off x="2165941" y="3219673"/>
                <a:ext cx="864096" cy="461665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8EB4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55"/>
              <p:cNvSpPr txBox="1"/>
              <p:nvPr/>
            </p:nvSpPr>
            <p:spPr>
              <a:xfrm>
                <a:off x="2216421" y="3116171"/>
                <a:ext cx="535724" cy="723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100" b="1" dirty="0">
                    <a:solidFill>
                      <a:schemeClr val="bg1"/>
                    </a:solidFill>
                    <a:latin typeface="Arial Black" pitchFamily="34" charset="0"/>
                    <a:ea typeface="Arial Unicode MS" pitchFamily="34" charset="-122"/>
                    <a:cs typeface="Arial Unicode MS" pitchFamily="34" charset="-122"/>
                  </a:rPr>
                  <a:t>3</a:t>
                </a:r>
                <a:endParaRPr lang="zh-CN" altLang="en-US" sz="4100" b="1" dirty="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8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8000">
        <p14:switch dir="r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-5814" y="0"/>
            <a:ext cx="9149813" cy="31478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860024" y="3490692"/>
            <a:ext cx="5212106" cy="72008"/>
            <a:chOff x="539552" y="195486"/>
            <a:chExt cx="1482080" cy="7200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88016" y="356270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E74C2E"/>
                </a:solidFill>
                <a:latin typeface="Impact" pitchFamily="34" charset="0"/>
              </a:rPr>
              <a:t>DESIGNER:</a:t>
            </a:r>
            <a:endParaRPr lang="zh-CN" altLang="en-US" sz="1050" dirty="0">
              <a:solidFill>
                <a:srgbClr val="E74C2E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2202" y="36923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李文田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2399" y="3490389"/>
            <a:ext cx="1119868" cy="466662"/>
            <a:chOff x="3163712" y="2643758"/>
            <a:chExt cx="1119868" cy="466662"/>
          </a:xfrm>
        </p:grpSpPr>
        <p:sp>
          <p:nvSpPr>
            <p:cNvPr id="11" name="矩形 10"/>
            <p:cNvSpPr/>
            <p:nvPr/>
          </p:nvSpPr>
          <p:spPr>
            <a:xfrm>
              <a:off x="3163712" y="2644061"/>
              <a:ext cx="827585" cy="4663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87046" y="2643758"/>
              <a:ext cx="296534" cy="46635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4958449" y="3603819"/>
            <a:ext cx="422023" cy="422023"/>
            <a:chOff x="2492224" y="1959430"/>
            <a:chExt cx="2148114" cy="2148114"/>
          </a:xfrm>
        </p:grpSpPr>
        <p:sp>
          <p:nvSpPr>
            <p:cNvPr id="14" name="椭圆 13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5968951" y="3631309"/>
            <a:ext cx="422023" cy="422023"/>
            <a:chOff x="6564085" y="1959430"/>
            <a:chExt cx="2148114" cy="2148114"/>
          </a:xfrm>
        </p:grpSpPr>
        <p:sp>
          <p:nvSpPr>
            <p:cNvPr id="17" name="椭圆 16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9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64895" y="3603819"/>
            <a:ext cx="422023" cy="422023"/>
            <a:chOff x="4528154" y="1959430"/>
            <a:chExt cx="2148114" cy="2148114"/>
          </a:xfrm>
        </p:grpSpPr>
        <p:sp>
          <p:nvSpPr>
            <p:cNvPr id="25" name="椭圆 24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6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9"/>
              <p:cNvSpPr>
                <a:spLocks/>
              </p:cNvSpPr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10"/>
              <p:cNvSpPr>
                <a:spLocks/>
              </p:cNvSpPr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11"/>
              <p:cNvSpPr>
                <a:spLocks/>
              </p:cNvSpPr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矩形 26"/>
          <p:cNvSpPr>
            <a:spLocks noChangeArrowheads="1"/>
          </p:cNvSpPr>
          <p:nvPr/>
        </p:nvSpPr>
        <p:spPr bwMode="auto">
          <a:xfrm>
            <a:off x="-5814" y="1215807"/>
            <a:ext cx="9149813" cy="7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zh-CN" altLang="en-US" sz="4800" spc="22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4800" b="1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62136" y="4803335"/>
            <a:ext cx="2133600" cy="273844"/>
          </a:xfrm>
          <a:prstGeom prst="rect">
            <a:avLst/>
          </a:prstGeom>
        </p:spPr>
        <p:txBody>
          <a:bodyPr/>
          <a:lstStyle/>
          <a:p>
            <a:fld id="{F3E05BB9-A027-4781-8AC4-E948EFBD12A3}" type="datetime1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29400" y="3733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7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4" grpId="0" bldLvl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  <p:tag name="ISPRING_SCORM_RATE_SLIDES" val="0"/>
  <p:tag name="ISPRING_SCORM_RATE_QUIZZES" val="0"/>
  <p:tag name="ISPRING_SCORM_PASSING_SCORE" val="0.0000000000"/>
  <p:tag name="GENSWF_OUTPUT_FILE_NAME" val="22-"/>
  <p:tag name="ISPRING_RESOURCE_PATHS_HASH_2" val="dd605faedef9b7b7285347d268bb89f5f81ab715"/>
</p:tagLst>
</file>

<file path=ppt/theme/theme1.xml><?xml version="1.0" encoding="utf-8"?>
<a:theme xmlns:a="http://schemas.openxmlformats.org/drawingml/2006/main" name="微笑PPT - 小A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C000"/>
      </a:lt2>
      <a:accent1>
        <a:srgbClr val="FF6600"/>
      </a:accent1>
      <a:accent2>
        <a:srgbClr val="FF0000"/>
      </a:accent2>
      <a:accent3>
        <a:srgbClr val="FFC000"/>
      </a:accent3>
      <a:accent4>
        <a:srgbClr val="FFC000"/>
      </a:accent4>
      <a:accent5>
        <a:srgbClr val="FF6600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10529781</TotalTime>
  <Words>47</Words>
  <Application>Microsoft Macintosh PowerPoint</Application>
  <PresentationFormat>全屏显示(16:9)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 Black</vt:lpstr>
      <vt:lpstr>Arial Unicode MS</vt:lpstr>
      <vt:lpstr>Consolas</vt:lpstr>
      <vt:lpstr>Impact</vt:lpstr>
      <vt:lpstr>Wingdings</vt:lpstr>
      <vt:lpstr>华文细黑</vt:lpstr>
      <vt:lpstr>宋体</vt:lpstr>
      <vt:lpstr>微软雅黑</vt:lpstr>
      <vt:lpstr>Arial</vt:lpstr>
      <vt:lpstr>微笑PPT - 小A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186</dc:title>
  <dc:creator>Administrator</dc:creator>
  <cp:lastModifiedBy>Microsoft Office 用户</cp:lastModifiedBy>
  <cp:revision>262</cp:revision>
  <dcterms:created xsi:type="dcterms:W3CDTF">2010-02-22T07:41:47Z</dcterms:created>
  <dcterms:modified xsi:type="dcterms:W3CDTF">2017-04-06T06:37:38Z</dcterms:modified>
</cp:coreProperties>
</file>