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1360"/>
  </p:normalViewPr>
  <p:slideViewPr>
    <p:cSldViewPr snapToGrid="0" snapToObjects="1">
      <p:cViewPr varScale="1">
        <p:scale>
          <a:sx n="66" d="100"/>
          <a:sy n="66" d="100"/>
        </p:scale>
        <p:origin x="2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DFA72-B4AC-2443-8DA0-0A1E2CC94ED1}" type="datetimeFigureOut">
              <a:rPr kumimoji="1" lang="zh-CN" altLang="en-US" smtClean="0"/>
              <a:t>2019/1/25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CF106-27BA-B64F-B07A-A839E69B7D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794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第一章呢都是围绕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系统架构的一些面试题，不过真正面试中直接来问架构的比较少见，面试题不多，因为架构这个东西不太好展开，可能就扯到你的</a:t>
            </a:r>
            <a:r>
              <a:rPr kumimoji="1" lang="zh-CN" altLang="en-US"/>
              <a:t>项目经历上去了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我们来看一下这个题目，请说一下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的系统架构，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这道题呢算是</a:t>
            </a:r>
            <a:r>
              <a:rPr kumimoji="1" lang="en-US" altLang="zh-CN" dirty="0"/>
              <a:t>framework</a:t>
            </a:r>
            <a:r>
              <a:rPr kumimoji="1" lang="zh-CN" altLang="en-US" dirty="0"/>
              <a:t>里边比较简单的一道题，因为他不像别的题目有很多细节，可以不停地追问下去。</a:t>
            </a:r>
            <a:endParaRPr kumimoji="1" lang="en-US" altLang="zh-CN" dirty="0"/>
          </a:p>
          <a:p>
            <a:r>
              <a:rPr kumimoji="1" lang="zh-CN" altLang="en-US" dirty="0"/>
              <a:t>这题明确是问你架构，架构是什么，就是一个整体性的，很宏观的东西，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当然呢，虽然这道题很简单，但是你想答得出彩也不是件容易的事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CF106-27BA-B64F-B07A-A839E69B7D1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427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首先呢，我们来看看，从面试官的角度，这道题怎么打分？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首先呢，你能正确地画出系统架构图，并且呢能简单地给予说明，就算是及格了。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当然啊，如果你还不满足，想拿更高的分数，你还得补充更多的细节，比如每一层有哪些主要的模块，这些模块有什么作用。</a:t>
            </a:r>
            <a:endParaRPr kumimoji="1" lang="en-US" altLang="zh-CN" dirty="0"/>
          </a:p>
          <a:p>
            <a:r>
              <a:rPr kumimoji="1" lang="zh-CN" altLang="en-US" dirty="0"/>
              <a:t>让面试官觉得，你还是知道不少东西的。</a:t>
            </a:r>
            <a:endParaRPr kumimoji="1" lang="en-US" altLang="zh-CN" dirty="0"/>
          </a:p>
          <a:p>
            <a:r>
              <a:rPr kumimoji="1" lang="zh-CN" altLang="en-US" dirty="0"/>
              <a:t>不过呢你补充的这些细节最好是你很熟的，因为说不准接下来呢，面试官就要追着这些细节刨根问底了。</a:t>
            </a:r>
            <a:endParaRPr kumimoji="1" lang="en-US" altLang="zh-CN" dirty="0"/>
          </a:p>
          <a:p>
            <a:r>
              <a:rPr kumimoji="1" lang="zh-CN" altLang="en-US" dirty="0"/>
              <a:t>所以呢，要注意，一方面有技巧性地给面试官引导到自己熟悉的内容上来，另一方面注意回避你的知识盲区。</a:t>
            </a:r>
            <a:endParaRPr kumimoji="1" lang="en-US" altLang="zh-CN" dirty="0"/>
          </a:p>
          <a:p>
            <a:r>
              <a:rPr kumimoji="1" lang="zh-CN" altLang="en-US" dirty="0"/>
              <a:t>一般啊，从面试官的角度，细节非常重要，对一个问题，如果候选人能说出很多细节，那就说明他对这个问题掌握的还不错了。如果他只会说一些大而全的东西，那他八成是一知半解，可能只是</a:t>
            </a:r>
            <a:endParaRPr kumimoji="1" lang="en-US" altLang="zh-CN" dirty="0"/>
          </a:p>
          <a:p>
            <a:r>
              <a:rPr kumimoji="1" lang="zh-CN" altLang="en-US" dirty="0"/>
              <a:t>恰好在别的地方看过而已。所以，对于面试来说，细节就是王道。</a:t>
            </a:r>
            <a:endParaRPr kumimoji="1" lang="en-US" altLang="zh-CN" dirty="0"/>
          </a:p>
          <a:p>
            <a:r>
              <a:rPr kumimoji="1" lang="zh-CN" altLang="en-US" dirty="0"/>
              <a:t>好了，补充了这些细节之后呢，你终于可以拿到</a:t>
            </a:r>
            <a:r>
              <a:rPr kumimoji="1" lang="en-US" altLang="zh-CN" dirty="0"/>
              <a:t>80</a:t>
            </a:r>
            <a:r>
              <a:rPr kumimoji="1" lang="zh-CN" altLang="en-US" dirty="0"/>
              <a:t>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那有的同学就说了，我</a:t>
            </a:r>
            <a:r>
              <a:rPr kumimoji="1" lang="en-US" altLang="zh-CN" dirty="0" err="1"/>
              <a:t>balabala</a:t>
            </a:r>
            <a:r>
              <a:rPr kumimoji="1" lang="zh-CN" altLang="en-US" dirty="0"/>
              <a:t>地说了这么多，才只能拿到</a:t>
            </a:r>
            <a:r>
              <a:rPr kumimoji="1" lang="en-US" altLang="zh-CN" dirty="0"/>
              <a:t>80</a:t>
            </a:r>
            <a:r>
              <a:rPr kumimoji="1" lang="zh-CN" altLang="en-US" dirty="0"/>
              <a:t>分啊，对于水平比较高的，要求又比较严格的面试官来说，确实是这样，因为在他们眼里，你能答出上面这些只能算是马马虎虎，</a:t>
            </a:r>
            <a:endParaRPr kumimoji="1" lang="en-US" altLang="zh-CN" dirty="0"/>
          </a:p>
          <a:p>
            <a:r>
              <a:rPr kumimoji="1" lang="zh-CN" altLang="en-US" dirty="0"/>
              <a:t>平淡无奇，不会给人眼前一亮的感觉。那怎么样才能亮瞎他们的眼睛，拿到更高分呢？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你需要能针对这个问题做一下适当地延伸，比如说，以你的某一个最拿手的项目经历为例，从应用层到底层驱动层的整个架构都讲一遍，不用说太多细节啊，主要是说架构，</a:t>
            </a:r>
            <a:endParaRPr kumimoji="1" lang="en-US" altLang="zh-CN" dirty="0"/>
          </a:p>
          <a:p>
            <a:r>
              <a:rPr kumimoji="1" lang="zh-CN" altLang="en-US" dirty="0"/>
              <a:t>一方面呢很好地回答了这个问题，因为这个问题考得就是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架构，但是你单纯地说架构吧又太干涩了，面试官面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个人，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个人回答的都是一样的东西，是不是很没意思。</a:t>
            </a:r>
            <a:endParaRPr kumimoji="1" lang="en-US" altLang="zh-CN" dirty="0"/>
          </a:p>
          <a:p>
            <a:r>
              <a:rPr kumimoji="1" lang="zh-CN" altLang="en-US" dirty="0"/>
              <a:t>而你如果能结合自己的项目，来讲讲这个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的系统架构，那就不一样了。还有啊，另一方面呢，面试官会觉得你的技术深度不错，给自己做的项目架构从上到下能讲得</a:t>
            </a:r>
            <a:endParaRPr kumimoji="1" lang="en-US" altLang="zh-CN" dirty="0"/>
          </a:p>
          <a:p>
            <a:r>
              <a:rPr kumimoji="1" lang="zh-CN" altLang="en-US" dirty="0"/>
              <a:t>这么清楚的估计没几个人，这种钻研好学的人，不录取你录取谁啊。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有人可能要说了，别人就问了你一个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系统架构，有必要扯这么多么，其实从面试官的角度来说，我丢一个问题就是要看看你的整个知识体系的深度和广度，你能主动去延伸，这是好事啊，免得我还要想想该继续问什么，面试官每天工作忙成狗，还要来面这么多人，其实也是很累的。所以啊，我刚提到的这个呢，是个面试技巧，主动去延伸，选择自己有把握的东西，这样才有主动权。不然你让面试官去问，鬼知道他会问什么，要是刚好问你不知道的东西就杯具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好了，接下来呢，我们来看看具体该怎么答这个题目。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CF106-27BA-B64F-B07A-A839E69B7D1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334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先来个</a:t>
            </a:r>
            <a:r>
              <a:rPr kumimoji="1" lang="en-US" altLang="zh-CN" dirty="0"/>
              <a:t>60</a:t>
            </a:r>
            <a:r>
              <a:rPr kumimoji="1" lang="zh-CN" altLang="en-US" dirty="0"/>
              <a:t>分的，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我们面试的时候如果能画出这张图，那基本上就算是及格了，这个图看上去很清爽啊，一共也没多少东西，从上到下一共有</a:t>
            </a:r>
            <a:r>
              <a:rPr kumimoji="1" lang="en-US" altLang="zh-CN" dirty="0"/>
              <a:t>5</a:t>
            </a:r>
            <a:r>
              <a:rPr kumimoji="1" lang="zh-CN" altLang="en-US" dirty="0"/>
              <a:t>层，看一眼就能背下来。</a:t>
            </a:r>
            <a:endParaRPr kumimoji="1" lang="en-US" altLang="zh-CN" dirty="0"/>
          </a:p>
          <a:p>
            <a:r>
              <a:rPr kumimoji="1" lang="zh-CN" altLang="en-US" dirty="0"/>
              <a:t>你光画出来还不行，还得大概讲一讲每层是干嘛的。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比如应用层就不说了，我们每天开发的就是在应用层。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应用层下面是应用框架层，这层基本上都是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写的，这一层一方面为上层的应用程序提供</a:t>
            </a:r>
            <a:r>
              <a:rPr kumimoji="1" lang="en-US" altLang="zh-CN" dirty="0"/>
              <a:t>API</a:t>
            </a:r>
            <a:r>
              <a:rPr kumimoji="1" lang="zh-CN" altLang="en-US" dirty="0"/>
              <a:t>接口，另一方面包含一些系统服务的实现。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再下边就是运行库层，基本上都是</a:t>
            </a:r>
            <a:r>
              <a:rPr kumimoji="1" lang="en-US" altLang="zh-CN" dirty="0"/>
              <a:t>C/C++</a:t>
            </a:r>
            <a:r>
              <a:rPr kumimoji="1" lang="zh-CN" altLang="en-US" dirty="0"/>
              <a:t>写的，这一层主要是一些支撑整个系统正常运行的基础库。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然后再往下就是硬件抽象层和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内核层。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如果你能回答出以上这些，这道题就算是基本上过关了。</a:t>
            </a:r>
            <a:endParaRPr kumimoji="1" lang="en-US" altLang="zh-CN" dirty="0"/>
          </a:p>
          <a:p>
            <a:r>
              <a:rPr kumimoji="1" lang="zh-CN" altLang="en-US" dirty="0"/>
              <a:t>看上去很容易啊，我们再来看看</a:t>
            </a:r>
            <a:r>
              <a:rPr kumimoji="1" lang="en-US" altLang="zh-CN" dirty="0"/>
              <a:t>80</a:t>
            </a:r>
            <a:r>
              <a:rPr kumimoji="1" lang="zh-CN" altLang="en-US" dirty="0"/>
              <a:t>分的。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CF106-27BA-B64F-B07A-A839E69B7D1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89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这个</a:t>
            </a:r>
            <a:r>
              <a:rPr kumimoji="1" lang="en-US" altLang="zh-CN" dirty="0"/>
              <a:t>80</a:t>
            </a:r>
            <a:r>
              <a:rPr kumimoji="1" lang="zh-CN" altLang="en-US" dirty="0"/>
              <a:t>分看起来就明显复杂多了，信息量大了不少，但是总体的分层结构呢和</a:t>
            </a:r>
            <a:r>
              <a:rPr kumimoji="1" lang="en-US" altLang="zh-CN" dirty="0"/>
              <a:t>60</a:t>
            </a:r>
            <a:r>
              <a:rPr kumimoji="1" lang="zh-CN" altLang="en-US" dirty="0"/>
              <a:t>分的差不多。这个图是从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官网抠下来的，可以说是标准得不能再标准了。</a:t>
            </a:r>
            <a:endParaRPr kumimoji="1" lang="en-US" altLang="zh-CN" dirty="0"/>
          </a:p>
          <a:p>
            <a:r>
              <a:rPr kumimoji="1" lang="zh-CN" altLang="en-US" dirty="0"/>
              <a:t>当然你在面试的时候每层里面的这些模块不用列这么多，列个两三个就行了。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最上面呢还是应用层，不过呢应用分系统级应用还有普通应用，比如通话，联系人这些都属于系统级应用，我们自己开发的基本上都是普通应用。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应用层下边是应用框架层，主要是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实现的，一方面为应用层提供各类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接口，另一方面呢很多系统服务还有组件的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实现也是在这一层。比如说：</a:t>
            </a:r>
            <a:endParaRPr kumimoji="1" lang="en-US" altLang="zh-CN" dirty="0"/>
          </a:p>
          <a:p>
            <a:r>
              <a:rPr kumimoji="1" lang="en-US" altLang="zh-CN" dirty="0" err="1"/>
              <a:t>ActivityManagerService</a:t>
            </a:r>
            <a:r>
              <a:rPr kumimoji="1" lang="zh-CN" altLang="en-US" dirty="0"/>
              <a:t>，负责系统中四大组件的启动、切换和调度以及应用程序的管理和调度。</a:t>
            </a:r>
            <a:endParaRPr kumimoji="1" lang="en-US" altLang="zh-CN" dirty="0"/>
          </a:p>
          <a:p>
            <a:r>
              <a:rPr kumimoji="1" lang="en-US" altLang="zh-CN" dirty="0" err="1"/>
              <a:t>PackageManagerService</a:t>
            </a:r>
            <a:r>
              <a:rPr kumimoji="1" lang="zh-CN" altLang="en-US" dirty="0"/>
              <a:t>，用于负责系统中</a:t>
            </a:r>
            <a:r>
              <a:rPr kumimoji="1" lang="en-US" altLang="zh-CN" dirty="0"/>
              <a:t>Package</a:t>
            </a:r>
            <a:r>
              <a:rPr kumimoji="1" lang="zh-CN" altLang="en-US" dirty="0"/>
              <a:t>的管理，应用程序的安装、卸载、信息查询等。</a:t>
            </a:r>
            <a:endParaRPr kumimoji="1" lang="en-US" altLang="zh-CN" dirty="0"/>
          </a:p>
          <a:p>
            <a:r>
              <a:rPr kumimoji="1" lang="en-US" altLang="zh-CN" dirty="0" err="1"/>
              <a:t>WindowManagerService</a:t>
            </a:r>
            <a:r>
              <a:rPr kumimoji="1" lang="zh-CN" altLang="en-US" dirty="0"/>
              <a:t>，是用于管理所有窗口，包括为窗口分配</a:t>
            </a:r>
            <a:r>
              <a:rPr kumimoji="1" lang="en-US" altLang="zh-CN" dirty="0"/>
              <a:t>surface</a:t>
            </a:r>
            <a:r>
              <a:rPr kumimoji="1" lang="zh-CN" altLang="en-US" dirty="0"/>
              <a:t>，掌管</a:t>
            </a:r>
            <a:r>
              <a:rPr kumimoji="1" lang="en-US" altLang="zh-CN" dirty="0"/>
              <a:t>surface</a:t>
            </a:r>
            <a:r>
              <a:rPr kumimoji="1" lang="zh-CN" altLang="en-US" dirty="0"/>
              <a:t>的显示顺序以及位置尺寸，控制窗口动画，而且还负责派发输入的事件。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再下边就是运行库层，基本上都是</a:t>
            </a:r>
            <a:r>
              <a:rPr kumimoji="1" lang="en-US" altLang="zh-CN" dirty="0"/>
              <a:t>C/C++</a:t>
            </a:r>
            <a:r>
              <a:rPr kumimoji="1" lang="zh-CN" altLang="en-US" dirty="0"/>
              <a:t>写的，这一层可以分成两块，一块是基础的第三方库，比如渲染库</a:t>
            </a:r>
            <a:r>
              <a:rPr kumimoji="1" lang="en-US" altLang="zh-CN" dirty="0"/>
              <a:t>OpenGL</a:t>
            </a:r>
            <a:r>
              <a:rPr kumimoji="1" lang="zh-CN" altLang="en-US" dirty="0"/>
              <a:t>，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引擎</a:t>
            </a:r>
            <a:r>
              <a:rPr kumimoji="1" lang="en-US" altLang="zh-CN" dirty="0" err="1"/>
              <a:t>Webkit</a:t>
            </a:r>
            <a:r>
              <a:rPr kumimoji="1" lang="zh-CN" altLang="en-US" dirty="0"/>
              <a:t>，数据库</a:t>
            </a:r>
            <a:r>
              <a:rPr kumimoji="1" lang="en-US" altLang="zh-CN" dirty="0"/>
              <a:t>SQLite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另一块是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运行时库，包括虚拟机还有一些核心库。在</a:t>
            </a:r>
            <a:r>
              <a:rPr kumimoji="1" lang="en-US" altLang="zh-CN" dirty="0"/>
              <a:t>5.0</a:t>
            </a:r>
            <a:r>
              <a:rPr kumimoji="1" lang="zh-CN" altLang="en-US" dirty="0"/>
              <a:t>之前呢默认的是</a:t>
            </a:r>
            <a:r>
              <a:rPr kumimoji="1" lang="en-US" altLang="zh-CN" dirty="0"/>
              <a:t>Dalvik</a:t>
            </a:r>
            <a:r>
              <a:rPr kumimoji="1" lang="zh-CN" altLang="en-US" dirty="0"/>
              <a:t>虚拟机，之后换成</a:t>
            </a:r>
            <a:r>
              <a:rPr kumimoji="1" lang="en-US" altLang="zh-CN" dirty="0"/>
              <a:t>ART</a:t>
            </a:r>
            <a:r>
              <a:rPr kumimoji="1" lang="zh-CN" altLang="en-US" dirty="0"/>
              <a:t>虚拟机了。</a:t>
            </a:r>
            <a:endParaRPr kumimoji="1" lang="en-US" altLang="zh-CN" dirty="0"/>
          </a:p>
          <a:p>
            <a:r>
              <a:rPr kumimoji="1" lang="zh-CN" altLang="en-US" dirty="0"/>
              <a:t>核心库主要是通过</a:t>
            </a:r>
            <a:r>
              <a:rPr kumimoji="1" lang="en-US" altLang="zh-CN" dirty="0"/>
              <a:t>JNI</a:t>
            </a:r>
            <a:r>
              <a:rPr kumimoji="1" lang="zh-CN" altLang="en-US" dirty="0"/>
              <a:t>的方式向应用框架层提供调用底层程序库的接口。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再往下就是硬件抽象层，有的人可能觉得很奇怪啊，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内核不是有个驱动层和硬件打交道了么，怎么又搞个硬件抽象层呢？其实是这样的啊，</a:t>
            </a:r>
            <a:endParaRPr kumimoji="1" lang="en-US" altLang="zh-CN" dirty="0"/>
          </a:p>
          <a:p>
            <a:r>
              <a:rPr kumimoji="1" lang="zh-CN" altLang="en-US" dirty="0"/>
              <a:t>一方面呢是想让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的</a:t>
            </a:r>
            <a:r>
              <a:rPr kumimoji="1" lang="en-US" altLang="zh-CN" dirty="0"/>
              <a:t>Framework</a:t>
            </a:r>
            <a:r>
              <a:rPr kumimoji="1" lang="zh-CN" altLang="en-US" dirty="0"/>
              <a:t>跟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内核隔离，就像我们平时开发应用，你要图片加载，找了个开源库，但是可能用了一段时间觉得不好用，再换一个，那这个就麻烦了，</a:t>
            </a:r>
            <a:endParaRPr kumimoji="1" lang="en-US" altLang="zh-CN" dirty="0"/>
          </a:p>
          <a:p>
            <a:r>
              <a:rPr kumimoji="1" lang="zh-CN" altLang="en-US" dirty="0"/>
              <a:t>因为不同的库之间接口和调用方式差别非常大，所以你得到处改啊，这个工作量就大了，这可是全局性的影响。有什么好办法么，你中间加一个隔离层啊，隔离层向上提供稳定的接口，</a:t>
            </a:r>
            <a:endParaRPr kumimoji="1" lang="en-US" altLang="zh-CN" dirty="0"/>
          </a:p>
          <a:p>
            <a:r>
              <a:rPr kumimoji="1" lang="zh-CN" altLang="en-US" dirty="0"/>
              <a:t>向下加载开源库，这样就算你换一个开源库，上层的代码也不用动，大不了改一下隔离层的实现呗。所以说呢，这个硬件抽象层也是一样的道理，就是为了隔离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Framework</a:t>
            </a:r>
            <a:r>
              <a:rPr kumimoji="1" lang="zh-CN" altLang="en-US" dirty="0"/>
              <a:t>和</a:t>
            </a:r>
            <a:endParaRPr kumimoji="1" lang="en-US" altLang="zh-CN" dirty="0"/>
          </a:p>
          <a:p>
            <a:r>
              <a:rPr kumimoji="1" lang="en-US" altLang="zh-CN" dirty="0"/>
              <a:t>Linux</a:t>
            </a:r>
            <a:r>
              <a:rPr kumimoji="1" lang="zh-CN" altLang="en-US" dirty="0"/>
              <a:t>内核的驱动。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还有一个原因啊，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内核呢是</a:t>
            </a:r>
            <a:r>
              <a:rPr kumimoji="1" lang="en-US" altLang="zh-CN" dirty="0"/>
              <a:t>GPL</a:t>
            </a:r>
            <a:r>
              <a:rPr kumimoji="1" lang="zh-CN" altLang="en-US" dirty="0"/>
              <a:t>协议的，就是说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下的所有驱动都是要开源的，基于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做的改动和添加都要开源。而很多厂商呢它不想开源，刚好，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是基于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协议的，它允许</a:t>
            </a:r>
            <a:endParaRPr kumimoji="1" lang="en-US" altLang="zh-CN" dirty="0"/>
          </a:p>
          <a:p>
            <a:r>
              <a:rPr kumimoji="1" lang="zh-CN" altLang="en-US" dirty="0"/>
              <a:t>移动设备厂商添加或者修改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系统源码，而又不必公开这些代码。所以呢这些厂商在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内核的驱动层只提供简单的硬件访问通道，这个是开源的，但是在</a:t>
            </a:r>
            <a:r>
              <a:rPr kumimoji="1" lang="en-US" altLang="zh-CN" dirty="0"/>
              <a:t>HAL</a:t>
            </a:r>
            <a:r>
              <a:rPr kumimoji="1" lang="zh-CN" altLang="en-US" dirty="0"/>
              <a:t>层封装了一些</a:t>
            </a:r>
            <a:endParaRPr kumimoji="1" lang="en-US" altLang="zh-CN" dirty="0"/>
          </a:p>
          <a:p>
            <a:r>
              <a:rPr kumimoji="1" lang="zh-CN" altLang="en-US" dirty="0"/>
              <a:t>硬件的实现细节和参数，这部分是不开源的。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最下面就是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内核层，一些重要的驱动比如</a:t>
            </a:r>
            <a:r>
              <a:rPr kumimoji="1" lang="en-US" altLang="zh-CN" dirty="0"/>
              <a:t>binder</a:t>
            </a:r>
            <a:r>
              <a:rPr kumimoji="1" lang="zh-CN" altLang="en-US" dirty="0"/>
              <a:t>驱动是注册在这一层的。</a:t>
            </a:r>
            <a:endParaRPr kumimoji="1" lang="en-US" altLang="zh-CN" dirty="0"/>
          </a:p>
          <a:p>
            <a:r>
              <a:rPr kumimoji="1" lang="zh-CN" altLang="en-US" dirty="0"/>
              <a:t>如果你能回答出以上这些，这道题就算是</a:t>
            </a:r>
            <a:r>
              <a:rPr kumimoji="1" lang="en-US" altLang="zh-CN" dirty="0"/>
              <a:t>80</a:t>
            </a:r>
            <a:r>
              <a:rPr kumimoji="1" lang="zh-CN" altLang="en-US" dirty="0"/>
              <a:t>分拿到了。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CF106-27BA-B64F-B07A-A839E69B7D1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256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我们再来看看</a:t>
            </a:r>
            <a:r>
              <a:rPr kumimoji="1" lang="en-US" altLang="zh-CN" dirty="0"/>
              <a:t>100</a:t>
            </a:r>
            <a:r>
              <a:rPr kumimoji="1" lang="zh-CN" altLang="en-US" dirty="0"/>
              <a:t>分该怎么答，在拿到了</a:t>
            </a:r>
            <a:r>
              <a:rPr kumimoji="1" lang="en-US" altLang="zh-CN" dirty="0"/>
              <a:t>80</a:t>
            </a:r>
            <a:r>
              <a:rPr kumimoji="1" lang="zh-CN" altLang="en-US" dirty="0"/>
              <a:t>分之后呢，适当地做一下延伸，目的呢是印证这个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的系统架构，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其实呢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的各个模块都差不多，都是有个系统服务，然后从应用层先通过</a:t>
            </a:r>
            <a:r>
              <a:rPr kumimoji="1" lang="en-US" altLang="zh-CN" dirty="0"/>
              <a:t>IPC</a:t>
            </a:r>
            <a:r>
              <a:rPr kumimoji="1" lang="zh-CN" altLang="en-US" dirty="0"/>
              <a:t>调用到系统服务进程，而这个系统服务呢可以分为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层和</a:t>
            </a:r>
            <a:r>
              <a:rPr kumimoji="1" lang="en-US" altLang="zh-CN" dirty="0"/>
              <a:t>Native</a:t>
            </a:r>
            <a:r>
              <a:rPr kumimoji="1" lang="zh-CN" altLang="en-US" dirty="0"/>
              <a:t>层，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层是对上的，</a:t>
            </a:r>
            <a:r>
              <a:rPr kumimoji="1" lang="en-US" altLang="zh-CN" dirty="0"/>
              <a:t>Native</a:t>
            </a:r>
            <a:r>
              <a:rPr kumimoji="1" lang="zh-CN" altLang="en-US" dirty="0"/>
              <a:t>层是对下的，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Native</a:t>
            </a:r>
          </a:p>
          <a:p>
            <a:r>
              <a:rPr kumimoji="1" lang="zh-CN" altLang="en-US" dirty="0"/>
              <a:t>之间是通过</a:t>
            </a:r>
            <a:r>
              <a:rPr kumimoji="1" lang="en-US" altLang="zh-CN" dirty="0"/>
              <a:t>JNI</a:t>
            </a:r>
            <a:r>
              <a:rPr kumimoji="1" lang="zh-CN" altLang="en-US" dirty="0"/>
              <a:t>衔接的，而且呢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层和</a:t>
            </a:r>
            <a:r>
              <a:rPr kumimoji="1" lang="en-US" altLang="zh-CN" dirty="0"/>
              <a:t>Native</a:t>
            </a:r>
            <a:r>
              <a:rPr kumimoji="1" lang="zh-CN" altLang="en-US" dirty="0"/>
              <a:t>层的对象互相绑定的，所以呢不论是你从上调到下面，还是从下面回调到上面都没有问题。</a:t>
            </a:r>
            <a:endParaRPr kumimoji="1" lang="en-US" altLang="zh-CN" dirty="0"/>
          </a:p>
          <a:p>
            <a:r>
              <a:rPr kumimoji="1" lang="en-US" altLang="zh-CN" dirty="0"/>
              <a:t>Native</a:t>
            </a:r>
            <a:r>
              <a:rPr kumimoji="1" lang="zh-CN" altLang="en-US" dirty="0"/>
              <a:t>层再往后如果不需要跟硬件打交道的就不用再往下走了，如果要跟硬件打交道的比如蓝牙这样的，还要往下走到</a:t>
            </a:r>
            <a:r>
              <a:rPr kumimoji="1" lang="en-US" altLang="zh-CN" dirty="0"/>
              <a:t>HAL</a:t>
            </a:r>
            <a:r>
              <a:rPr kumimoji="1" lang="zh-CN" altLang="en-US" dirty="0"/>
              <a:t>层，然后是蓝牙协议栈和驱动。</a:t>
            </a:r>
            <a:endParaRPr kumimoji="1" lang="en-US" altLang="zh-CN" dirty="0"/>
          </a:p>
          <a:p>
            <a:r>
              <a:rPr kumimoji="1" lang="zh-CN" altLang="en-US" dirty="0"/>
              <a:t>有一些特殊的，比如</a:t>
            </a:r>
            <a:r>
              <a:rPr kumimoji="1" lang="en-US" altLang="zh-CN" dirty="0"/>
              <a:t>binder</a:t>
            </a:r>
            <a:r>
              <a:rPr kumimoji="1" lang="zh-CN" altLang="en-US" dirty="0"/>
              <a:t>这样的，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自己独有的，</a:t>
            </a:r>
            <a:r>
              <a:rPr kumimoji="1" lang="en-US" altLang="zh-CN" dirty="0"/>
              <a:t>native</a:t>
            </a:r>
            <a:r>
              <a:rPr kumimoji="1" lang="zh-CN" altLang="en-US" dirty="0"/>
              <a:t>层之后就不用走</a:t>
            </a:r>
            <a:r>
              <a:rPr kumimoji="1" lang="en-US" altLang="zh-CN" dirty="0"/>
              <a:t>HAL</a:t>
            </a:r>
            <a:r>
              <a:rPr kumimoji="1" lang="zh-CN" altLang="en-US" dirty="0"/>
              <a:t>层，直接跟</a:t>
            </a:r>
            <a:r>
              <a:rPr kumimoji="1" lang="en-US" altLang="zh-CN" dirty="0"/>
              <a:t>binder</a:t>
            </a:r>
            <a:r>
              <a:rPr kumimoji="1" lang="zh-CN" altLang="en-US" dirty="0"/>
              <a:t>驱动打交道就行了。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我们平时读代码的时候脑海里就要有这么一个大的框架，这样读起源码来就会顺畅很多。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面试的时候呢，大家可以结合自己的项目，或者是自己比较熟的一个模块，也这么顺着这个框架，从上到下给面试官捋一遍，那这个就算是画龙点睛了。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比如你做智能家居的，你可以说说蓝牙、</a:t>
            </a:r>
            <a:r>
              <a:rPr kumimoji="1" lang="en-US" altLang="zh-CN" dirty="0"/>
              <a:t>WIFI</a:t>
            </a:r>
          </a:p>
          <a:p>
            <a:r>
              <a:rPr kumimoji="1" lang="zh-CN" altLang="en-US" dirty="0"/>
              <a:t>你做短视频的，你可以说说</a:t>
            </a:r>
            <a:r>
              <a:rPr kumimoji="1" lang="en-US" altLang="zh-CN" dirty="0"/>
              <a:t>Camera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Audio</a:t>
            </a:r>
          </a:p>
          <a:p>
            <a:r>
              <a:rPr kumimoji="1" lang="zh-CN" altLang="en-US" dirty="0"/>
              <a:t>实在没什么说的，你可以说说</a:t>
            </a:r>
            <a:r>
              <a:rPr kumimoji="1" lang="en-US" altLang="zh-CN" dirty="0"/>
              <a:t>binder</a:t>
            </a:r>
            <a:r>
              <a:rPr kumimoji="1" lang="zh-CN" altLang="en-US" dirty="0"/>
              <a:t>吧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CF106-27BA-B64F-B07A-A839E69B7D1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505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所以，这里给面试技巧总结一下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第一个，细节，细节，细节，重要的事情说三遍，对一个问题，你能给出重要细节，而不只是空洞泛泛的东西，那么你会给人强烈的暗示，你对这个东西是真的很熟了。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所以面试的时候一定要注意细节。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第二个呢，要注意回避知识盲区。要了解细节，需要我们真正搞懂这个问题，但是呢，知识盲区总是会有的，你就算是大牛，也总会有一些不知道的东西。所以，我们要注意回避知识盲区，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对于一些没把握的东西，我们压根最好别提，如果你明明不是太清楚，还提了这个东西，说这个东西可能，大概，应该怎么怎么样的话，那就糟了，对面试官来说这就是个突破口了，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他说不定就要跟你讨论讨论这个东西。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第三个呢，就是要主动深入，有技巧的引导面试官。我们一方面回避我们不太熟的，一方面呢对我们比较熟的部分主动深入，这样主动权就掌握在我们手里了，就避免了面试官在别的地方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对我们穷追猛打。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最后一个呢，就是触类旁通，横向延伸，这个就是一个重要的加分项了。上面的主动深入呢属于纵向的，让面试官看到你的深度。而这里的横向延伸呢，让面试官看到你的广度，这一下子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就能和别的候选人拉开差距了，当然了，这个呢也需要我们平时多学习，多积累。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CF106-27BA-B64F-B07A-A839E69B7D1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9495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最后呢，我再跟大家总结一下这道题的答题思路，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我们首先要熟练地画出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的分层架构图，然后呢要逻辑清晰地讲出来每层是干什么的，不要让面试官觉得你是背的，而是</a:t>
            </a:r>
            <a:endParaRPr kumimoji="1" lang="en-US" altLang="zh-CN" dirty="0"/>
          </a:p>
          <a:p>
            <a:r>
              <a:rPr kumimoji="1" lang="zh-CN" altLang="en-US" dirty="0"/>
              <a:t>边说边进行分析，为什么需要这一层，每一层里主要有哪些模块，为什么需要有这个模块。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如果单纯地说这一层有</a:t>
            </a:r>
            <a:r>
              <a:rPr kumimoji="1" lang="en-US" altLang="zh-CN" dirty="0"/>
              <a:t>AMS,</a:t>
            </a:r>
            <a:r>
              <a:rPr kumimoji="1" lang="zh-CN" altLang="en-US" dirty="0"/>
              <a:t> </a:t>
            </a:r>
            <a:r>
              <a:rPr kumimoji="1" lang="en-US" altLang="zh-CN" dirty="0"/>
              <a:t>PMS,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WMS</a:t>
            </a:r>
            <a:r>
              <a:rPr kumimoji="1" lang="zh-CN" altLang="en-US" dirty="0"/>
              <a:t>这个是不够的，我们要说一下这个</a:t>
            </a:r>
            <a:r>
              <a:rPr kumimoji="1" lang="en-US" altLang="zh-CN" dirty="0"/>
              <a:t>AMS</a:t>
            </a:r>
            <a:r>
              <a:rPr kumimoji="1" lang="zh-CN" altLang="en-US" dirty="0"/>
              <a:t>是干嘛的，</a:t>
            </a:r>
            <a:r>
              <a:rPr kumimoji="1" lang="en-US" altLang="zh-CN" dirty="0"/>
              <a:t>PMS</a:t>
            </a:r>
            <a:r>
              <a:rPr kumimoji="1" lang="zh-CN" altLang="en-US" dirty="0"/>
              <a:t>是干嘛的，这样顺便提一下这些模块的作用，效果会更好。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r>
              <a:rPr kumimoji="1" lang="zh-CN" altLang="en-US" dirty="0"/>
              <a:t>最后呢，拔高的部分来了，你要主动深入，选择一个你比较熟悉的功能，讲一讲从上到下的架构，</a:t>
            </a:r>
            <a:endParaRPr kumimoji="1" lang="en-US" altLang="zh-CN" dirty="0"/>
          </a:p>
          <a:p>
            <a:r>
              <a:rPr kumimoji="1" lang="zh-CN" altLang="en-US" dirty="0"/>
              <a:t>主动向面试官展示，一方面你除了做好你的工作外，还业余主动去深入了解这个模块的底层原理，很有钻研精神，很好学，另一方面，你能从这个问题，联想到其它的方面，并且能反过来印证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架构，说明你真正理解并把握了，你的知识体系非常系统化。而这是作为一个高级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工程师必备的功底，你需要将你掌握的各方面的技术串起来，融会贯通，并且能做到触类旁通，</a:t>
            </a:r>
            <a:endParaRPr kumimoji="1" lang="en-US" altLang="zh-CN" dirty="0"/>
          </a:p>
          <a:p>
            <a:r>
              <a:rPr kumimoji="1" lang="zh-CN" altLang="en-US" dirty="0"/>
              <a:t>只有这样呢，你在实际工作中呢才会更有创造性，解决问题的能力才会更好。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CF106-27BA-B64F-B07A-A839E69B7D1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408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CF106-27BA-B64F-B07A-A839E69B7D1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259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4D160-E2EF-EB4B-8684-C4C968F67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D31C6E-010B-5446-8C9F-6EBED4BF2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E3367-2414-DA4B-A10D-94F6E1BC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757A-C0D1-C948-9F68-29410F7E026A}" type="datetimeFigureOut">
              <a:rPr kumimoji="1" lang="zh-CN" altLang="en-US" smtClean="0"/>
              <a:t>2019/1/25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D8EB1-8530-0549-83F5-CE10C05B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16ADD-7DB1-8446-8410-C5AB5E78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F00-9E57-C448-98C8-494F441F59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3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C76D6-1BEF-9445-AB14-8045E47C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9A7D6D-FFEB-2945-9499-205189C0B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191AB-B1C7-7D4D-976E-C4D043DD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757A-C0D1-C948-9F68-29410F7E026A}" type="datetimeFigureOut">
              <a:rPr kumimoji="1" lang="zh-CN" altLang="en-US" smtClean="0"/>
              <a:t>2019/1/25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4CF50-7895-6D42-9AEB-A051A400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E566A-48F1-0D47-96C1-070C2BCF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F00-9E57-C448-98C8-494F441F59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21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865EAE-4AE6-BA4B-8A05-14632A611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CA121F-C7C4-C447-8A3D-2574CD01C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090A7A-74C7-464F-A163-F799E210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757A-C0D1-C948-9F68-29410F7E026A}" type="datetimeFigureOut">
              <a:rPr kumimoji="1" lang="zh-CN" altLang="en-US" smtClean="0"/>
              <a:t>2019/1/25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711E2-A2E2-8F45-A4D0-12E9ABE8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DF1ED-76BC-1843-BEEA-515740A6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F00-9E57-C448-98C8-494F441F59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5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278E0-A2DC-AF4E-87EE-459CA1BC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FFAA8-C0C7-474D-9317-847D489B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6C7CB-C2AD-664F-8DE5-DC8C19A3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757A-C0D1-C948-9F68-29410F7E026A}" type="datetimeFigureOut">
              <a:rPr kumimoji="1" lang="zh-CN" altLang="en-US" smtClean="0"/>
              <a:t>2019/1/25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1992D-3697-474F-8971-D026DE16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65459-A009-9740-9A12-C573530E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F00-9E57-C448-98C8-494F441F59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48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5E37E-08FF-CC4F-85E4-0893C9ED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F0D9A3-5CA7-B94E-A011-4C3867069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8E8C8-4002-294C-BDD7-CAF6BC78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757A-C0D1-C948-9F68-29410F7E026A}" type="datetimeFigureOut">
              <a:rPr kumimoji="1" lang="zh-CN" altLang="en-US" smtClean="0"/>
              <a:t>2019/1/25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10CD5-A122-A245-A339-27A3CAAC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FEFBD5-774F-D94B-91DD-E1F9F8D4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F00-9E57-C448-98C8-494F441F59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57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5BBAA-EDA3-8D4E-9FC6-C5ADDCB1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B3A13-7D5E-EA4E-8A97-1F659A2C3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BB179E-E5EB-1841-B668-0F2E62DD4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A6C4E2-BB56-9549-B988-78041713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757A-C0D1-C948-9F68-29410F7E026A}" type="datetimeFigureOut">
              <a:rPr kumimoji="1" lang="zh-CN" altLang="en-US" smtClean="0"/>
              <a:t>2019/1/25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B93209-B488-554B-BE19-7D19F6E6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08D82B-7B49-F142-BC64-47B27E33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F00-9E57-C448-98C8-494F441F59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13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97A40-9670-744D-83BF-2B88FF7F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4CC54-CDC8-124C-85EE-5D33FA7F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48078C-89A8-3847-92A4-8F1A5D6EF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58A459-5224-8C47-8758-392ED4639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549231-D832-3E45-8F30-DBF82F378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BDF607-0A1E-DF4F-99FB-B303651E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757A-C0D1-C948-9F68-29410F7E026A}" type="datetimeFigureOut">
              <a:rPr kumimoji="1" lang="zh-CN" altLang="en-US" smtClean="0"/>
              <a:t>2019/1/25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63CADA-0723-A648-9CEC-9428A459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D38CE9-F908-7640-BD7B-D6FB8EBB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F00-9E57-C448-98C8-494F441F59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53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DB13E-95A3-914A-A841-DFFCAC4C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F77B6E-607E-704F-861F-0187BF7E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757A-C0D1-C948-9F68-29410F7E026A}" type="datetimeFigureOut">
              <a:rPr kumimoji="1" lang="zh-CN" altLang="en-US" smtClean="0"/>
              <a:t>2019/1/25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F23B1B-70EA-B84A-9F69-B4D45238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1D964E-8830-F14B-B8ED-5CBD8E42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F00-9E57-C448-98C8-494F441F59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983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931E70-F98A-4140-BFC2-E5D36EB4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757A-C0D1-C948-9F68-29410F7E026A}" type="datetimeFigureOut">
              <a:rPr kumimoji="1" lang="zh-CN" altLang="en-US" smtClean="0"/>
              <a:t>2019/1/25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147C6E-9586-1942-A565-457A0052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02FC15-5321-3247-9A38-8A5B8CF0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F00-9E57-C448-98C8-494F441F59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888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2243-5F39-894D-899A-78378959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BE03E-2686-7747-AE04-C109F0525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B2CC84-28DC-EA43-A6BA-7EB7FDB64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D2A22-A12A-524E-BD3A-1762E729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757A-C0D1-C948-9F68-29410F7E026A}" type="datetimeFigureOut">
              <a:rPr kumimoji="1" lang="zh-CN" altLang="en-US" smtClean="0"/>
              <a:t>2019/1/25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3264E8-4D13-B449-BCA6-E9F2586F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D556C6-FCC5-934F-BB43-88F3C44D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F00-9E57-C448-98C8-494F441F59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41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FAE31-B771-F742-BDE2-D823260D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736290-A634-704F-88FF-8592B8E92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9897CD-0185-F044-B5ED-14DB35AAB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B67B94-8ACE-3A47-B7A9-D66C031C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757A-C0D1-C948-9F68-29410F7E026A}" type="datetimeFigureOut">
              <a:rPr kumimoji="1" lang="zh-CN" altLang="en-US" smtClean="0"/>
              <a:t>2019/1/25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F9813-4DD2-AE44-9EB0-A68711C4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A3169B-810E-124E-8097-CD5AE85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F00-9E57-C448-98C8-494F441F59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32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CD2678-48A7-054E-A6B9-A3C1BAF3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7960C2-F601-3140-ACF7-F9F9376BE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B828E-7503-8F43-9370-AC9864171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757A-C0D1-C948-9F68-29410F7E026A}" type="datetimeFigureOut">
              <a:rPr kumimoji="1" lang="zh-CN" altLang="en-US" smtClean="0"/>
              <a:t>2019/1/25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C3DEC-4AB8-C84D-BC94-85ACE6547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8D5CC-EEE9-6347-B101-DFF704E35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5F00-9E57-C448-98C8-494F441F59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468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3A703-C2E4-5C44-9FC7-53022AEC2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/>
              <a:t>请说一下</a:t>
            </a:r>
            <a:r>
              <a:rPr kumimoji="1" lang="en-US" altLang="zh-CN" sz="4400" dirty="0"/>
              <a:t>Android</a:t>
            </a:r>
            <a:r>
              <a:rPr kumimoji="1" lang="zh-CN" altLang="en-US" sz="4400" dirty="0"/>
              <a:t>的系统架构？</a:t>
            </a:r>
          </a:p>
        </p:txBody>
      </p:sp>
    </p:spTree>
    <p:extLst>
      <p:ext uri="{BB962C8B-B14F-4D97-AF65-F5344CB8AC3E}">
        <p14:creationId xmlns:p14="http://schemas.microsoft.com/office/powerpoint/2010/main" val="223151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23941-0912-CE42-AA66-777FCA5B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面试官视角：这道题怎么打分？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68B78-9288-944C-AEEE-02A88829D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画出系统架构图，并能简单说明 （</a:t>
            </a:r>
            <a:r>
              <a:rPr kumimoji="1" lang="en-US" altLang="zh-CN" dirty="0"/>
              <a:t>60</a:t>
            </a:r>
            <a:r>
              <a:rPr kumimoji="1" lang="zh-CN" altLang="en-US" dirty="0"/>
              <a:t>分）</a:t>
            </a:r>
            <a:endParaRPr kumimoji="1" lang="en-US" altLang="zh-CN" dirty="0"/>
          </a:p>
          <a:p>
            <a:r>
              <a:rPr kumimoji="1" lang="zh-CN" altLang="en-US" dirty="0"/>
              <a:t>补充更多细节，比如每一层重要模块的作用（</a:t>
            </a:r>
            <a:r>
              <a:rPr kumimoji="1" lang="en-US" altLang="zh-CN" dirty="0"/>
              <a:t>80</a:t>
            </a:r>
            <a:r>
              <a:rPr kumimoji="1" lang="zh-CN" altLang="en-US" dirty="0"/>
              <a:t>分）</a:t>
            </a:r>
            <a:endParaRPr kumimoji="1" lang="en-US" altLang="zh-CN" dirty="0"/>
          </a:p>
          <a:p>
            <a:r>
              <a:rPr kumimoji="1" lang="zh-CN" altLang="en-US" dirty="0"/>
              <a:t>是否能触类旁通，横向举例印证 （</a:t>
            </a:r>
            <a:r>
              <a:rPr kumimoji="1" lang="en-US" altLang="zh-CN" dirty="0"/>
              <a:t>100</a:t>
            </a:r>
            <a:r>
              <a:rPr kumimoji="1" lang="zh-CN" altLang="en-US" dirty="0"/>
              <a:t>分）</a:t>
            </a:r>
          </a:p>
        </p:txBody>
      </p:sp>
    </p:spTree>
    <p:extLst>
      <p:ext uri="{BB962C8B-B14F-4D97-AF65-F5344CB8AC3E}">
        <p14:creationId xmlns:p14="http://schemas.microsoft.com/office/powerpoint/2010/main" val="11957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D9B85D-8909-164B-B00C-4616E3332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632" y="642026"/>
            <a:ext cx="7431932" cy="557394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3622B61-A148-EB4E-BBB2-2F0FEC929579}"/>
              </a:ext>
            </a:extLst>
          </p:cNvPr>
          <p:cNvSpPr/>
          <p:nvPr/>
        </p:nvSpPr>
        <p:spPr>
          <a:xfrm>
            <a:off x="1848560" y="2850605"/>
            <a:ext cx="1646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  <a:t>60</a:t>
            </a:r>
            <a:r>
              <a:rPr kumimoji="1"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  <a:t>分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91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13CDA30-C8E3-764A-B76D-120BEA90F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56" y="0"/>
            <a:ext cx="4657248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5CB828F-2D72-2148-961F-458DEA7DC988}"/>
              </a:ext>
            </a:extLst>
          </p:cNvPr>
          <p:cNvSpPr/>
          <p:nvPr/>
        </p:nvSpPr>
        <p:spPr>
          <a:xfrm>
            <a:off x="1848561" y="2850605"/>
            <a:ext cx="1646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  <a:t>80</a:t>
            </a:r>
            <a:r>
              <a:rPr kumimoji="1"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  <a:t>分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46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9628D6-1430-CB4F-9865-DF522CCB5EB9}"/>
              </a:ext>
            </a:extLst>
          </p:cNvPr>
          <p:cNvSpPr/>
          <p:nvPr/>
        </p:nvSpPr>
        <p:spPr>
          <a:xfrm>
            <a:off x="1656200" y="2850605"/>
            <a:ext cx="20313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  <a:t>100</a:t>
            </a:r>
            <a:r>
              <a:rPr kumimoji="1"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  <a:t>分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8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43797-5CA6-1540-9CC8-A4DDFD92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面试技巧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DA02C-61ED-984B-BEB4-CF39CFEF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细节，细节，细节</a:t>
            </a:r>
            <a:endParaRPr kumimoji="1" lang="en-US" altLang="zh-CN" dirty="0"/>
          </a:p>
          <a:p>
            <a:r>
              <a:rPr kumimoji="1" lang="zh-CN" altLang="en-US" dirty="0"/>
              <a:t>回避知识盲区</a:t>
            </a:r>
            <a:endParaRPr kumimoji="1" lang="en-US" altLang="zh-CN" dirty="0"/>
          </a:p>
          <a:p>
            <a:r>
              <a:rPr kumimoji="1" lang="zh-CN" altLang="en-US" dirty="0"/>
              <a:t>主动深入，有技巧的引导面试官</a:t>
            </a:r>
            <a:endParaRPr kumimoji="1" lang="en-US" altLang="zh-CN" dirty="0"/>
          </a:p>
          <a:p>
            <a:r>
              <a:rPr kumimoji="1" lang="zh-CN" altLang="en-US" dirty="0"/>
              <a:t>触类旁通，横向延伸</a:t>
            </a:r>
          </a:p>
        </p:txBody>
      </p:sp>
    </p:spTree>
    <p:extLst>
      <p:ext uri="{BB962C8B-B14F-4D97-AF65-F5344CB8AC3E}">
        <p14:creationId xmlns:p14="http://schemas.microsoft.com/office/powerpoint/2010/main" val="162129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B3460-FD4D-FD46-96E0-CDA2B6FE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27162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734C2-20DB-514B-A6FE-4EF20F47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143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2772</Words>
  <Application>Microsoft Macintosh PowerPoint</Application>
  <PresentationFormat>宽屏</PresentationFormat>
  <Paragraphs>133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请说一下Android的系统架构？</vt:lpstr>
      <vt:lpstr>面试官视角：这道题怎么打分？</vt:lpstr>
      <vt:lpstr>PowerPoint 演示文稿</vt:lpstr>
      <vt:lpstr>PowerPoint 演示文稿</vt:lpstr>
      <vt:lpstr>PowerPoint 演示文稿</vt:lpstr>
      <vt:lpstr>面试技巧</vt:lpstr>
      <vt:lpstr>总结</vt:lpstr>
      <vt:lpstr>谢谢！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请说明一下Android的系统架构？</dc:title>
  <dc:creator>Microsoft Office User</dc:creator>
  <cp:lastModifiedBy>Microsoft Office User</cp:lastModifiedBy>
  <cp:revision>329</cp:revision>
  <dcterms:created xsi:type="dcterms:W3CDTF">2019-01-23T01:44:35Z</dcterms:created>
  <dcterms:modified xsi:type="dcterms:W3CDTF">2019-01-25T08:46:31Z</dcterms:modified>
</cp:coreProperties>
</file>