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/>
    <p:restoredTop sz="78053"/>
  </p:normalViewPr>
  <p:slideViewPr>
    <p:cSldViewPr snapToGrid="0" snapToObjects="1">
      <p:cViewPr varScale="1">
        <p:scale>
          <a:sx n="110" d="100"/>
          <a:sy n="11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7ED1A-138E-FB4A-897E-FE079362F8A7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2C0A-B43B-1E4C-A542-3B82D3E2A870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大家好，这节课我们来看看这道题，你知道怎么添加一个系统服务吗？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我们平时做应用开发，对怎么使用系统服务是比较熟悉的，</a:t>
            </a:r>
            <a:r>
              <a:rPr kumimoji="1" lang="en-US" altLang="zh-CN"/>
              <a:t>Android</a:t>
            </a:r>
            <a:r>
              <a:rPr kumimoji="1" lang="zh-CN" altLang="en-US"/>
              <a:t>系统为了方便我们做应用开发，封装得都特别好。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只要有上下文</a:t>
            </a:r>
            <a:r>
              <a:rPr kumimoji="1" lang="en-US" altLang="zh-CN"/>
              <a:t>context</a:t>
            </a:r>
            <a:r>
              <a:rPr kumimoji="1" lang="zh-CN" altLang="en-US"/>
              <a:t>的地方，调用</a:t>
            </a:r>
            <a:r>
              <a:rPr kumimoji="1" lang="en-US" altLang="zh-CN"/>
              <a:t>getSystemService</a:t>
            </a:r>
            <a:r>
              <a:rPr kumimoji="1" lang="zh-CN" altLang="en-US"/>
              <a:t>都可以获取系统服务的接口对象，然后像调用本地方法一样调用系统服务。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但是作为一个高级工程师，我们面对的问题不会就这么简单，只有深刻理解系统服务背后的原理，我们才能搞定一些比较复杂的问题，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比如说去</a:t>
            </a:r>
            <a:r>
              <a:rPr kumimoji="1" lang="en-US" altLang="zh-CN"/>
              <a:t>hook</a:t>
            </a:r>
            <a:r>
              <a:rPr kumimoji="1" lang="zh-CN" altLang="en-US"/>
              <a:t>一些系统服务，拦截系统调用。所以我们在面一些高级工程师的岗位时，面试官会出一些类似的题目考察你对系统服务的理解。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这段代码是</a:t>
            </a:r>
            <a:r>
              <a:rPr kumimoji="1" lang="en-US" altLang="zh-CN"/>
              <a:t>surfaceFlinger</a:t>
            </a:r>
            <a:r>
              <a:rPr kumimoji="1" lang="zh-CN" altLang="en-US"/>
              <a:t>的入口</a:t>
            </a:r>
            <a:r>
              <a:rPr kumimoji="1" lang="en-US" altLang="zh-CN"/>
              <a:t>main</a:t>
            </a:r>
            <a:r>
              <a:rPr kumimoji="1" lang="zh-CN" altLang="en-US"/>
              <a:t>函数，看上去非常简短，首先启用</a:t>
            </a:r>
            <a:r>
              <a:rPr kumimoji="1" lang="en-US" altLang="zh-CN"/>
              <a:t>binder</a:t>
            </a:r>
            <a:r>
              <a:rPr kumimoji="1" lang="zh-CN" altLang="en-US"/>
              <a:t>机制，我们之前的课讲过，</a:t>
            </a:r>
            <a:r>
              <a:rPr kumimoji="1" lang="en-US" altLang="zh-CN"/>
              <a:t>ProcessState</a:t>
            </a:r>
            <a:r>
              <a:rPr kumimoji="1" lang="zh-CN" altLang="en-US"/>
              <a:t>是个进程内单例，初始化的时候会启用</a:t>
            </a:r>
            <a:r>
              <a:rPr kumimoji="1" lang="en-US" altLang="zh-CN"/>
              <a:t>Binder</a:t>
            </a:r>
            <a:r>
              <a:rPr kumimoji="1" lang="zh-CN" altLang="en-US"/>
              <a:t>机制，然后启动一个</a:t>
            </a:r>
            <a:r>
              <a:rPr kumimoji="1" lang="en-US" altLang="zh-CN"/>
              <a:t>binder</a:t>
            </a:r>
            <a:r>
              <a:rPr kumimoji="1" lang="zh-CN" altLang="en-US"/>
              <a:t>线程。这样就能</a:t>
            </a:r>
            <a:r>
              <a:rPr kumimoji="1" lang="en-US" altLang="zh-CN"/>
              <a:t>binder</a:t>
            </a:r>
            <a:r>
              <a:rPr kumimoji="1" lang="zh-CN" altLang="en-US"/>
              <a:t>通信了。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这里的</a:t>
            </a:r>
            <a:r>
              <a:rPr kumimoji="1" lang="en-US" altLang="zh-CN"/>
              <a:t>SurfaceFlinger</a:t>
            </a:r>
            <a:r>
              <a:rPr kumimoji="1" lang="zh-CN" altLang="en-US"/>
              <a:t>类是个</a:t>
            </a:r>
            <a:r>
              <a:rPr kumimoji="1" lang="en-US" altLang="zh-CN"/>
              <a:t>binder</a:t>
            </a:r>
            <a:r>
              <a:rPr kumimoji="1" lang="zh-CN" altLang="en-US"/>
              <a:t>句柄，继承自</a:t>
            </a:r>
            <a:r>
              <a:rPr kumimoji="1" lang="en-US" altLang="zh-CN"/>
              <a:t>Bbinder</a:t>
            </a:r>
            <a:r>
              <a:rPr kumimoji="1" lang="zh-CN" altLang="en-US"/>
              <a:t>，类似于我们</a:t>
            </a:r>
            <a:r>
              <a:rPr kumimoji="1" lang="en-US" altLang="zh-CN"/>
              <a:t>Java</a:t>
            </a:r>
            <a:r>
              <a:rPr kumimoji="1" lang="zh-CN" altLang="en-US"/>
              <a:t>里面的</a:t>
            </a:r>
            <a:r>
              <a:rPr kumimoji="1" lang="en-US" altLang="zh-CN"/>
              <a:t>Binder</a:t>
            </a:r>
            <a:r>
              <a:rPr kumimoji="1" lang="zh-CN" altLang="en-US"/>
              <a:t>实体类，初始化好之后，通过</a:t>
            </a:r>
            <a:r>
              <a:rPr kumimoji="1" lang="en-US" altLang="zh-CN"/>
              <a:t>IPC</a:t>
            </a:r>
            <a:r>
              <a:rPr kumimoji="1" lang="zh-CN" altLang="en-US"/>
              <a:t>调用注册到</a:t>
            </a:r>
            <a:r>
              <a:rPr kumimoji="1" lang="en-US" altLang="zh-CN"/>
              <a:t>ServiceManager</a:t>
            </a:r>
            <a:r>
              <a:rPr kumimoji="1" lang="zh-CN" altLang="en-US"/>
              <a:t>里面，然后就可以进入</a:t>
            </a:r>
            <a:r>
              <a:rPr kumimoji="1" lang="en-US" altLang="zh-CN"/>
              <a:t>loop</a:t>
            </a:r>
            <a:r>
              <a:rPr kumimoji="1" lang="zh-CN" altLang="en-US"/>
              <a:t>循环了。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当有</a:t>
            </a:r>
            <a:r>
              <a:rPr kumimoji="1" lang="en-US" altLang="zh-CN"/>
              <a:t>binder</a:t>
            </a:r>
            <a:r>
              <a:rPr kumimoji="1" lang="zh-CN" altLang="en-US"/>
              <a:t>请求过来的时候，就会调到这个</a:t>
            </a:r>
            <a:r>
              <a:rPr kumimoji="1" lang="en-US" altLang="zh-CN"/>
              <a:t>SurfaceFlinger</a:t>
            </a:r>
            <a:r>
              <a:rPr kumimoji="1" lang="zh-CN" altLang="en-US"/>
              <a:t>类里面的</a:t>
            </a:r>
            <a:r>
              <a:rPr kumimoji="1" lang="en-US" altLang="zh-CN"/>
              <a:t>onTransact</a:t>
            </a:r>
            <a:r>
              <a:rPr kumimoji="1" lang="zh-CN" altLang="en-US"/>
              <a:t>函数，然后里面根据请求码来处理就行了。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注意到这里有个</a:t>
            </a:r>
            <a:r>
              <a:rPr kumimoji="1" lang="en-US" altLang="zh-CN"/>
              <a:t>defaultServiceManager</a:t>
            </a:r>
            <a:r>
              <a:rPr kumimoji="1" lang="zh-CN" altLang="en-US"/>
              <a:t>，通过这个函数获得</a:t>
            </a:r>
            <a:r>
              <a:rPr kumimoji="1" lang="en-US" altLang="zh-CN"/>
              <a:t>IServiceManager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接口对象，看下这个函数是怎么实现的，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这里做了一下缓存，如果非空直接返回。另外呢，这个</a:t>
            </a:r>
            <a:r>
              <a:rPr kumimoji="1" lang="en-US" altLang="zh-CN"/>
              <a:t>Binder</a:t>
            </a:r>
            <a:r>
              <a:rPr kumimoji="1" lang="zh-CN" altLang="en-US"/>
              <a:t>句柄是通过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ProcessState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getContextObject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返回的，这个其实就是从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驱动获取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号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，也就是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句柄，然后封装了一个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IServiceManager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接口对象。</a:t>
            </a:r>
            <a:endParaRPr lang="en-US" altLang="zh-CN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有一点要注意，这个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surfaceFlinger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进程和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一样，也是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进程拉起来的，那就有一个问题，这里获取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句柄的时候，可能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还没来得及向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驱动注册呢，所以这里判断了一下，如果拿到的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binder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句柄是空，就休眠一会，注意这是个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循环，也就是一直等到</a:t>
            </a:r>
            <a:r>
              <a:rPr lang="en-US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serviceManager</a:t>
            </a:r>
            <a:r>
              <a:rPr lang="zh-CN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准备好了，这里才返回。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好了，原理我们讲得差不多了，我们再回到这个面试问题，你知道怎么添加一个系统服务吗？</a:t>
            </a:r>
            <a:endParaRPr kumimoji="1" lang="en-US" altLang="zh-CN"/>
          </a:p>
          <a:p>
            <a:r>
              <a:rPr kumimoji="1" lang="zh-CN" altLang="en-US"/>
              <a:t>这个问题要听清楚了，关键字是系统服务，不是应用服务。这两个区别要是搞不清楚的话，就太不应该了。</a:t>
            </a:r>
            <a:endParaRPr kumimoji="1" lang="en-US" altLang="zh-CN"/>
          </a:p>
          <a:p>
            <a:r>
              <a:rPr kumimoji="1" lang="zh-CN" altLang="en-US"/>
              <a:t>我们梳理一下思路，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首先是</a:t>
            </a:r>
            <a:r>
              <a:rPr kumimoji="1" lang="en-US" altLang="zh-CN"/>
              <a:t>why</a:t>
            </a:r>
            <a:r>
              <a:rPr kumimoji="1" lang="zh-CN" altLang="en-US"/>
              <a:t>的问题，添加一个系统服务的目的是什么？目的是给别人用的，搞清楚这一点很重要啊，添加系统服务不是拿来自娱自乐的，是要给别人用的。</a:t>
            </a:r>
            <a:endParaRPr kumimoji="1" lang="en-US" altLang="zh-CN"/>
          </a:p>
          <a:p>
            <a:r>
              <a:rPr kumimoji="1" lang="zh-CN" altLang="en-US"/>
              <a:t>接下来是</a:t>
            </a:r>
            <a:r>
              <a:rPr kumimoji="1" lang="en-US" altLang="zh-CN"/>
              <a:t>how</a:t>
            </a:r>
            <a:r>
              <a:rPr kumimoji="1" lang="zh-CN" altLang="en-US"/>
              <a:t>的问题，怎么样才能让别人用呢？一个是启用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机制，这样就能</a:t>
            </a:r>
            <a:r>
              <a:rPr kumimoji="1" lang="en-US" altLang="zh-CN"/>
              <a:t>IPC</a:t>
            </a:r>
            <a:r>
              <a:rPr kumimoji="1" lang="zh-CN" altLang="en-US"/>
              <a:t>通信了，第二个呢是要注册开放出去，这样别人就能找到他了。</a:t>
            </a:r>
            <a:endParaRPr kumimoji="1" lang="en-US" altLang="zh-CN"/>
          </a:p>
          <a:p>
            <a:r>
              <a:rPr kumimoji="1" lang="zh-CN" altLang="en-US"/>
              <a:t>好了，回答了</a:t>
            </a:r>
            <a:r>
              <a:rPr kumimoji="1" lang="en-US" altLang="zh-CN"/>
              <a:t>how</a:t>
            </a:r>
            <a:r>
              <a:rPr kumimoji="1" lang="zh-CN" altLang="en-US"/>
              <a:t>的问题，我们再来看</a:t>
            </a:r>
            <a:r>
              <a:rPr kumimoji="1" lang="en-US" altLang="zh-CN"/>
              <a:t>what</a:t>
            </a:r>
            <a:r>
              <a:rPr kumimoji="1" lang="zh-CN" altLang="en-US"/>
              <a:t>的问题，具体有哪些事要干，时机是什么？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通过这三个方面，这个问题的思路就梳理好了，接下来我们看看回答的时候具体有哪些点？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首先回答添加服务的时机，也就是代码加到哪？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如果要运行到</a:t>
            </a:r>
            <a:r>
              <a:rPr kumimoji="1" lang="en-US" altLang="zh-CN"/>
              <a:t>systemServer</a:t>
            </a:r>
            <a:r>
              <a:rPr kumimoji="1" lang="zh-CN" altLang="en-US"/>
              <a:t>里，那就加到</a:t>
            </a:r>
            <a:r>
              <a:rPr kumimoji="1" lang="en-US" altLang="zh-CN"/>
              <a:t>systemServer</a:t>
            </a:r>
            <a:r>
              <a:rPr kumimoji="1" lang="zh-CN" altLang="en-US"/>
              <a:t>里启动服务的部分，</a:t>
            </a:r>
            <a:endParaRPr kumimoji="1" lang="en-US" altLang="zh-CN"/>
          </a:p>
          <a:p>
            <a:r>
              <a:rPr kumimoji="1" lang="zh-CN" altLang="en-US"/>
              <a:t>如果要单独一个进程的话，那就要去改启动配置，然后单独写一个服务程序，一个我们熟悉的</a:t>
            </a:r>
            <a:r>
              <a:rPr kumimoji="1" lang="en-US" altLang="zh-CN"/>
              <a:t>main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r>
              <a:rPr kumimoji="1" lang="zh-CN" altLang="en-US"/>
              <a:t>不过如果你不提这回事的话，那默认服务就是跑在</a:t>
            </a:r>
            <a:r>
              <a:rPr kumimoji="1" lang="en-US" altLang="zh-CN"/>
              <a:t>systemServer</a:t>
            </a:r>
            <a:r>
              <a:rPr kumimoji="1" lang="zh-CN" altLang="en-US"/>
              <a:t>里了。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如何添加服务呢？首先要启用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机制，这个如果是在</a:t>
            </a:r>
            <a:r>
              <a:rPr kumimoji="1" lang="en-US" altLang="zh-CN"/>
              <a:t>systemServer</a:t>
            </a:r>
            <a:r>
              <a:rPr kumimoji="1" lang="zh-CN" altLang="en-US"/>
              <a:t>里的话，就不用操心了。第二个呢是要有自己的</a:t>
            </a:r>
            <a:r>
              <a:rPr kumimoji="1" lang="en-US" altLang="zh-CN"/>
              <a:t>binder</a:t>
            </a:r>
            <a:r>
              <a:rPr kumimoji="1" lang="zh-CN" altLang="en-US"/>
              <a:t>句柄。然后，要获取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句柄，通过</a:t>
            </a:r>
            <a:r>
              <a:rPr kumimoji="1" lang="en-US" altLang="zh-CN"/>
              <a:t>IPC</a:t>
            </a:r>
            <a:r>
              <a:rPr kumimoji="1" lang="zh-CN" altLang="en-US"/>
              <a:t>调用，将系统服务的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句柄注册到</a:t>
            </a:r>
            <a:r>
              <a:rPr kumimoji="1" lang="en-US" altLang="zh-CN"/>
              <a:t>ServiceManager</a:t>
            </a:r>
            <a:r>
              <a:rPr kumimoji="1" lang="zh-CN" altLang="en-US"/>
              <a:t>中。答出了这些呢，能有一颗星了。不过大部分人应该都能答出这一点。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但是光这样还不够，这只回答了服务端要做的事，我们还要能让应用程序去访问这些服务，需要为这个服务注册一个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，让应用能通过</a:t>
            </a:r>
            <a:r>
              <a:rPr kumimoji="1" lang="en-US" altLang="zh-CN"/>
              <a:t>getSystemService</a:t>
            </a:r>
            <a:r>
              <a:rPr kumimoji="1" lang="zh-CN" altLang="en-US"/>
              <a:t>获取这个服务的接口对象。如果能答出这个，那说明你知识体系还比较完备，除了系统端，应用端也能考虑到，不错，加一颗星。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最后，如果你还能再说一下这种独立进程的系统服务，那就更好了，这个一定能让面试官眼前一亮，再给你加一颗星。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当然，真正添加一个系统服务并且能跑起来还有一些事要做，比如编译配置，安全配置，感兴趣的呢大家可以试一试。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我们来看一下，这道题它到底想考察什么呢？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最初级的要求就是了解如何使用系统服务，因为添加一个系统服务就是要给应用程序用的，有一点开发经验的同学应该都用过系统服务吧。</a:t>
            </a:r>
            <a:endParaRPr kumimoji="1" lang="en-US" altLang="zh-CN"/>
          </a:p>
          <a:p>
            <a:r>
              <a:rPr kumimoji="1" lang="zh-CN" altLang="en-US"/>
              <a:t>如果能在这个基础上进一步深入，了解系统服务调用的一些基本原理，就能达到中级的水平。这个一般有一定工作经验的同学，都或多或少会有所了解。</a:t>
            </a:r>
            <a:endParaRPr kumimoji="1" lang="en-US" altLang="zh-CN"/>
          </a:p>
          <a:p>
            <a:r>
              <a:rPr kumimoji="1" lang="zh-CN" altLang="en-US"/>
              <a:t>如果能再拔高一点，对系统服务的启动原理和工作原理非常熟悉的话，那就更好了，基本上就达到高级的水平了。</a:t>
            </a:r>
            <a:endParaRPr kumimoji="1" lang="en-US" altLang="zh-CN"/>
          </a:p>
          <a:p>
            <a:r>
              <a:rPr kumimoji="1" lang="zh-CN" altLang="en-US"/>
              <a:t>如果面试的时候你能给这些说得头头是道，那会让面试官觉得你的知识体系非常有深度啊，那这是一个录取的信号。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首先我们看一个简单一点的问题，如何使用系统服务？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我们使用系统服务之前要先获取系统服务接口，通过调用</a:t>
            </a:r>
            <a:r>
              <a:rPr kumimoji="1" lang="en-US" altLang="zh-CN"/>
              <a:t>Context</a:t>
            </a:r>
            <a:r>
              <a:rPr kumimoji="1" lang="zh-CN" altLang="en-US"/>
              <a:t>的</a:t>
            </a:r>
            <a:r>
              <a:rPr kumimoji="1" lang="en-US" altLang="zh-CN"/>
              <a:t>getSystemService</a:t>
            </a:r>
            <a:r>
              <a:rPr kumimoji="1" lang="zh-CN" altLang="en-US"/>
              <a:t>函数，这儿要传入系统服务的名称，这个函数会调到</a:t>
            </a:r>
            <a:r>
              <a:rPr kumimoji="1" lang="en-US" altLang="zh-CN"/>
              <a:t>SystemServiceRegistry</a:t>
            </a:r>
            <a:r>
              <a:rPr kumimoji="1" lang="zh-CN" altLang="en-US"/>
              <a:t>里边，先获取</a:t>
            </a:r>
            <a:r>
              <a:rPr kumimoji="1" lang="en-US" altLang="zh-CN"/>
              <a:t>ServiceFetcher</a:t>
            </a:r>
            <a:r>
              <a:rPr kumimoji="1" lang="zh-CN" altLang="en-US"/>
              <a:t>，然后调用</a:t>
            </a:r>
            <a:r>
              <a:rPr kumimoji="1" lang="en-US" altLang="zh-CN"/>
              <a:t>getService</a:t>
            </a:r>
            <a:r>
              <a:rPr kumimoji="1" lang="zh-CN" altLang="en-US"/>
              <a:t>获取系统服务接口。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SYSTEM_SERVICE_FETCHERS</a:t>
            </a:r>
            <a:r>
              <a:rPr kumimoji="1" lang="zh-CN" altLang="en-US"/>
              <a:t>是个什么东西呢？其实是一个</a:t>
            </a:r>
            <a:r>
              <a:rPr kumimoji="1" lang="en-US" altLang="zh-CN"/>
              <a:t>HashMap</a:t>
            </a:r>
            <a:r>
              <a:rPr kumimoji="1" lang="zh-CN" altLang="en-US"/>
              <a:t>，根据名称来查询对应的</a:t>
            </a:r>
            <a:r>
              <a:rPr kumimoji="1" lang="en-US" altLang="zh-CN"/>
              <a:t>fetcher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既然</a:t>
            </a:r>
            <a:r>
              <a:rPr kumimoji="1" lang="en-US" altLang="zh-CN"/>
              <a:t>ServiceFetcher</a:t>
            </a:r>
            <a:r>
              <a:rPr kumimoji="1" lang="zh-CN" altLang="en-US"/>
              <a:t>是从一个</a:t>
            </a:r>
            <a:r>
              <a:rPr kumimoji="1" lang="en-US" altLang="zh-CN"/>
              <a:t>HashMap</a:t>
            </a:r>
            <a:r>
              <a:rPr kumimoji="1" lang="zh-CN" altLang="en-US"/>
              <a:t>里获取的，那必然就有一个注册的过程，是什么时候注册的呢？</a:t>
            </a:r>
            <a:endParaRPr kumimoji="1" lang="en-US" altLang="zh-CN"/>
          </a:p>
          <a:p>
            <a:r>
              <a:rPr kumimoji="1" lang="zh-CN" altLang="en-US"/>
              <a:t>答案是在</a:t>
            </a:r>
            <a:r>
              <a:rPr kumimoji="1" lang="en-US" altLang="zh-CN"/>
              <a:t>SystemServiceRegistry</a:t>
            </a:r>
            <a:r>
              <a:rPr kumimoji="1" lang="zh-CN" altLang="en-US"/>
              <a:t>这个类的静态初始化的时候注册的，里面会注册很多服务的</a:t>
            </a:r>
            <a:r>
              <a:rPr kumimoji="1" lang="en-US" altLang="zh-CN"/>
              <a:t>ServiceFetcher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我们选择一个服务，看看它是怎么注册的？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看这坨代码，这儿是注册的</a:t>
            </a:r>
            <a:r>
              <a:rPr kumimoji="1" lang="en-US" altLang="zh-CN"/>
              <a:t>power</a:t>
            </a:r>
            <a:r>
              <a:rPr kumimoji="1" lang="zh-CN" altLang="en-US"/>
              <a:t> </a:t>
            </a:r>
            <a:r>
              <a:rPr kumimoji="1" lang="en-US" altLang="zh-CN"/>
              <a:t>service</a:t>
            </a:r>
            <a:r>
              <a:rPr kumimoji="1" lang="zh-CN" altLang="en-US"/>
              <a:t>，跟电源管理相关的，我们先看看这儿的</a:t>
            </a:r>
            <a:r>
              <a:rPr kumimoji="1" lang="en-US" altLang="zh-CN"/>
              <a:t>createService</a:t>
            </a:r>
            <a:r>
              <a:rPr kumimoji="1" lang="zh-CN" altLang="en-US"/>
              <a:t>是干嘛的？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它首先从</a:t>
            </a:r>
            <a:r>
              <a:rPr kumimoji="1" lang="en-US" altLang="zh-CN"/>
              <a:t>ServiceManager</a:t>
            </a:r>
            <a:r>
              <a:rPr kumimoji="1" lang="zh-CN" altLang="en-US"/>
              <a:t>中根据服务名称查询到</a:t>
            </a:r>
            <a:r>
              <a:rPr kumimoji="1" lang="en-US" altLang="zh-CN"/>
              <a:t>binder</a:t>
            </a:r>
            <a:r>
              <a:rPr kumimoji="1" lang="zh-CN" altLang="en-US"/>
              <a:t>句柄，然后通过</a:t>
            </a:r>
            <a:r>
              <a:rPr kumimoji="1" lang="en-US" altLang="zh-CN"/>
              <a:t>Stub</a:t>
            </a:r>
            <a:r>
              <a:rPr kumimoji="1" lang="zh-CN" altLang="en-US"/>
              <a:t>类的</a:t>
            </a:r>
            <a:r>
              <a:rPr kumimoji="1" lang="en-US" altLang="zh-CN"/>
              <a:t>asInterface</a:t>
            </a:r>
            <a:r>
              <a:rPr kumimoji="1" lang="zh-CN" altLang="en-US"/>
              <a:t>函数生成了一个</a:t>
            </a:r>
            <a:r>
              <a:rPr kumimoji="1" lang="en-US" altLang="zh-CN"/>
              <a:t>IPowerManager</a:t>
            </a:r>
            <a:r>
              <a:rPr kumimoji="1" lang="zh-CN" altLang="en-US"/>
              <a:t>的业务对象，再封装了一层</a:t>
            </a:r>
            <a:r>
              <a:rPr kumimoji="1" lang="en-US" altLang="zh-CN"/>
              <a:t>PowerManager</a:t>
            </a:r>
            <a:r>
              <a:rPr kumimoji="1" lang="zh-CN" altLang="en-US"/>
              <a:t>对象返回。这个和我们平时绑定到应用层</a:t>
            </a:r>
            <a:r>
              <a:rPr kumimoji="1" lang="en-US" altLang="zh-CN"/>
              <a:t>service</a:t>
            </a:r>
            <a:r>
              <a:rPr kumimoji="1" lang="zh-CN" altLang="en-US"/>
              <a:t>有点类似。只不过区别是我们应用层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句柄是通过</a:t>
            </a:r>
            <a:r>
              <a:rPr kumimoji="1" lang="en-US" altLang="zh-CN"/>
              <a:t>onServiceConnected</a:t>
            </a:r>
            <a:r>
              <a:rPr kumimoji="1" lang="zh-CN" altLang="en-US"/>
              <a:t>回调返回的，而系统服务的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句柄是通过</a:t>
            </a:r>
            <a:r>
              <a:rPr kumimoji="1" lang="en-US" altLang="zh-CN"/>
              <a:t>ServiceManager</a:t>
            </a:r>
            <a:r>
              <a:rPr kumimoji="1" lang="zh-CN" altLang="en-US"/>
              <a:t>查询的。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这里我们看到如果我们要添加一个系统服务，还得在</a:t>
            </a:r>
            <a:r>
              <a:rPr kumimoji="1" lang="en-US" altLang="zh-CN"/>
              <a:t>SystemServiceRegistry</a:t>
            </a:r>
            <a:r>
              <a:rPr kumimoji="1" lang="zh-CN" altLang="en-US"/>
              <a:t>这个类中注册专门的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，这样在</a:t>
            </a:r>
            <a:r>
              <a:rPr kumimoji="1" lang="en-US" altLang="zh-CN"/>
              <a:t>Context</a:t>
            </a:r>
            <a:r>
              <a:rPr kumimoji="1" lang="zh-CN" altLang="en-US"/>
              <a:t>的</a:t>
            </a:r>
            <a:r>
              <a:rPr kumimoji="1" lang="en-US" altLang="zh-CN"/>
              <a:t>getSystemService</a:t>
            </a:r>
            <a:r>
              <a:rPr kumimoji="1" lang="zh-CN" altLang="en-US"/>
              <a:t>的时候就能获取系统服务的接口对象了。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我们再看下这个</a:t>
            </a:r>
            <a:r>
              <a:rPr kumimoji="1" lang="en-US" altLang="zh-CN"/>
              <a:t>createService</a:t>
            </a:r>
            <a:r>
              <a:rPr kumimoji="1" lang="zh-CN" altLang="en-US"/>
              <a:t>函数是怎么调到的？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这个是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函数，不知道大家还有不有印象，前面我们说应用程序里调用</a:t>
            </a:r>
            <a:r>
              <a:rPr kumimoji="1" lang="en-US" altLang="zh-CN"/>
              <a:t>getSystemService</a:t>
            </a:r>
            <a:r>
              <a:rPr kumimoji="1" lang="zh-CN" altLang="en-US"/>
              <a:t>，其实是先根据服务名称查到对应的</a:t>
            </a:r>
            <a:r>
              <a:rPr kumimoji="1" lang="en-US" altLang="zh-CN"/>
              <a:t>serviceFetcher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然后再调用这个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函数获取系统服务的接口对象。这块代码就是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的实现。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我们看一下这个代码，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首先，这有个缓存，这个缓存是跟</a:t>
            </a:r>
            <a:r>
              <a:rPr kumimoji="1" lang="en-US" altLang="zh-CN"/>
              <a:t>Context</a:t>
            </a:r>
            <a:r>
              <a:rPr kumimoji="1" lang="zh-CN" altLang="en-US"/>
              <a:t>挂钩的，也就是说</a:t>
            </a:r>
            <a:r>
              <a:rPr kumimoji="1" lang="en-US" altLang="zh-CN"/>
              <a:t>context</a:t>
            </a:r>
            <a:r>
              <a:rPr kumimoji="1" lang="zh-CN" altLang="en-US"/>
              <a:t>有多少个，这种缓存就有多少个。</a:t>
            </a:r>
            <a:endParaRPr kumimoji="1" lang="en-US" altLang="zh-CN"/>
          </a:p>
          <a:p>
            <a:r>
              <a:rPr kumimoji="1" lang="zh-CN" altLang="en-US"/>
              <a:t>然后，会检查一下缓存里面有不有我们要的结果，如果有就直接返回。没有的话就会调用</a:t>
            </a:r>
            <a:r>
              <a:rPr kumimoji="1" lang="en-US" altLang="zh-CN"/>
              <a:t>createService</a:t>
            </a:r>
            <a:r>
              <a:rPr kumimoji="1" lang="zh-CN" altLang="en-US"/>
              <a:t>去创建。</a:t>
            </a:r>
            <a:r>
              <a:rPr kumimoji="1" lang="en-US" altLang="zh-CN"/>
              <a:t>createService</a:t>
            </a:r>
            <a:r>
              <a:rPr kumimoji="1" lang="zh-CN" altLang="en-US"/>
              <a:t>我们上一页讲过了，就是先从</a:t>
            </a:r>
            <a:r>
              <a:rPr kumimoji="1" lang="en-US" altLang="zh-CN"/>
              <a:t>ServiceManager</a:t>
            </a:r>
            <a:r>
              <a:rPr kumimoji="1" lang="zh-CN" altLang="en-US"/>
              <a:t>查到</a:t>
            </a:r>
            <a:r>
              <a:rPr kumimoji="1" lang="en-US" altLang="zh-CN"/>
              <a:t>binder</a:t>
            </a:r>
            <a:r>
              <a:rPr kumimoji="1" lang="zh-CN" altLang="en-US"/>
              <a:t>句柄，然后再封装成一个接口对象返回。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那怎么从</a:t>
            </a:r>
            <a:r>
              <a:rPr kumimoji="1" lang="en-US" altLang="zh-CN"/>
              <a:t>ServiceManager</a:t>
            </a:r>
            <a:r>
              <a:rPr kumimoji="1" lang="zh-CN" altLang="en-US"/>
              <a:t>中拿到系统服务的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句柄的呢？我们接下来看一下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是怎么实现的。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21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原来这也是有个缓存，不过这个缓存是全局性的，整个进程里面是唯一的，根据名称从本地缓存里查询，如果没查到，就通过</a:t>
            </a:r>
            <a:r>
              <a:rPr kumimoji="1" lang="en-US" altLang="zh-CN"/>
              <a:t>IPC</a:t>
            </a:r>
            <a:r>
              <a:rPr kumimoji="1" lang="zh-CN" altLang="en-US"/>
              <a:t>调用到</a:t>
            </a:r>
            <a:r>
              <a:rPr kumimoji="1" lang="en-US" altLang="zh-CN"/>
              <a:t>ServiceManager</a:t>
            </a:r>
            <a:r>
              <a:rPr kumimoji="1" lang="zh-CN" altLang="en-US"/>
              <a:t>进程中远程查询。而这个获取</a:t>
            </a:r>
            <a:r>
              <a:rPr kumimoji="1" lang="en-US" altLang="zh-CN"/>
              <a:t>ServiceManager</a:t>
            </a:r>
            <a:r>
              <a:rPr kumimoji="1" lang="zh-CN" altLang="en-US"/>
              <a:t>句柄的原理我们之前的课程提到过，因为</a:t>
            </a:r>
            <a:r>
              <a:rPr kumimoji="1" lang="en-US" altLang="zh-CN"/>
              <a:t>ServiceManager</a:t>
            </a:r>
            <a:r>
              <a:rPr kumimoji="1" lang="zh-CN" altLang="en-US"/>
              <a:t>进程启动的时候会向</a:t>
            </a:r>
            <a:r>
              <a:rPr kumimoji="1" lang="en-US" altLang="zh-CN"/>
              <a:t>binder</a:t>
            </a:r>
            <a:r>
              <a:rPr kumimoji="1" lang="zh-CN" altLang="en-US"/>
              <a:t>驱动注册成上下文管理者，之后我们通过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对应的</a:t>
            </a:r>
            <a:r>
              <a:rPr kumimoji="1" lang="en-US" altLang="zh-CN"/>
              <a:t>binder</a:t>
            </a:r>
            <a:r>
              <a:rPr kumimoji="1" lang="zh-CN" altLang="en-US"/>
              <a:t>句柄就能和</a:t>
            </a:r>
            <a:r>
              <a:rPr kumimoji="1" lang="en-US" altLang="zh-CN"/>
              <a:t>ServiceManager</a:t>
            </a:r>
            <a:r>
              <a:rPr kumimoji="1" lang="zh-CN" altLang="en-US"/>
              <a:t>通信了，就能向</a:t>
            </a:r>
            <a:r>
              <a:rPr kumimoji="1" lang="en-US" altLang="zh-CN"/>
              <a:t>ServiceManager</a:t>
            </a:r>
            <a:r>
              <a:rPr kumimoji="1" lang="zh-CN" altLang="en-US"/>
              <a:t>进程查询服务了。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</a:t>
            </a:r>
            <a:r>
              <a:rPr kumimoji="1" lang="en-US" altLang="zh-CN"/>
              <a:t>ServiceManager</a:t>
            </a:r>
            <a:r>
              <a:rPr kumimoji="1" lang="zh-CN" altLang="en-US"/>
              <a:t>进程和</a:t>
            </a:r>
            <a:r>
              <a:rPr kumimoji="1" lang="en-US" altLang="zh-CN"/>
              <a:t>ServiceManager</a:t>
            </a:r>
            <a:r>
              <a:rPr kumimoji="1" lang="zh-CN" altLang="en-US"/>
              <a:t>类不是一回事。这个类里面的函数可能跑在本地，也可能要跨进程调用，但是都不是跑在</a:t>
            </a:r>
            <a:r>
              <a:rPr kumimoji="1" lang="en-US" altLang="zh-CN"/>
              <a:t>ServiceManager</a:t>
            </a:r>
            <a:r>
              <a:rPr kumimoji="1" lang="zh-CN" altLang="en-US"/>
              <a:t>进程里。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再顺便提一下，我们可以看到应用进程里缓存了系统服务的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句柄，而且这个</a:t>
            </a:r>
            <a:r>
              <a:rPr kumimoji="1" lang="en-US" altLang="zh-CN"/>
              <a:t>Map</a:t>
            </a:r>
            <a:r>
              <a:rPr kumimoji="1" lang="zh-CN" altLang="en-US"/>
              <a:t>是</a:t>
            </a:r>
            <a:r>
              <a:rPr kumimoji="1" lang="en-US" altLang="zh-CN"/>
              <a:t>ServiceManager</a:t>
            </a:r>
            <a:r>
              <a:rPr kumimoji="1" lang="zh-CN" altLang="en-US"/>
              <a:t>类里的</a:t>
            </a:r>
            <a:r>
              <a:rPr kumimoji="1" lang="en-US" altLang="zh-CN"/>
              <a:t>static</a:t>
            </a:r>
            <a:r>
              <a:rPr kumimoji="1" lang="zh-CN" altLang="en-US"/>
              <a:t>全局变量，很容易通过反射拿到，甚至我们还能替换这个</a:t>
            </a:r>
            <a:r>
              <a:rPr kumimoji="1" lang="en-US" altLang="zh-CN"/>
              <a:t>map</a:t>
            </a:r>
            <a:r>
              <a:rPr kumimoji="1" lang="zh-CN" altLang="en-US"/>
              <a:t>里面的</a:t>
            </a:r>
            <a:r>
              <a:rPr kumimoji="1" lang="en-US" altLang="zh-CN"/>
              <a:t>binder</a:t>
            </a:r>
            <a:r>
              <a:rPr kumimoji="1" lang="zh-CN" altLang="en-US"/>
              <a:t>句柄。一些插件技术就是基于这个，通过换掉</a:t>
            </a:r>
            <a:r>
              <a:rPr kumimoji="1" lang="en-US" altLang="zh-CN"/>
              <a:t>binder</a:t>
            </a:r>
            <a:r>
              <a:rPr kumimoji="1" lang="zh-CN" altLang="en-US"/>
              <a:t>句柄，来拦截系统调用，从而达到一些不可告人的目的，感兴趣的同学可以去研究一下。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好了，既然</a:t>
            </a:r>
            <a:r>
              <a:rPr kumimoji="1" lang="en-US" altLang="zh-CN"/>
              <a:t>ServiceManager</a:t>
            </a:r>
            <a:r>
              <a:rPr kumimoji="1" lang="zh-CN" altLang="en-US"/>
              <a:t>有</a:t>
            </a:r>
            <a:r>
              <a:rPr kumimoji="1" lang="en-US" altLang="zh-CN"/>
              <a:t>getService</a:t>
            </a:r>
            <a:r>
              <a:rPr kumimoji="1" lang="zh-CN" altLang="en-US"/>
              <a:t>，那想必也要</a:t>
            </a:r>
            <a:r>
              <a:rPr kumimoji="1" lang="en-US" altLang="zh-CN"/>
              <a:t>addService</a:t>
            </a:r>
            <a:r>
              <a:rPr kumimoji="1" lang="zh-CN" altLang="en-US"/>
              <a:t>，这就是我们关心的添加系统服务了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系统服务是怎么添加的呢？我们看下这个函数，这个是</a:t>
            </a:r>
            <a:r>
              <a:rPr kumimoji="1" lang="en-US" altLang="zh-CN"/>
              <a:t>ServiceManager</a:t>
            </a:r>
            <a:r>
              <a:rPr kumimoji="1" lang="zh-CN" altLang="en-US"/>
              <a:t>类里面的，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这里调用了</a:t>
            </a:r>
            <a:r>
              <a:rPr kumimoji="1" lang="en-US" altLang="zh-CN"/>
              <a:t>addService</a:t>
            </a:r>
            <a:r>
              <a:rPr kumimoji="1" lang="zh-CN" altLang="en-US"/>
              <a:t>给系统服务的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句柄添加到</a:t>
            </a:r>
            <a:r>
              <a:rPr kumimoji="1" lang="en-US" altLang="zh-CN"/>
              <a:t>ServiceManager</a:t>
            </a:r>
            <a:r>
              <a:rPr kumimoji="1" lang="zh-CN" altLang="en-US"/>
              <a:t>中，这是个跨进程调用，给一个</a:t>
            </a:r>
            <a:r>
              <a:rPr kumimoji="1" lang="en-US" altLang="zh-CN"/>
              <a:t>binder</a:t>
            </a:r>
            <a:r>
              <a:rPr kumimoji="1" lang="zh-CN" altLang="en-US"/>
              <a:t>句柄从一个进程传递到另一个进程。</a:t>
            </a:r>
            <a:endParaRPr kumimoji="1" lang="en-US" altLang="zh-CN"/>
          </a:p>
          <a:p>
            <a:r>
              <a:rPr kumimoji="1" lang="zh-CN" altLang="en-US"/>
              <a:t>这么说其实也不太妥当，因为</a:t>
            </a:r>
            <a:r>
              <a:rPr kumimoji="1" lang="en-US" altLang="zh-CN"/>
              <a:t>serviceManager</a:t>
            </a:r>
            <a:r>
              <a:rPr kumimoji="1" lang="zh-CN" altLang="en-US"/>
              <a:t>其实并没有收到这个</a:t>
            </a:r>
            <a:r>
              <a:rPr kumimoji="1" lang="en-US" altLang="zh-CN"/>
              <a:t>Binder</a:t>
            </a:r>
            <a:r>
              <a:rPr kumimoji="1" lang="zh-CN" altLang="en-US"/>
              <a:t>句柄，他收到的只是一个</a:t>
            </a:r>
            <a:r>
              <a:rPr kumimoji="1" lang="en-US" altLang="zh-CN"/>
              <a:t>handle</a:t>
            </a:r>
            <a:r>
              <a:rPr kumimoji="1" lang="zh-CN" altLang="en-US"/>
              <a:t>值，不过没关系，凭着这个</a:t>
            </a:r>
            <a:r>
              <a:rPr kumimoji="1" lang="en-US" altLang="zh-CN"/>
              <a:t>handle</a:t>
            </a:r>
            <a:r>
              <a:rPr kumimoji="1" lang="zh-CN" altLang="en-US"/>
              <a:t>值，你到了</a:t>
            </a:r>
            <a:r>
              <a:rPr kumimoji="1" lang="en-US" altLang="zh-CN"/>
              <a:t>binder</a:t>
            </a:r>
            <a:r>
              <a:rPr kumimoji="1" lang="zh-CN" altLang="en-US"/>
              <a:t>驱动里面，</a:t>
            </a:r>
            <a:endParaRPr kumimoji="1" lang="en-US" altLang="zh-CN"/>
          </a:p>
          <a:p>
            <a:r>
              <a:rPr kumimoji="1" lang="zh-CN" altLang="en-US"/>
              <a:t>就能找到对应的</a:t>
            </a:r>
            <a:r>
              <a:rPr kumimoji="1" lang="en-US" altLang="zh-CN"/>
              <a:t>Binder</a:t>
            </a:r>
            <a:r>
              <a:rPr kumimoji="1" lang="zh-CN" altLang="en-US"/>
              <a:t>引用和</a:t>
            </a:r>
            <a:r>
              <a:rPr kumimoji="1" lang="en-US" altLang="zh-CN"/>
              <a:t>binder</a:t>
            </a:r>
            <a:r>
              <a:rPr kumimoji="1" lang="zh-CN" altLang="en-US"/>
              <a:t>实体对象。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为什么这么做呢？因为对于</a:t>
            </a:r>
            <a:r>
              <a:rPr kumimoji="1" lang="en-US" altLang="zh-CN"/>
              <a:t>binder</a:t>
            </a:r>
            <a:r>
              <a:rPr kumimoji="1" lang="zh-CN" altLang="en-US"/>
              <a:t>驱动来说，不管你是系统服务还是应用程序，你们统统都是应用层，所以具体的</a:t>
            </a:r>
            <a:r>
              <a:rPr kumimoji="1" lang="en-US" altLang="zh-CN"/>
              <a:t>binder</a:t>
            </a:r>
            <a:r>
              <a:rPr kumimoji="1" lang="zh-CN" altLang="en-US"/>
              <a:t>数据结构没必要开放给这些应用层，只要丢给他们一个</a:t>
            </a:r>
            <a:r>
              <a:rPr kumimoji="1" lang="en-US" altLang="zh-CN"/>
              <a:t>handle</a:t>
            </a:r>
            <a:r>
              <a:rPr kumimoji="1" lang="zh-CN" altLang="en-US"/>
              <a:t>值就可以了。</a:t>
            </a:r>
            <a:endParaRPr kumimoji="1" lang="en-US" altLang="zh-CN"/>
          </a:p>
          <a:p>
            <a:r>
              <a:rPr kumimoji="1" lang="zh-CN" altLang="en-US"/>
              <a:t>通信的时候带上这个</a:t>
            </a:r>
            <a:r>
              <a:rPr kumimoji="1" lang="en-US" altLang="zh-CN"/>
              <a:t>handle</a:t>
            </a:r>
            <a:r>
              <a:rPr kumimoji="1" lang="zh-CN" altLang="en-US"/>
              <a:t>值，</a:t>
            </a:r>
            <a:r>
              <a:rPr kumimoji="1" lang="en-US" altLang="zh-CN"/>
              <a:t>binder</a:t>
            </a:r>
            <a:r>
              <a:rPr kumimoji="1" lang="zh-CN" altLang="en-US"/>
              <a:t>驱动就能知道他是谁了。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好了，我们了解了添加一个系统服务就是将这个服务的</a:t>
            </a:r>
            <a:r>
              <a:rPr kumimoji="1" lang="en-US" altLang="zh-CN"/>
              <a:t>binder</a:t>
            </a:r>
            <a:r>
              <a:rPr kumimoji="1" lang="zh-CN" altLang="en-US"/>
              <a:t>句柄注册到</a:t>
            </a:r>
            <a:r>
              <a:rPr kumimoji="1" lang="en-US" altLang="zh-CN"/>
              <a:t>ServiceManager</a:t>
            </a:r>
            <a:r>
              <a:rPr kumimoji="1" lang="zh-CN" altLang="en-US"/>
              <a:t>里，那是什么时候添加到系统服务的呢？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我们在之前的课讲到了</a:t>
            </a:r>
            <a:r>
              <a:rPr kumimoji="1" lang="en-US" altLang="zh-CN"/>
              <a:t>SystemServer</a:t>
            </a:r>
            <a:r>
              <a:rPr kumimoji="1" lang="zh-CN" altLang="en-US"/>
              <a:t>的启动，其中一个重要步骤就是启动各类系统服务，我们可以回顾一下这个启动过程</a:t>
            </a:r>
            <a:endParaRPr kumimoji="1" lang="en-US" altLang="zh-CN"/>
          </a:p>
          <a:p>
            <a:r>
              <a:rPr kumimoji="1" lang="zh-CN" altLang="en-US"/>
              <a:t>启动服务一方面是初始化系统服务，一方面是将系统服务的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句柄添加到</a:t>
            </a:r>
            <a:r>
              <a:rPr kumimoji="1" lang="en-US" altLang="zh-CN"/>
              <a:t>ServiceManager</a:t>
            </a:r>
            <a:r>
              <a:rPr kumimoji="1" lang="zh-CN" altLang="en-US"/>
              <a:t>中，所以我们如果要添加系统服务，也可以在这添加。不过要注意如果要用到其它系统服务或者系统资源的话，要注意依赖关系。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另外要注意的是，系统服务并不全是在</a:t>
            </a:r>
            <a:r>
              <a:rPr kumimoji="1" lang="en-US" altLang="zh-CN"/>
              <a:t>systemServer</a:t>
            </a:r>
            <a:r>
              <a:rPr kumimoji="1" lang="zh-CN" altLang="en-US"/>
              <a:t>中的，还有一小部分另起炉灶，单独开的进程。他们同样要有一个注册的过程，这样别人才能找到，才能去调用。我们接下来就说说这些单开进程的服务。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这些服务的进程是被</a:t>
            </a:r>
            <a:r>
              <a:rPr kumimoji="1" lang="en-US" altLang="zh-CN"/>
              <a:t>init</a:t>
            </a:r>
            <a:r>
              <a:rPr kumimoji="1" lang="zh-CN" altLang="en-US"/>
              <a:t>进程拉起来的，然后执行一个</a:t>
            </a:r>
            <a:r>
              <a:rPr kumimoji="1" lang="en-US" altLang="zh-CN"/>
              <a:t>c++</a:t>
            </a:r>
            <a:r>
              <a:rPr kumimoji="1" lang="zh-CN" altLang="en-US"/>
              <a:t>实现的程序。我们翻一下启动配置文件，可以看到几个熟悉的服务，比如</a:t>
            </a:r>
            <a:endParaRPr kumimoji="1" lang="en-US" altLang="zh-CN"/>
          </a:p>
          <a:p>
            <a:r>
              <a:rPr kumimoji="1" lang="en-US" altLang="zh-CN"/>
              <a:t>surfaceFlinger</a:t>
            </a:r>
            <a:r>
              <a:rPr kumimoji="1" lang="zh-CN" altLang="en-US"/>
              <a:t>，</a:t>
            </a:r>
            <a:r>
              <a:rPr kumimoji="1" lang="en-US" altLang="zh-CN"/>
              <a:t>mediaServer</a:t>
            </a:r>
            <a:r>
              <a:rPr kumimoji="1" lang="zh-CN" altLang="en-US"/>
              <a:t>，当然</a:t>
            </a:r>
            <a:r>
              <a:rPr kumimoji="1" lang="en-US" altLang="zh-CN"/>
              <a:t>serviceManager</a:t>
            </a:r>
            <a:r>
              <a:rPr kumimoji="1" lang="zh-CN" altLang="en-US"/>
              <a:t>也算。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这类系统服务我们要注意一点，需要自己启用</a:t>
            </a:r>
            <a:r>
              <a:rPr kumimoji="1" lang="en-US" altLang="zh-CN"/>
              <a:t>ipc</a:t>
            </a:r>
            <a:r>
              <a:rPr kumimoji="1" lang="zh-CN" altLang="en-US"/>
              <a:t>机制，比如如果打算和应用通信的话，要启动</a:t>
            </a:r>
            <a:r>
              <a:rPr kumimoji="1" lang="en-US" altLang="zh-CN"/>
              <a:t>binder</a:t>
            </a:r>
            <a:r>
              <a:rPr kumimoji="1" lang="zh-CN" altLang="en-US"/>
              <a:t>。而且因为不是</a:t>
            </a:r>
            <a:r>
              <a:rPr kumimoji="1" lang="en-US" altLang="zh-CN"/>
              <a:t>zygote fork</a:t>
            </a:r>
            <a:r>
              <a:rPr kumimoji="1" lang="zh-CN" altLang="en-US"/>
              <a:t>出来的，没有虚拟机，系统库，系统资源都没有，这种纯粹是</a:t>
            </a:r>
            <a:r>
              <a:rPr kumimoji="1" lang="en-US" altLang="zh-CN"/>
              <a:t>native</a:t>
            </a:r>
            <a:r>
              <a:rPr kumimoji="1" lang="zh-CN" altLang="en-US"/>
              <a:t>的系统服务。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我们以</a:t>
            </a:r>
            <a:r>
              <a:rPr kumimoji="1" lang="en-US" altLang="zh-CN"/>
              <a:t>surfaceFlinger</a:t>
            </a:r>
            <a:r>
              <a:rPr kumimoji="1" lang="zh-CN" altLang="en-US"/>
              <a:t>为例，看看这个系统服务是怎么启动的，我们想搞清楚底层原理的话，直接看这种</a:t>
            </a:r>
            <a:r>
              <a:rPr kumimoji="1" lang="en-US" altLang="zh-CN"/>
              <a:t>native</a:t>
            </a:r>
            <a:r>
              <a:rPr kumimoji="1" lang="zh-CN" altLang="en-US"/>
              <a:t>实现的系统服务更直观，一般</a:t>
            </a:r>
            <a:r>
              <a:rPr kumimoji="1" lang="en-US" altLang="zh-CN"/>
              <a:t>java</a:t>
            </a:r>
            <a:r>
              <a:rPr kumimoji="1" lang="zh-CN" altLang="en-US"/>
              <a:t>实现的这些服务，因为封装得特别好，所以你要一层层往下挖，会麻烦一点。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先看看</a:t>
            </a:r>
            <a:r>
              <a:rPr kumimoji="1" lang="en-US" altLang="zh-CN"/>
              <a:t>surfaceFlinger</a:t>
            </a:r>
            <a:r>
              <a:rPr kumimoji="1" lang="zh-CN" altLang="en-US"/>
              <a:t>的启动配置，这个标红的是服务名称，这个标黄的是进程启动的时候加载的二进制文件路径，我们看下</a:t>
            </a:r>
            <a:r>
              <a:rPr kumimoji="1" lang="en-US" altLang="zh-CN"/>
              <a:t>surfaceFlinger</a:t>
            </a:r>
            <a:r>
              <a:rPr kumimoji="1" lang="zh-CN" altLang="en-US"/>
              <a:t>启动的时候都做了些什么事？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 lang="en-US" altLang="zh-CN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9D3C-24F3-B446-B659-0BD6A8A247B8}" type="datetimeFigureOut">
              <a:rPr lang="zh-CN" altLang="en-US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7109-1717-FE44-B6A6-EDFAE8EAFB22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74163"/>
            <a:ext cx="9144000" cy="596075"/>
          </a:xfrm>
        </p:spPr>
        <p:txBody>
          <a:bodyPr anchor="ctr" anchorCtr="0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你知道怎么添加一个系统服务吗？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467" y="448092"/>
            <a:ext cx="78290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main(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**) {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 start the thread pool</a:t>
            </a: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sp&lt;ProcessState&gt; ps(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ProcessState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::self())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ps-&gt;startThreadPool()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sp&lt;SurfaceFlinger&gt; flinger =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SurfaceFlinger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flinger-&gt;init()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sp&lt;IServiceManager&gt; sm(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defaultServiceManager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sm-&gt;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(String16(SurfaceFlinger::getServiceName())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flinger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flinger-&gt;run()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return </a:t>
            </a:r>
            <a:r>
              <a:rPr lang="en-US" altLang="zh-CN"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5319" y="309593"/>
            <a:ext cx="79733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sp&lt;IServiceManager&gt; defaultServiceManager()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(gDefaultServiceManager != NULL) </a:t>
            </a:r>
          </a:p>
          <a:p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gDefaultServiceManager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AutoMutex _l(gDefaultServiceManagerLock)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while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(gDefaultServiceManager == NULL)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gDefaultServiceManager = interface_cast&lt;IServiceManager&gt;(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ProcessState::self()-&gt;getContextObject(NULL))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if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(gDefaultServiceManager == NULL)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sleep(</a:t>
            </a:r>
            <a:r>
              <a:rPr lang="en-US" altLang="zh-CN">
                <a:solidFill>
                  <a:srgbClr val="6897B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gDefaultServiceManager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279093" y="3297741"/>
            <a:ext cx="3385927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getStrongProxyForHandle(0);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8" name="直线箭头连接符 7"/>
          <p:cNvCxnSpPr>
            <a:cxnSpLocks/>
          </p:cNvCxnSpPr>
          <p:nvPr/>
        </p:nvCxnSpPr>
        <p:spPr>
          <a:xfrm>
            <a:off x="6840638" y="2905246"/>
            <a:ext cx="228531" cy="3204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你知道怎么添加一个系统服务吗？</a:t>
            </a:r>
            <a:endParaRPr kumimoji="1" lang="zh-CN" altLang="en-US" sz="3000"/>
          </a:p>
        </p:txBody>
      </p:sp>
      <p:sp>
        <p:nvSpPr>
          <p:cNvPr id="5" name="文本框 4"/>
          <p:cNvSpPr txBox="1"/>
          <p:nvPr/>
        </p:nvSpPr>
        <p:spPr>
          <a:xfrm>
            <a:off x="972000" y="1652464"/>
            <a:ext cx="7200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为什么要添加系统服务？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How?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怎么样能让别人用？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What?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具体有哪些事要干？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你知道怎么添加一个系统服务吗？</a:t>
            </a:r>
            <a:endParaRPr kumimoji="1"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000" y="1544718"/>
            <a:ext cx="7200000" cy="326407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添加系统服务的时机？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服务端要做哪些事？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应用端要做哪些事？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独立进程的系统服务有什么不同？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65" y="2178340"/>
            <a:ext cx="452265" cy="452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4A5345-4F5D-D047-82E4-63903406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82" y="2950622"/>
            <a:ext cx="452265" cy="4522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786402-9070-AA48-8591-AFA2FD3A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81" y="3722904"/>
            <a:ext cx="452265" cy="452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9355" y="1512968"/>
            <a:ext cx="7886700" cy="326407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了解如何使用系统服务？（初级）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熟悉系统服务调用的基本原理（中级）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深刻理解系统服务的启动和工作原理（高级）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如何使用系统服务？</a:t>
            </a:r>
          </a:p>
        </p:txBody>
      </p:sp>
      <p:sp>
        <p:nvSpPr>
          <p:cNvPr id="4" name="矩形 3"/>
          <p:cNvSpPr/>
          <p:nvPr/>
        </p:nvSpPr>
        <p:spPr>
          <a:xfrm>
            <a:off x="485775" y="3314064"/>
            <a:ext cx="8172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static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Object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getSystemService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(ContextImpl ctx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String name)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ServiceFetcher&lt;?&gt; fetcher = </a:t>
            </a:r>
            <a:r>
              <a:rPr lang="en-US" altLang="zh-CN" b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SYSTEM_SERVICE_FETCHERS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.get(name)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fetcher !=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null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fetcher.getService(ctx) :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965" y="3017520"/>
            <a:ext cx="8180070" cy="168656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3577" y="1300889"/>
            <a:ext cx="8203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Object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getSystemService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(String name)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SystemServiceRegistry.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getSystemService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965" y="1268095"/>
            <a:ext cx="8176260" cy="140398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1828" y="4347027"/>
            <a:ext cx="442492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HashMap&lt;String, ServiceFetcher&lt;?&gt;&gt;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26B3E56B-9F1B-FA49-9E72-ED1AC241B71F}"/>
              </a:ext>
            </a:extLst>
          </p:cNvPr>
          <p:cNvSpPr/>
          <p:nvPr/>
        </p:nvSpPr>
        <p:spPr>
          <a:xfrm>
            <a:off x="4309110" y="2455319"/>
            <a:ext cx="525780" cy="81302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1D85B8B-C2C0-AB43-B30A-4BC3F180F4D9}"/>
              </a:ext>
            </a:extLst>
          </p:cNvPr>
          <p:cNvCxnSpPr/>
          <p:nvPr/>
        </p:nvCxnSpPr>
        <p:spPr>
          <a:xfrm>
            <a:off x="6902605" y="3914078"/>
            <a:ext cx="0" cy="3456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3" grpId="0" bldLvl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如何使用系统服务？</a:t>
            </a:r>
            <a:endParaRPr kumimoji="1" lang="zh-CN" altLang="en-US" sz="3000"/>
          </a:p>
        </p:txBody>
      </p:sp>
      <p:sp>
        <p:nvSpPr>
          <p:cNvPr id="5" name="矩形 4"/>
          <p:cNvSpPr/>
          <p:nvPr/>
        </p:nvSpPr>
        <p:spPr>
          <a:xfrm>
            <a:off x="591777" y="1286387"/>
            <a:ext cx="79604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registerService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(Context.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POWER_SERVICE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PowerManager.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class,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new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CachedServiceFetcher&lt;PowerManager&gt;()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PowerManager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createService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(ContextImpl ctx)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IBinder b = ServiceManager.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(Context.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POWER_SERVICE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IPowerManager service = IPowerManager.Stub.asInterface(b)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new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PowerManager(ctx.getOuterContext()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ctx.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mMainThread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.getHandler())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}})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8131BD-9203-CB49-AFF9-4B5E0A3F1A71}"/>
              </a:ext>
            </a:extLst>
          </p:cNvPr>
          <p:cNvSpPr/>
          <p:nvPr/>
        </p:nvSpPr>
        <p:spPr>
          <a:xfrm>
            <a:off x="1795225" y="678924"/>
            <a:ext cx="5553551" cy="378565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</a:t>
            </a:r>
            <a:r>
              <a:rPr lang="en-US" altLang="zh-CN" sz="20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(ContextImpl ctx)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Object[] cache = ctx.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mServiceCache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synchronized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(cache)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Fetch or create the service.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service = cache[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mCacheIndex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 ==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service = createService(ctx)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cache[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mCacheIndex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] = service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)service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5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192612"/>
            <a:ext cx="7886700" cy="99434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如何使用系统服务？</a:t>
            </a:r>
          </a:p>
        </p:txBody>
      </p:sp>
      <p:sp>
        <p:nvSpPr>
          <p:cNvPr id="4" name="矩形 3"/>
          <p:cNvSpPr/>
          <p:nvPr/>
        </p:nvSpPr>
        <p:spPr>
          <a:xfrm>
            <a:off x="1463993" y="1049655"/>
            <a:ext cx="62160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 static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IBinder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(String name)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try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IBinder service = 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sCache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.get(name)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(service !=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else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getIServiceManager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().getService(name)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}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catch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(RemoteException 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Log.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TAG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"error in getService"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null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491463" y="2216353"/>
            <a:ext cx="2877006" cy="338554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HashMap&lt;String, IBinder&gt; 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0550" y="4439654"/>
            <a:ext cx="7000240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ServiceManagerNative.</a:t>
            </a:r>
            <a:r>
              <a:rPr lang="en-US" altLang="zh-CN" sz="16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asInterface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(BinderInternal.</a:t>
            </a:r>
            <a:r>
              <a:rPr lang="en-US" altLang="zh-CN" sz="16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getContextObject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</a:t>
            </a:r>
            <a:r>
              <a:rPr lang="en-US" altLang="zh-CN"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7" name="直线箭头连接符 6"/>
          <p:cNvCxnSpPr>
            <a:cxnSpLocks/>
          </p:cNvCxnSpPr>
          <p:nvPr/>
        </p:nvCxnSpPr>
        <p:spPr>
          <a:xfrm>
            <a:off x="4354830" y="3029020"/>
            <a:ext cx="811530" cy="13373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0C920BE-3F3B-2343-9F50-296E9BC9D07C}"/>
              </a:ext>
            </a:extLst>
          </p:cNvPr>
          <p:cNvCxnSpPr>
            <a:cxnSpLocks/>
          </p:cNvCxnSpPr>
          <p:nvPr/>
        </p:nvCxnSpPr>
        <p:spPr>
          <a:xfrm>
            <a:off x="4612640" y="1922815"/>
            <a:ext cx="792480" cy="42672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如何添加系统服务？</a:t>
            </a:r>
          </a:p>
        </p:txBody>
      </p:sp>
      <p:sp>
        <p:nvSpPr>
          <p:cNvPr id="4" name="矩形 3"/>
          <p:cNvSpPr/>
          <p:nvPr/>
        </p:nvSpPr>
        <p:spPr>
          <a:xfrm>
            <a:off x="1080216" y="1405254"/>
            <a:ext cx="6983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 static void </a:t>
            </a:r>
            <a:r>
              <a:rPr lang="en-US" altLang="zh-CN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(String name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IBinder service)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try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getIServiceManager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().addService(name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false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catch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(RemoteException e) {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Log.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TAG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"error in addService"</a:t>
            </a:r>
            <a:r>
              <a:rPr lang="en-US" altLang="zh-CN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285" y="263732"/>
            <a:ext cx="7886700" cy="99434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什么时候添加的系统服务？</a:t>
            </a:r>
            <a:endParaRPr kumimoji="1" lang="zh-CN" altLang="en-US" sz="3000"/>
          </a:p>
        </p:txBody>
      </p:sp>
      <p:sp>
        <p:nvSpPr>
          <p:cNvPr id="4" name="圆角矩形 3"/>
          <p:cNvSpPr/>
          <p:nvPr/>
        </p:nvSpPr>
        <p:spPr>
          <a:xfrm>
            <a:off x="2245071" y="1804227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244436" y="2879565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启动各类系统服务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44436" y="3974033"/>
            <a:ext cx="4655128" cy="467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7" name="下箭头 6"/>
          <p:cNvSpPr/>
          <p:nvPr/>
        </p:nvSpPr>
        <p:spPr>
          <a:xfrm>
            <a:off x="4357144" y="2320171"/>
            <a:ext cx="428442" cy="52749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12" name="下箭头 11"/>
          <p:cNvSpPr/>
          <p:nvPr/>
        </p:nvSpPr>
        <p:spPr>
          <a:xfrm>
            <a:off x="4357779" y="3389971"/>
            <a:ext cx="428442" cy="56656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E34689-9597-FC4D-92D3-2D8901ED8948}"/>
              </a:ext>
            </a:extLst>
          </p:cNvPr>
          <p:cNvSpPr txBox="1"/>
          <p:nvPr/>
        </p:nvSpPr>
        <p:spPr>
          <a:xfrm>
            <a:off x="1094106" y="1180008"/>
            <a:ext cx="235295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2A44E4-AFD3-EB4A-9AFC-B7A050D8C4D7}"/>
              </a:ext>
            </a:extLst>
          </p:cNvPr>
          <p:cNvSpPr/>
          <p:nvPr/>
        </p:nvSpPr>
        <p:spPr>
          <a:xfrm>
            <a:off x="1111954" y="1191583"/>
            <a:ext cx="6920092" cy="3469627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2" grpId="0" bldLvl="0" animBg="1"/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独立进程的系统服务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1403888" y="1446656"/>
            <a:ext cx="6336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 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surfaceflinger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/system/bin/surfaceflinger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class core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user system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group graphics drmrpc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onrestart restart zygote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writepid /dev/cpuset/system-background/tasks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2796</Words>
  <Application>Microsoft Macintosh PowerPoint</Application>
  <PresentationFormat>全屏显示(16:9)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Microsoft YaHei</vt:lpstr>
      <vt:lpstr>Microsoft YaHei</vt:lpstr>
      <vt:lpstr>Arial</vt:lpstr>
      <vt:lpstr>Consolas</vt:lpstr>
      <vt:lpstr>Wingdings</vt:lpstr>
      <vt:lpstr>Office 主题​​</vt:lpstr>
      <vt:lpstr>你知道怎么添加一个系统服务吗？</vt:lpstr>
      <vt:lpstr>这道题想考察什么？</vt:lpstr>
      <vt:lpstr>如何使用系统服务？</vt:lpstr>
      <vt:lpstr>如何使用系统服务？</vt:lpstr>
      <vt:lpstr>PowerPoint 演示文稿</vt:lpstr>
      <vt:lpstr>如何使用系统服务？</vt:lpstr>
      <vt:lpstr>如何添加系统服务？</vt:lpstr>
      <vt:lpstr>什么时候添加的系统服务？</vt:lpstr>
      <vt:lpstr>独立进程的系统服务</vt:lpstr>
      <vt:lpstr>PowerPoint 演示文稿</vt:lpstr>
      <vt:lpstr>PowerPoint 演示文稿</vt:lpstr>
      <vt:lpstr>你知道怎么添加一个系统服务吗？</vt:lpstr>
      <vt:lpstr>你知道怎么添加一个系统服务吗？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516</cp:revision>
  <dcterms:created xsi:type="dcterms:W3CDTF">2019-02-20T09:54:00Z</dcterms:created>
  <dcterms:modified xsi:type="dcterms:W3CDTF">2019-02-24T09:54:41Z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