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0" r:id="rId16"/>
    <p:sldId id="269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039"/>
  </p:normalViewPr>
  <p:slideViewPr>
    <p:cSldViewPr snapToGrid="0" snapToObjects="1">
      <p:cViewPr varScale="1">
        <p:scale>
          <a:sx n="109" d="100"/>
          <a:sy n="109" d="100"/>
        </p:scale>
        <p:origin x="1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8007-5107-C646-9E7F-464BAD79883B}" type="datetimeFigureOut">
              <a:t>2019/3/6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B7DE9-6057-7C44-882E-A2FF3818D16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21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大家好，这节课我们来看下这个面试问题，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171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我们继续讲之前的</a:t>
            </a:r>
            <a:r>
              <a:rPr kumimoji="1" lang="en-US" altLang="zh-CN"/>
              <a:t>bindApplication</a:t>
            </a:r>
            <a:r>
              <a:rPr kumimoji="1" lang="zh-CN" altLang="en-US"/>
              <a:t>这个函数，看看应用这边丢到</a:t>
            </a:r>
            <a:r>
              <a:rPr kumimoji="1" lang="en-US" altLang="zh-CN"/>
              <a:t>UI</a:t>
            </a:r>
            <a:r>
              <a:rPr kumimoji="1" lang="zh-CN" altLang="en-US"/>
              <a:t>线程之后是怎么处理的，处理函数是这个</a:t>
            </a:r>
            <a:r>
              <a:rPr kumimoji="1" lang="en-US" altLang="zh-CN"/>
              <a:t>handleBindApplication</a:t>
            </a:r>
            <a:r>
              <a:rPr kumimoji="1" lang="zh-CN" altLang="en-US"/>
              <a:t>，这儿略去了一部分代码，只保留了关键部分。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首先这个</a:t>
            </a:r>
            <a:r>
              <a:rPr kumimoji="1" lang="en-US" altLang="zh-CN"/>
              <a:t>getPackageInfoNoCheck</a:t>
            </a:r>
            <a:r>
              <a:rPr kumimoji="1" lang="zh-CN" altLang="en-US"/>
              <a:t>是创建一个描述应用包信息的对象，叫</a:t>
            </a:r>
            <a:r>
              <a:rPr kumimoji="1" lang="en-US" altLang="zh-CN"/>
              <a:t>LoadedApk</a:t>
            </a:r>
            <a:r>
              <a:rPr kumimoji="1" lang="zh-CN" altLang="en-US"/>
              <a:t>，然后下面调用这个对象的</a:t>
            </a:r>
            <a:r>
              <a:rPr kumimoji="1" lang="en-US" altLang="zh-CN"/>
              <a:t>makeApplication</a:t>
            </a:r>
            <a:r>
              <a:rPr kumimoji="1" lang="zh-CN" altLang="en-US"/>
              <a:t>函数，创建</a:t>
            </a:r>
            <a:r>
              <a:rPr kumimoji="1" lang="en-US" altLang="zh-CN"/>
              <a:t>Application</a:t>
            </a:r>
            <a:r>
              <a:rPr kumimoji="1" lang="zh-CN" altLang="en-US"/>
              <a:t>对象，往下是安装</a:t>
            </a:r>
            <a:r>
              <a:rPr kumimoji="1" lang="en-US" altLang="zh-CN"/>
              <a:t>provider</a:t>
            </a:r>
            <a:r>
              <a:rPr kumimoji="1" lang="zh-CN" altLang="en-US"/>
              <a:t>，再往下是调用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我们看下</a:t>
            </a:r>
            <a:r>
              <a:rPr kumimoji="1" lang="en-US" altLang="zh-CN"/>
              <a:t>makeApplication</a:t>
            </a:r>
            <a:r>
              <a:rPr kumimoji="1" lang="zh-CN" altLang="en-US"/>
              <a:t>做了什么，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54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这先防御一下，免得重复创建</a:t>
            </a:r>
            <a:r>
              <a:rPr kumimoji="1" lang="en-US" altLang="zh-CN"/>
              <a:t>Application</a:t>
            </a:r>
            <a:r>
              <a:rPr kumimoji="1" lang="zh-CN" altLang="en-US"/>
              <a:t>了，然后为这个</a:t>
            </a:r>
            <a:r>
              <a:rPr kumimoji="1" lang="en-US" altLang="zh-CN"/>
              <a:t>Application</a:t>
            </a:r>
            <a:r>
              <a:rPr kumimoji="1" lang="zh-CN" altLang="en-US"/>
              <a:t>创建</a:t>
            </a:r>
            <a:r>
              <a:rPr kumimoji="1" lang="en-US" altLang="zh-CN"/>
              <a:t>Context</a:t>
            </a:r>
            <a:r>
              <a:rPr kumimoji="1" lang="zh-CN" altLang="en-US"/>
              <a:t>，接着再创建</a:t>
            </a:r>
            <a:r>
              <a:rPr kumimoji="1" lang="en-US" altLang="zh-CN"/>
              <a:t>Application</a:t>
            </a:r>
            <a:r>
              <a:rPr kumimoji="1" lang="zh-CN" altLang="en-US"/>
              <a:t>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305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这里的</a:t>
            </a:r>
            <a:r>
              <a:rPr kumimoji="1" lang="en-US" altLang="zh-CN"/>
              <a:t>newApplication</a:t>
            </a:r>
            <a:r>
              <a:rPr kumimoji="1" lang="zh-CN" altLang="en-US"/>
              <a:t>函数，先调用</a:t>
            </a:r>
            <a:r>
              <a:rPr kumimoji="1" lang="en-US" altLang="zh-CN"/>
              <a:t>Application</a:t>
            </a:r>
            <a:r>
              <a:rPr kumimoji="1" lang="zh-CN" altLang="en-US"/>
              <a:t>的构造函数创建了一个对象，然后紧接着调用</a:t>
            </a:r>
            <a:r>
              <a:rPr kumimoji="1" lang="en-US" altLang="zh-CN"/>
              <a:t>attachBaseContext</a:t>
            </a:r>
            <a:r>
              <a:rPr kumimoji="1" lang="zh-CN" altLang="en-US"/>
              <a:t>给他赋予上下文。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到了这里，我们总算弄明白了，跟</a:t>
            </a:r>
            <a:r>
              <a:rPr kumimoji="1" lang="en-US" altLang="zh-CN"/>
              <a:t>Application</a:t>
            </a:r>
            <a:r>
              <a:rPr kumimoji="1" lang="zh-CN" altLang="en-US"/>
              <a:t>初始化相关的几个函数的调用顺序，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50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首先是</a:t>
            </a:r>
            <a:r>
              <a:rPr kumimoji="1" lang="en-US" altLang="zh-CN"/>
              <a:t>Application</a:t>
            </a:r>
            <a:r>
              <a:rPr kumimoji="1" lang="zh-CN" altLang="en-US"/>
              <a:t>的构造函数，然后</a:t>
            </a:r>
            <a:r>
              <a:rPr kumimoji="1" lang="en-US" altLang="zh-CN"/>
              <a:t>attachBaseContext</a:t>
            </a:r>
            <a:r>
              <a:rPr kumimoji="1" lang="zh-CN" altLang="en-US"/>
              <a:t>设置</a:t>
            </a:r>
            <a:r>
              <a:rPr kumimoji="1" lang="en-US" altLang="zh-CN"/>
              <a:t>Application</a:t>
            </a:r>
            <a:r>
              <a:rPr kumimoji="1" lang="zh-CN" altLang="en-US"/>
              <a:t>的上下文，接着再安装</a:t>
            </a:r>
            <a:r>
              <a:rPr kumimoji="1" lang="en-US" altLang="zh-CN"/>
              <a:t>provider</a:t>
            </a:r>
            <a:r>
              <a:rPr kumimoji="1" lang="zh-CN" altLang="en-US"/>
              <a:t>，最后执行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onCreate</a:t>
            </a:r>
            <a:r>
              <a:rPr kumimoji="1" lang="zh-CN" altLang="en-US"/>
              <a:t>函数。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所以，我们要注意，不要在</a:t>
            </a:r>
            <a:r>
              <a:rPr kumimoji="1" lang="en-US" altLang="zh-CN"/>
              <a:t>Application</a:t>
            </a:r>
            <a:r>
              <a:rPr kumimoji="1" lang="zh-CN" altLang="en-US"/>
              <a:t>的构造函数里使用其上下文，</a:t>
            </a:r>
            <a:r>
              <a:rPr kumimoji="1" lang="en-US" altLang="zh-CN"/>
              <a:t>Application</a:t>
            </a:r>
            <a:r>
              <a:rPr kumimoji="1" lang="zh-CN" altLang="en-US"/>
              <a:t>设置上下文的函数</a:t>
            </a:r>
            <a:r>
              <a:rPr kumimoji="1" lang="en-US" altLang="zh-CN"/>
              <a:t>attachBaseContext</a:t>
            </a:r>
            <a:r>
              <a:rPr kumimoji="1" lang="zh-CN" altLang="en-US"/>
              <a:t>，这个是在构造函数之后调用的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这个安装</a:t>
            </a:r>
            <a:r>
              <a:rPr kumimoji="1" lang="en-US" altLang="zh-CN"/>
              <a:t>provider</a:t>
            </a:r>
            <a:r>
              <a:rPr kumimoji="1" lang="zh-CN" altLang="en-US"/>
              <a:t>的代码我们就不讲了，里面会初始化</a:t>
            </a:r>
            <a:r>
              <a:rPr kumimoji="1" lang="en-US" altLang="zh-CN"/>
              <a:t>ContentProvider</a:t>
            </a:r>
            <a:r>
              <a:rPr kumimoji="1" lang="zh-CN" altLang="en-US"/>
              <a:t>对象，执行他的</a:t>
            </a:r>
            <a:r>
              <a:rPr kumimoji="1" lang="en-US" altLang="zh-CN"/>
              <a:t>onCreate</a:t>
            </a:r>
            <a:r>
              <a:rPr kumimoji="1" lang="zh-CN" altLang="en-US"/>
              <a:t>生命周期。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关于</a:t>
            </a:r>
            <a:r>
              <a:rPr kumimoji="1" lang="en-US" altLang="zh-CN"/>
              <a:t>Application</a:t>
            </a:r>
            <a:r>
              <a:rPr kumimoji="1" lang="zh-CN" altLang="en-US"/>
              <a:t>，还有两点要补充，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42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第一个，不要在生命周期里执行耗时操作，为什么呢？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我们看这个函数，应用进程启动后，向</a:t>
            </a:r>
            <a:r>
              <a:rPr kumimoji="1" lang="en-US" altLang="zh-CN"/>
              <a:t>AMS</a:t>
            </a:r>
            <a:r>
              <a:rPr kumimoji="1" lang="zh-CN" altLang="en-US"/>
              <a:t>注册的，</a:t>
            </a:r>
            <a:r>
              <a:rPr kumimoji="1" lang="en-US" altLang="zh-CN"/>
              <a:t>AMS</a:t>
            </a:r>
            <a:r>
              <a:rPr kumimoji="1" lang="zh-CN" altLang="en-US"/>
              <a:t>收到之后就会调用这个函数，这个函数里调用</a:t>
            </a:r>
            <a:r>
              <a:rPr kumimoji="1" lang="en-US" altLang="zh-CN"/>
              <a:t>bindApplication</a:t>
            </a:r>
            <a:r>
              <a:rPr kumimoji="1" lang="zh-CN" altLang="en-US"/>
              <a:t>，是让应用去创建</a:t>
            </a:r>
            <a:r>
              <a:rPr kumimoji="1" lang="en-US" altLang="zh-CN"/>
              <a:t>Application</a:t>
            </a:r>
            <a:r>
              <a:rPr kumimoji="1" lang="zh-CN" altLang="en-US"/>
              <a:t>，应用这边会在</a:t>
            </a:r>
            <a:r>
              <a:rPr kumimoji="1" lang="en-US" altLang="zh-CN"/>
              <a:t>UI</a:t>
            </a:r>
            <a:r>
              <a:rPr kumimoji="1" lang="zh-CN" altLang="en-US"/>
              <a:t>线程去执行这个操作，也就是说如果</a:t>
            </a:r>
            <a:r>
              <a:rPr kumimoji="1" lang="en-US" altLang="zh-CN"/>
              <a:t>Application</a:t>
            </a:r>
            <a:r>
              <a:rPr kumimoji="1" lang="zh-CN" altLang="en-US"/>
              <a:t>的生命周期里执行了耗时操作，堵塞的也只是应用的</a:t>
            </a:r>
            <a:r>
              <a:rPr kumimoji="1" lang="en-US" altLang="zh-CN"/>
              <a:t>UI</a:t>
            </a:r>
            <a:r>
              <a:rPr kumimoji="1" lang="zh-CN" altLang="en-US"/>
              <a:t>线程，</a:t>
            </a:r>
            <a:r>
              <a:rPr kumimoji="1" lang="en-US" altLang="zh-CN"/>
              <a:t>AMS</a:t>
            </a:r>
            <a:r>
              <a:rPr kumimoji="1" lang="zh-CN" altLang="en-US"/>
              <a:t>这边没什么事，因为应用给请求丢到</a:t>
            </a:r>
            <a:r>
              <a:rPr kumimoji="1" lang="en-US" altLang="zh-CN"/>
              <a:t>UI</a:t>
            </a:r>
            <a:r>
              <a:rPr kumimoji="1" lang="zh-CN" altLang="en-US"/>
              <a:t>线程就返回了，这个速度很快。所有的</a:t>
            </a:r>
            <a:r>
              <a:rPr kumimoji="1" lang="en-US" altLang="zh-CN"/>
              <a:t>AMS</a:t>
            </a:r>
            <a:r>
              <a:rPr kumimoji="1" lang="zh-CN" altLang="en-US"/>
              <a:t>向应用发起的调用都是这样，</a:t>
            </a:r>
            <a:r>
              <a:rPr kumimoji="1" lang="en-US" altLang="zh-CN"/>
              <a:t>AMS</a:t>
            </a:r>
            <a:r>
              <a:rPr kumimoji="1" lang="zh-CN" altLang="en-US"/>
              <a:t>很快就能返回，然后应用慢慢地在</a:t>
            </a:r>
            <a:r>
              <a:rPr kumimoji="1" lang="en-US" altLang="zh-CN"/>
              <a:t>UI</a:t>
            </a:r>
            <a:r>
              <a:rPr kumimoji="1" lang="zh-CN" altLang="en-US"/>
              <a:t>线程一个一个地处理。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那为什么说</a:t>
            </a:r>
            <a:r>
              <a:rPr kumimoji="1" lang="en-US" altLang="zh-CN"/>
              <a:t>Application</a:t>
            </a:r>
            <a:r>
              <a:rPr kumimoji="1" lang="zh-CN" altLang="en-US"/>
              <a:t>生命周期不能执行耗时操作呢？我们继续往下看这个函数，</a:t>
            </a:r>
            <a:r>
              <a:rPr kumimoji="1" lang="en-US" altLang="zh-CN"/>
              <a:t>bindApplication</a:t>
            </a:r>
            <a:r>
              <a:rPr kumimoji="1" lang="zh-CN" altLang="en-US"/>
              <a:t>之后，会去处理这些</a:t>
            </a:r>
            <a:r>
              <a:rPr kumimoji="1" lang="en-US" altLang="zh-CN"/>
              <a:t>pending</a:t>
            </a:r>
            <a:r>
              <a:rPr kumimoji="1" lang="zh-CN" altLang="en-US"/>
              <a:t>的应用组件，包括</a:t>
            </a:r>
            <a:r>
              <a:rPr kumimoji="1" lang="en-US" altLang="zh-CN"/>
              <a:t>Activity</a:t>
            </a:r>
            <a:r>
              <a:rPr kumimoji="1" lang="zh-CN" altLang="en-US"/>
              <a:t>，</a:t>
            </a:r>
            <a:r>
              <a:rPr kumimoji="1" lang="en-US" altLang="zh-CN"/>
              <a:t>Service</a:t>
            </a:r>
            <a:r>
              <a:rPr kumimoji="1" lang="zh-CN" altLang="en-US"/>
              <a:t>，还有广播。本来启动这些组件的时候应用进程还没启动，现在应用进程启动好了，</a:t>
            </a:r>
            <a:r>
              <a:rPr kumimoji="1" lang="en-US" altLang="zh-CN"/>
              <a:t>Application</a:t>
            </a:r>
            <a:r>
              <a:rPr kumimoji="1" lang="zh-CN" altLang="en-US"/>
              <a:t>也初始化了，终于可以启动这些组件了。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这些组件的启动操作，最终还是要到应用这边来执行，比如</a:t>
            </a:r>
            <a:r>
              <a:rPr kumimoji="1" lang="en-US" altLang="zh-CN"/>
              <a:t>Activity</a:t>
            </a:r>
            <a:r>
              <a:rPr kumimoji="1" lang="zh-CN" altLang="en-US"/>
              <a:t>的生命周期，还是要在应用的</a:t>
            </a:r>
            <a:r>
              <a:rPr kumimoji="1" lang="en-US" altLang="zh-CN"/>
              <a:t>UI</a:t>
            </a:r>
            <a:r>
              <a:rPr kumimoji="1" lang="zh-CN" altLang="en-US"/>
              <a:t>线程里调的，如果</a:t>
            </a:r>
            <a:r>
              <a:rPr kumimoji="1" lang="en-US" altLang="zh-CN"/>
              <a:t>Application</a:t>
            </a:r>
            <a:r>
              <a:rPr kumimoji="1" lang="zh-CN" altLang="en-US"/>
              <a:t>耗时太久了，耽误的不是</a:t>
            </a:r>
            <a:r>
              <a:rPr kumimoji="1" lang="en-US" altLang="zh-CN"/>
              <a:t>AMS</a:t>
            </a:r>
            <a:r>
              <a:rPr kumimoji="1" lang="zh-CN" altLang="en-US"/>
              <a:t>，而是自己的其它要启动的组件，为什么啊，其它组件的启动请求都在</a:t>
            </a:r>
            <a:r>
              <a:rPr kumimoji="1" lang="en-US" altLang="zh-CN"/>
              <a:t>UI</a:t>
            </a:r>
            <a:r>
              <a:rPr kumimoji="1" lang="zh-CN" altLang="en-US"/>
              <a:t>线程的消息队列里排着队呢。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rPr lang="en-US" altLang="zh-CN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1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我们再来看第二个要注意的地方，不要在</a:t>
            </a:r>
            <a:r>
              <a:rPr kumimoji="1" lang="en-US" altLang="zh-CN"/>
              <a:t>Application</a:t>
            </a:r>
            <a:r>
              <a:rPr kumimoji="1" lang="zh-CN" altLang="en-US"/>
              <a:t>里保存静态变量。为什么呢？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我们看一个例子，一个应用，有一个</a:t>
            </a:r>
            <a:r>
              <a:rPr kumimoji="1" lang="en-US" altLang="zh-CN"/>
              <a:t>Application</a:t>
            </a:r>
            <a:r>
              <a:rPr kumimoji="1" lang="zh-CN" altLang="en-US"/>
              <a:t>，</a:t>
            </a:r>
            <a:r>
              <a:rPr kumimoji="1" lang="en-US" altLang="zh-CN"/>
              <a:t>MainActivity</a:t>
            </a:r>
            <a:r>
              <a:rPr kumimoji="1" lang="zh-CN" altLang="en-US"/>
              <a:t>设置了</a:t>
            </a:r>
            <a:r>
              <a:rPr kumimoji="1" lang="en-US" altLang="zh-CN"/>
              <a:t>Application</a:t>
            </a:r>
            <a:r>
              <a:rPr kumimoji="1" lang="zh-CN" altLang="en-US"/>
              <a:t>里面的这个静态变量，然后跳转到</a:t>
            </a:r>
            <a:r>
              <a:rPr kumimoji="1" lang="en-US" altLang="zh-CN"/>
              <a:t>TestActivity</a:t>
            </a:r>
            <a:r>
              <a:rPr kumimoji="1" lang="zh-CN" altLang="en-US"/>
              <a:t>，再给这个变量读出来，这个一般是没什么问题。假如这时候给应用切到后台，过一段时间假如系统因为内存不足给应用杀掉了，那么再给应用切回来的时候，会重新创建</a:t>
            </a:r>
            <a:r>
              <a:rPr kumimoji="1" lang="en-US" altLang="zh-CN"/>
              <a:t>Application</a:t>
            </a:r>
            <a:r>
              <a:rPr kumimoji="1" lang="zh-CN" altLang="en-US"/>
              <a:t>，恢复</a:t>
            </a:r>
            <a:r>
              <a:rPr kumimoji="1" lang="en-US" altLang="zh-CN"/>
              <a:t>TestActivity</a:t>
            </a:r>
            <a:r>
              <a:rPr kumimoji="1" lang="zh-CN" altLang="en-US"/>
              <a:t>，但是</a:t>
            </a:r>
            <a:r>
              <a:rPr kumimoji="1" lang="en-US" altLang="zh-CN"/>
              <a:t>MainActivity</a:t>
            </a:r>
            <a:r>
              <a:rPr kumimoji="1" lang="zh-CN" altLang="en-US"/>
              <a:t>没有同时被恢复，所以</a:t>
            </a:r>
            <a:r>
              <a:rPr kumimoji="1" lang="en-US" altLang="zh-CN"/>
              <a:t>Application</a:t>
            </a:r>
            <a:r>
              <a:rPr kumimoji="1" lang="zh-CN" altLang="en-US"/>
              <a:t>里面的变量是空，</a:t>
            </a:r>
            <a:r>
              <a:rPr kumimoji="1" lang="en-US" altLang="zh-CN"/>
              <a:t>TestActivity</a:t>
            </a:r>
            <a:r>
              <a:rPr kumimoji="1" lang="zh-CN" altLang="en-US"/>
              <a:t>获取的时候就会为</a:t>
            </a:r>
            <a:r>
              <a:rPr kumimoji="1" lang="en-US" altLang="zh-CN"/>
              <a:t>null</a:t>
            </a:r>
            <a:r>
              <a:rPr kumimoji="1" lang="zh-CN" altLang="en-US"/>
              <a:t>，可能发生异常。这个问题我们要注意一下。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好了，关于</a:t>
            </a:r>
            <a:r>
              <a:rPr kumimoji="1" lang="en-US" altLang="zh-CN"/>
              <a:t>Application</a:t>
            </a:r>
            <a:r>
              <a:rPr kumimoji="1" lang="zh-CN" altLang="en-US"/>
              <a:t>的原理我们就讲完了，还有一些上下文相关的内容我们后面的课还会详细讲到，这里就先不细说了。回到我们课程开始提出的面试题，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rPr lang="en-US" altLang="zh-CN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336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  <a:p>
            <a:r>
              <a:rPr kumimoji="1" lang="zh-CN" altLang="en-US"/>
              <a:t>首先，我们要能说清楚</a:t>
            </a:r>
            <a:r>
              <a:rPr kumimoji="1" lang="en-US" altLang="zh-CN"/>
              <a:t>Application</a:t>
            </a:r>
            <a:r>
              <a:rPr kumimoji="1" lang="zh-CN" altLang="en-US"/>
              <a:t>的作用是什么？能说出我在前面总结的三条就算</a:t>
            </a:r>
            <a:r>
              <a:rPr kumimoji="1" lang="en-US" altLang="zh-CN"/>
              <a:t>OK</a:t>
            </a:r>
            <a:r>
              <a:rPr kumimoji="1" lang="zh-CN" altLang="en-US"/>
              <a:t>了，拿到一颗星。当然这还不够，</a:t>
            </a:r>
            <a:endParaRPr kumimoji="1" lang="en-US" altLang="zh-CN"/>
          </a:p>
          <a:p>
            <a:r>
              <a:rPr kumimoji="1" lang="zh-CN" altLang="en-US"/>
              <a:t>我们得说说</a:t>
            </a:r>
            <a:r>
              <a:rPr kumimoji="1" lang="en-US" altLang="zh-CN"/>
              <a:t>Application</a:t>
            </a:r>
            <a:r>
              <a:rPr kumimoji="1" lang="zh-CN" altLang="en-US"/>
              <a:t>的类继承关系以及生命周期，这个能加一颗星。</a:t>
            </a:r>
            <a:endParaRPr kumimoji="1" lang="en-US" altLang="zh-CN"/>
          </a:p>
          <a:p>
            <a:r>
              <a:rPr kumimoji="1" lang="zh-CN" altLang="en-US"/>
              <a:t>最后，如果我们能顺便说说</a:t>
            </a:r>
            <a:r>
              <a:rPr kumimoji="1" lang="en-US" altLang="zh-CN"/>
              <a:t>Application</a:t>
            </a:r>
            <a:r>
              <a:rPr kumimoji="1" lang="zh-CN" altLang="en-US"/>
              <a:t>是怎么在应用启动中初始化的，这个就能拿到更高分了。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65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这道题想考察什么？</a:t>
            </a:r>
            <a:endParaRPr kumimoji="1" lang="en-US" altLang="zh-CN"/>
          </a:p>
          <a:p>
            <a:r>
              <a:rPr kumimoji="1" lang="zh-CN" altLang="en-US"/>
              <a:t>首先，考察我们是否能清楚地了解</a:t>
            </a:r>
            <a:r>
              <a:rPr kumimoji="1" lang="en-US" altLang="zh-CN"/>
              <a:t>Application</a:t>
            </a:r>
            <a:r>
              <a:rPr kumimoji="1" lang="zh-CN" altLang="en-US"/>
              <a:t>的作用，这个是最基本的要求，毕竟我们刚开始接触</a:t>
            </a:r>
            <a:r>
              <a:rPr kumimoji="1" lang="en-US" altLang="zh-CN"/>
              <a:t>android</a:t>
            </a:r>
            <a:r>
              <a:rPr kumimoji="1" lang="zh-CN" altLang="en-US"/>
              <a:t>开发的时候就会用到。</a:t>
            </a:r>
            <a:endParaRPr kumimoji="1" lang="en-US" altLang="zh-CN"/>
          </a:p>
          <a:p>
            <a:r>
              <a:rPr kumimoji="1" lang="zh-CN" altLang="en-US"/>
              <a:t>如果在这个基础上，能更深入一点，熟悉</a:t>
            </a:r>
            <a:r>
              <a:rPr kumimoji="1" lang="en-US" altLang="zh-CN"/>
              <a:t>Application</a:t>
            </a:r>
            <a:r>
              <a:rPr kumimoji="1" lang="zh-CN" altLang="en-US"/>
              <a:t>的整个类继承关系，以及生命周期回调，就能达到中级的要求。</a:t>
            </a:r>
            <a:endParaRPr kumimoji="1" lang="en-US" altLang="zh-CN"/>
          </a:p>
          <a:p>
            <a:r>
              <a:rPr kumimoji="1" lang="zh-CN" altLang="en-US"/>
              <a:t>如果能再拔高一点，深入理解</a:t>
            </a:r>
            <a:r>
              <a:rPr kumimoji="1" lang="en-US" altLang="zh-CN"/>
              <a:t>Application</a:t>
            </a:r>
            <a:r>
              <a:rPr kumimoji="1" lang="zh-CN" altLang="en-US"/>
              <a:t>的初始化原理，就可以达到一个高级的要求。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32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我们来从一个简单的问题入手，</a:t>
            </a:r>
            <a:r>
              <a:rPr kumimoji="1" lang="en-US" altLang="zh-CN"/>
              <a:t>Application</a:t>
            </a:r>
            <a:r>
              <a:rPr kumimoji="1" lang="zh-CN" altLang="en-US"/>
              <a:t>有什么用呢？</a:t>
            </a:r>
            <a:endParaRPr kumimoji="1" lang="en-US" altLang="zh-CN"/>
          </a:p>
          <a:p>
            <a:r>
              <a:rPr kumimoji="1" lang="zh-CN" altLang="en-US"/>
              <a:t>首先，它个系统组件，生命周期很长，只要进程在它就在。</a:t>
            </a:r>
            <a:endParaRPr kumimoji="1" lang="en-US" altLang="zh-CN"/>
          </a:p>
          <a:p>
            <a:r>
              <a:rPr kumimoji="1" lang="zh-CN" altLang="en-US"/>
              <a:t>所以我们可以在里面维护一些全局变量，</a:t>
            </a:r>
            <a:endParaRPr kumimoji="1" lang="en-US" altLang="zh-CN"/>
          </a:p>
          <a:p>
            <a:r>
              <a:rPr kumimoji="1" lang="zh-CN" altLang="en-US"/>
              <a:t>但是如果只是为了这个作用的话，还是建议用单例来做，</a:t>
            </a:r>
            <a:endParaRPr kumimoji="1" lang="en-US" altLang="zh-CN"/>
          </a:p>
          <a:p>
            <a:r>
              <a:rPr kumimoji="1" lang="zh-CN" altLang="en-US"/>
              <a:t>给全局变量根据功能划分到不同的单例类里，这样更模块化一些。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第二个重要作用是应用进程启动后做一些初始化操作，这个</a:t>
            </a:r>
            <a:r>
              <a:rPr kumimoji="1" lang="en-US" altLang="zh-CN"/>
              <a:t>Application</a:t>
            </a:r>
            <a:r>
              <a:rPr kumimoji="1" lang="zh-CN" altLang="en-US"/>
              <a:t>的创建排在四大组件前面，所以这里做一些初始化操作是挺合适的。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这两个作用都和</a:t>
            </a:r>
            <a:r>
              <a:rPr kumimoji="1" lang="en-US" altLang="zh-CN"/>
              <a:t>Application</a:t>
            </a:r>
            <a:r>
              <a:rPr kumimoji="1" lang="zh-CN" altLang="en-US"/>
              <a:t>它自身的特点息息相关，一个是活得长，一个是生得早。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第三个作用是提供上下文，我们调用一些系统</a:t>
            </a:r>
            <a:r>
              <a:rPr kumimoji="1" lang="en-US" altLang="zh-CN"/>
              <a:t>API</a:t>
            </a:r>
            <a:r>
              <a:rPr kumimoji="1" lang="zh-CN" altLang="en-US"/>
              <a:t>都需要</a:t>
            </a:r>
            <a:r>
              <a:rPr kumimoji="1" lang="en-US" altLang="zh-CN"/>
              <a:t>Context</a:t>
            </a:r>
            <a:r>
              <a:rPr kumimoji="1" lang="zh-CN" altLang="en-US"/>
              <a:t>，</a:t>
            </a:r>
            <a:r>
              <a:rPr kumimoji="1" lang="en-US" altLang="zh-CN"/>
              <a:t>Application</a:t>
            </a:r>
            <a:r>
              <a:rPr kumimoji="1" lang="zh-CN" altLang="en-US"/>
              <a:t>能提供一个横跨应用生命周期的</a:t>
            </a:r>
            <a:r>
              <a:rPr kumimoji="1" lang="en-US" altLang="zh-CN"/>
              <a:t>Context</a:t>
            </a:r>
            <a:r>
              <a:rPr kumimoji="1" lang="zh-CN" altLang="en-US"/>
              <a:t>，不用担心内存泄露。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要注意一下，这个</a:t>
            </a:r>
            <a:r>
              <a:rPr kumimoji="1" lang="en-US" altLang="zh-CN"/>
              <a:t>Application</a:t>
            </a:r>
            <a:r>
              <a:rPr kumimoji="1" lang="zh-CN" altLang="en-US"/>
              <a:t>是跟着进程走的，不完全是跟着应用走的，应用开几个进程，就会单独创建几个</a:t>
            </a:r>
            <a:r>
              <a:rPr kumimoji="1" lang="en-US" altLang="zh-CN"/>
              <a:t>Application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5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我们再看一下</a:t>
            </a:r>
            <a:r>
              <a:rPr kumimoji="1" lang="en-US" altLang="zh-CN"/>
              <a:t>Application</a:t>
            </a:r>
            <a:r>
              <a:rPr kumimoji="1" lang="zh-CN" altLang="en-US"/>
              <a:t>这个类的继承关系，这个类是继承自</a:t>
            </a:r>
            <a:r>
              <a:rPr kumimoji="1" lang="en-US" altLang="zh-CN"/>
              <a:t>ContextWrapper</a:t>
            </a:r>
            <a:r>
              <a:rPr kumimoji="1" lang="zh-CN" altLang="en-US"/>
              <a:t>的，而</a:t>
            </a:r>
            <a:r>
              <a:rPr kumimoji="1" lang="en-US" altLang="zh-CN"/>
              <a:t>ContextWrapper</a:t>
            </a:r>
            <a:r>
              <a:rPr kumimoji="1" lang="zh-CN" altLang="en-US"/>
              <a:t>是继承自</a:t>
            </a:r>
            <a:r>
              <a:rPr kumimoji="1" lang="en-US" altLang="zh-CN"/>
              <a:t>Context</a:t>
            </a:r>
            <a:r>
              <a:rPr kumimoji="1" lang="zh-CN" altLang="en-US"/>
              <a:t>，所以</a:t>
            </a:r>
            <a:r>
              <a:rPr kumimoji="1" lang="en-US" altLang="zh-CN"/>
              <a:t>Application</a:t>
            </a:r>
            <a:r>
              <a:rPr kumimoji="1" lang="zh-CN" altLang="en-US"/>
              <a:t>也可以当成一个</a:t>
            </a:r>
            <a:r>
              <a:rPr kumimoji="1" lang="en-US" altLang="zh-CN"/>
              <a:t>Context</a:t>
            </a:r>
            <a:r>
              <a:rPr kumimoji="1" lang="zh-CN" altLang="en-US"/>
              <a:t>使用。</a:t>
            </a:r>
            <a:endParaRPr kumimoji="1" lang="en-US" altLang="zh-CN"/>
          </a:p>
          <a:p>
            <a:r>
              <a:rPr kumimoji="1" lang="zh-CN" altLang="en-US"/>
              <a:t>另外</a:t>
            </a:r>
            <a:r>
              <a:rPr kumimoji="1" lang="en-US" altLang="zh-CN"/>
              <a:t>ContextWrapper</a:t>
            </a:r>
            <a:r>
              <a:rPr kumimoji="1" lang="zh-CN" altLang="en-US"/>
              <a:t>里面包含了一个</a:t>
            </a:r>
            <a:r>
              <a:rPr kumimoji="1" lang="en-US" altLang="zh-CN"/>
              <a:t>Context</a:t>
            </a:r>
            <a:r>
              <a:rPr kumimoji="1" lang="zh-CN" altLang="en-US"/>
              <a:t>对象</a:t>
            </a:r>
            <a:r>
              <a:rPr kumimoji="1" lang="en-US" altLang="zh-CN"/>
              <a:t>mBase</a:t>
            </a:r>
            <a:r>
              <a:rPr kumimoji="1" lang="zh-CN" altLang="en-US"/>
              <a:t>，这是个典型的静态代理，</a:t>
            </a:r>
            <a:r>
              <a:rPr kumimoji="1" lang="en-US" altLang="zh-CN"/>
              <a:t>ContextWrapper</a:t>
            </a:r>
            <a:r>
              <a:rPr kumimoji="1" lang="zh-CN" altLang="en-US"/>
              <a:t>所有的调用最后都是交给了这个</a:t>
            </a:r>
            <a:r>
              <a:rPr kumimoji="1" lang="en-US" altLang="zh-CN"/>
              <a:t>mBase</a:t>
            </a:r>
            <a:r>
              <a:rPr kumimoji="1" lang="zh-CN" altLang="en-US"/>
              <a:t>。这个</a:t>
            </a:r>
            <a:r>
              <a:rPr kumimoji="1" lang="en-US" altLang="zh-CN"/>
              <a:t>mBase</a:t>
            </a:r>
            <a:r>
              <a:rPr kumimoji="1" lang="zh-CN" altLang="en-US"/>
              <a:t>除了</a:t>
            </a:r>
            <a:r>
              <a:rPr kumimoji="1" lang="en-US" altLang="zh-CN"/>
              <a:t>ContextWrapper</a:t>
            </a:r>
            <a:r>
              <a:rPr kumimoji="1" lang="zh-CN" altLang="en-US"/>
              <a:t>的构造函数可以设置外，</a:t>
            </a:r>
            <a:r>
              <a:rPr kumimoji="1" lang="en-US" altLang="zh-CN"/>
              <a:t>attachBaseContext</a:t>
            </a:r>
            <a:r>
              <a:rPr kumimoji="1" lang="zh-CN" altLang="en-US"/>
              <a:t>函数也能设置。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28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我们接下来再看看</a:t>
            </a:r>
            <a:r>
              <a:rPr kumimoji="1" lang="en-US" altLang="zh-CN"/>
              <a:t>Application</a:t>
            </a:r>
            <a:r>
              <a:rPr kumimoji="1" lang="zh-CN" altLang="en-US"/>
              <a:t>的生命周期，</a:t>
            </a:r>
            <a:r>
              <a:rPr kumimoji="1" lang="en-US" altLang="zh-CN"/>
              <a:t>Application</a:t>
            </a:r>
            <a:r>
              <a:rPr kumimoji="1" lang="zh-CN" altLang="en-US"/>
              <a:t>的生命周期不像</a:t>
            </a:r>
            <a:r>
              <a:rPr kumimoji="1" lang="en-US" altLang="zh-CN"/>
              <a:t>Activity</a:t>
            </a:r>
            <a:r>
              <a:rPr kumimoji="1" lang="zh-CN" altLang="en-US"/>
              <a:t>那么复杂，</a:t>
            </a:r>
            <a:r>
              <a:rPr kumimoji="1" lang="en-US" altLang="zh-CN"/>
              <a:t>Application</a:t>
            </a:r>
            <a:r>
              <a:rPr kumimoji="1" lang="zh-CN" altLang="en-US"/>
              <a:t>呢只分启动和结束。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启动会涉及到这么几个函数调用，</a:t>
            </a:r>
            <a:endParaRPr kumimoji="1" lang="en-US" altLang="zh-CN"/>
          </a:p>
          <a:p>
            <a:r>
              <a:rPr kumimoji="1" lang="zh-CN" altLang="en-US"/>
              <a:t>一个是</a:t>
            </a:r>
            <a:r>
              <a:rPr kumimoji="1" lang="en-US" altLang="zh-CN"/>
              <a:t>Application</a:t>
            </a:r>
            <a:r>
              <a:rPr kumimoji="1" lang="zh-CN" altLang="en-US"/>
              <a:t>的构造函数，</a:t>
            </a:r>
            <a:endParaRPr kumimoji="1" lang="en-US" altLang="zh-CN"/>
          </a:p>
          <a:p>
            <a:r>
              <a:rPr kumimoji="1" lang="zh-CN" altLang="en-US"/>
              <a:t>一个是</a:t>
            </a:r>
            <a:r>
              <a:rPr lang="en-US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attachBaseContext</a:t>
            </a:r>
          </a:p>
          <a:p>
            <a:r>
              <a:rPr kumimoji="1" lang="zh-CN" altLang="en-US"/>
              <a:t>还一个就是</a:t>
            </a:r>
            <a:r>
              <a:rPr kumimoji="1" lang="en-US" altLang="zh-CN"/>
              <a:t>onCreate</a:t>
            </a:r>
          </a:p>
          <a:p>
            <a:endParaRPr kumimoji="1" lang="en-US" altLang="zh-CN"/>
          </a:p>
          <a:p>
            <a:r>
              <a:rPr kumimoji="1" lang="zh-CN" altLang="en-US"/>
              <a:t>结束呢，涉及到一个</a:t>
            </a:r>
            <a:r>
              <a:rPr kumimoji="1" lang="en-US" altLang="zh-CN"/>
              <a:t>onTerminate</a:t>
            </a:r>
            <a:r>
              <a:rPr kumimoji="1" lang="zh-CN" altLang="en-US"/>
              <a:t>，但是看注释，这个回调只在模拟器里面有用，在手机上不生效，所以我们就不讨论这个了。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我们要搞清楚这几个函数是怎么调到的，以及调用顺序，所以接下来我们要看看</a:t>
            </a:r>
            <a:r>
              <a:rPr kumimoji="1" lang="en-US" altLang="zh-CN"/>
              <a:t>Application</a:t>
            </a:r>
            <a:r>
              <a:rPr kumimoji="1" lang="zh-CN" altLang="en-US"/>
              <a:t>是怎么初始化的，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76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我们回顾一下以前讲的课，关于应用进程启动的，曾经提到过应用进程启动后会以</a:t>
            </a:r>
            <a:r>
              <a:rPr kumimoji="1" lang="en-US" altLang="zh-CN"/>
              <a:t>ActivityThread</a:t>
            </a:r>
            <a:r>
              <a:rPr kumimoji="1" lang="zh-CN" altLang="en-US"/>
              <a:t>的</a:t>
            </a:r>
            <a:r>
              <a:rPr kumimoji="1" lang="en-US" altLang="zh-CN"/>
              <a:t>main</a:t>
            </a:r>
            <a:r>
              <a:rPr kumimoji="1" lang="zh-CN" altLang="en-US"/>
              <a:t>函数为入口，并且会注册应用的一个</a:t>
            </a:r>
            <a:r>
              <a:rPr kumimoji="1" lang="en-US" altLang="zh-CN"/>
              <a:t>binder</a:t>
            </a:r>
            <a:r>
              <a:rPr kumimoji="1" lang="zh-CN" altLang="en-US"/>
              <a:t>句柄到</a:t>
            </a:r>
            <a:r>
              <a:rPr kumimoji="1" lang="en-US" altLang="zh-CN"/>
              <a:t>AMS</a:t>
            </a:r>
            <a:r>
              <a:rPr kumimoji="1" lang="zh-CN" altLang="en-US"/>
              <a:t>，实现和</a:t>
            </a:r>
            <a:r>
              <a:rPr kumimoji="1" lang="en-US" altLang="zh-CN"/>
              <a:t>AMS</a:t>
            </a:r>
            <a:r>
              <a:rPr kumimoji="1" lang="zh-CN" altLang="en-US"/>
              <a:t>的双向调用。但是还没看到有关</a:t>
            </a:r>
            <a:r>
              <a:rPr kumimoji="1" lang="en-US" altLang="zh-CN"/>
              <a:t>Application</a:t>
            </a:r>
            <a:r>
              <a:rPr kumimoji="1" lang="zh-CN" altLang="en-US"/>
              <a:t>初始化的部分，我们接下来就看看初始化部分在哪？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还是从</a:t>
            </a:r>
            <a:r>
              <a:rPr kumimoji="1" lang="en-US" altLang="zh-CN"/>
              <a:t>ActivityThread</a:t>
            </a:r>
            <a:r>
              <a:rPr kumimoji="1" lang="zh-CN" altLang="en-US"/>
              <a:t>的</a:t>
            </a:r>
            <a:r>
              <a:rPr kumimoji="1" lang="en-US" altLang="zh-CN"/>
              <a:t>main</a:t>
            </a:r>
            <a:r>
              <a:rPr kumimoji="1" lang="zh-CN" altLang="en-US"/>
              <a:t>函数开始看起，这里主要就做了两件事，一个是准备好主线程的消息队列，一个是初始化</a:t>
            </a:r>
            <a:r>
              <a:rPr kumimoji="1" lang="en-US" altLang="zh-CN"/>
              <a:t>ActivityThread</a:t>
            </a:r>
            <a:r>
              <a:rPr kumimoji="1" lang="zh-CN" altLang="en-US"/>
              <a:t>。要注意的是这个</a:t>
            </a:r>
            <a:r>
              <a:rPr kumimoji="1" lang="en-US" altLang="zh-CN"/>
              <a:t>ActivityThread</a:t>
            </a:r>
            <a:r>
              <a:rPr kumimoji="1" lang="zh-CN" altLang="en-US"/>
              <a:t>不是线程，包括前面的课提到的</a:t>
            </a:r>
            <a:r>
              <a:rPr kumimoji="1" lang="en-US" altLang="zh-CN"/>
              <a:t>ApplicationThread</a:t>
            </a:r>
            <a:r>
              <a:rPr kumimoji="1" lang="zh-CN" altLang="en-US"/>
              <a:t>也不是线程，不要被名字欺骗了。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这儿创建了一个</a:t>
            </a:r>
            <a:r>
              <a:rPr kumimoji="1" lang="en-US" altLang="zh-CN"/>
              <a:t>ActivityThread</a:t>
            </a:r>
            <a:r>
              <a:rPr kumimoji="1" lang="zh-CN" altLang="en-US"/>
              <a:t>对象，然后调用</a:t>
            </a:r>
            <a:r>
              <a:rPr kumimoji="1" lang="en-US" altLang="zh-CN"/>
              <a:t>attach</a:t>
            </a:r>
            <a:r>
              <a:rPr kumimoji="1" lang="zh-CN" altLang="en-US"/>
              <a:t>注册到</a:t>
            </a:r>
            <a:r>
              <a:rPr kumimoji="1" lang="en-US" altLang="zh-CN"/>
              <a:t>AMS</a:t>
            </a:r>
            <a:r>
              <a:rPr kumimoji="1" lang="zh-CN" altLang="en-US"/>
              <a:t>。这个</a:t>
            </a:r>
            <a:r>
              <a:rPr kumimoji="1" lang="en-US" altLang="zh-CN"/>
              <a:t>ActivityThread</a:t>
            </a:r>
            <a:r>
              <a:rPr kumimoji="1" lang="zh-CN" altLang="en-US"/>
              <a:t>的构造函数很简单，没有跟</a:t>
            </a:r>
            <a:r>
              <a:rPr kumimoji="1" lang="en-US" altLang="zh-CN"/>
              <a:t>Application</a:t>
            </a:r>
            <a:r>
              <a:rPr kumimoji="1" lang="zh-CN" altLang="en-US"/>
              <a:t>初始化相关的内容，我们直接看</a:t>
            </a:r>
            <a:r>
              <a:rPr kumimoji="1" lang="en-US" altLang="zh-CN"/>
              <a:t>attach</a:t>
            </a:r>
            <a:r>
              <a:rPr kumimoji="1" lang="zh-CN" altLang="en-US"/>
              <a:t>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94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这是</a:t>
            </a:r>
            <a:r>
              <a:rPr kumimoji="1" lang="en-US" altLang="zh-CN"/>
              <a:t>attach</a:t>
            </a:r>
            <a:r>
              <a:rPr kumimoji="1" lang="zh-CN" altLang="en-US"/>
              <a:t>函数，这里略去了一些无关代码，我们可以看到，这先拿到了</a:t>
            </a:r>
            <a:r>
              <a:rPr kumimoji="1" lang="en-US" altLang="zh-CN"/>
              <a:t>AMS</a:t>
            </a:r>
            <a:r>
              <a:rPr kumimoji="1" lang="zh-CN" altLang="en-US"/>
              <a:t>的</a:t>
            </a:r>
            <a:r>
              <a:rPr kumimoji="1" lang="en-US" altLang="zh-CN"/>
              <a:t>binder</a:t>
            </a:r>
            <a:r>
              <a:rPr kumimoji="1" lang="zh-CN" altLang="en-US"/>
              <a:t>接口对象，然后调用</a:t>
            </a:r>
            <a:r>
              <a:rPr kumimoji="1" lang="en-US" altLang="zh-CN"/>
              <a:t>attachApplication</a:t>
            </a:r>
            <a:r>
              <a:rPr kumimoji="1" lang="zh-CN" altLang="en-US"/>
              <a:t>，所带的参数是</a:t>
            </a:r>
            <a:r>
              <a:rPr kumimoji="1" lang="en-US" altLang="zh-CN"/>
              <a:t>mAppThread</a:t>
            </a:r>
            <a:r>
              <a:rPr kumimoji="1" lang="zh-CN" altLang="en-US"/>
              <a:t>，这个是</a:t>
            </a:r>
            <a:r>
              <a:rPr kumimoji="1" lang="en-US" altLang="zh-CN"/>
              <a:t>ApplicationThread</a:t>
            </a:r>
            <a:r>
              <a:rPr kumimoji="1" lang="zh-CN" altLang="en-US"/>
              <a:t>类型，其实是个</a:t>
            </a:r>
            <a:r>
              <a:rPr kumimoji="1" lang="en-US" altLang="zh-CN"/>
              <a:t>binder</a:t>
            </a:r>
            <a:r>
              <a:rPr kumimoji="1" lang="zh-CN" altLang="en-US"/>
              <a:t>接口对象。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AMS</a:t>
            </a:r>
            <a:r>
              <a:rPr kumimoji="1" lang="zh-CN" altLang="en-US"/>
              <a:t>收到请求之后，会调到这个</a:t>
            </a:r>
            <a:r>
              <a:rPr kumimoji="1" lang="en-US" altLang="zh-CN"/>
              <a:t>attachApplicationLocked</a:t>
            </a:r>
            <a:r>
              <a:rPr kumimoji="1" lang="zh-CN" altLang="en-US"/>
              <a:t>，注意一下，这时候</a:t>
            </a:r>
            <a:r>
              <a:rPr kumimoji="1" lang="en-US" altLang="zh-CN"/>
              <a:t>attachApplication</a:t>
            </a:r>
            <a:r>
              <a:rPr kumimoji="1" lang="zh-CN" altLang="en-US"/>
              <a:t>是跑在</a:t>
            </a:r>
            <a:r>
              <a:rPr kumimoji="1" lang="en-US" altLang="zh-CN"/>
              <a:t>Binder</a:t>
            </a:r>
            <a:r>
              <a:rPr kumimoji="1" lang="zh-CN" altLang="en-US"/>
              <a:t>线程池里的，所以要先上锁，这个</a:t>
            </a:r>
            <a:r>
              <a:rPr kumimoji="1" lang="en-US" altLang="zh-CN"/>
              <a:t>this</a:t>
            </a:r>
            <a:r>
              <a:rPr kumimoji="1" lang="zh-CN" altLang="en-US"/>
              <a:t>就是整个</a:t>
            </a:r>
            <a:r>
              <a:rPr kumimoji="1" lang="en-US" altLang="zh-CN"/>
              <a:t>AMS</a:t>
            </a:r>
            <a:r>
              <a:rPr kumimoji="1" lang="zh-CN" altLang="en-US"/>
              <a:t>对象。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10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可以看到，</a:t>
            </a:r>
            <a:r>
              <a:rPr kumimoji="1" lang="en-US" altLang="zh-CN"/>
              <a:t>AMS</a:t>
            </a:r>
            <a:r>
              <a:rPr kumimoji="1" lang="zh-CN" altLang="en-US"/>
              <a:t>拿到应用注册过来的</a:t>
            </a:r>
            <a:r>
              <a:rPr kumimoji="1" lang="en-US" altLang="zh-CN"/>
              <a:t>binder</a:t>
            </a:r>
            <a:r>
              <a:rPr kumimoji="1" lang="zh-CN" altLang="en-US"/>
              <a:t>句柄之后，调用的第一个函数是</a:t>
            </a:r>
            <a:r>
              <a:rPr kumimoji="1" lang="en-US" altLang="zh-CN"/>
              <a:t>bindApplication</a:t>
            </a:r>
            <a:r>
              <a:rPr kumimoji="1" lang="zh-CN" altLang="en-US"/>
              <a:t>，我们又得回到应用这边看这个函数是干嘛的，首先，应用这边收到这个调用后，不会直接干活，而是切换到</a:t>
            </a:r>
            <a:r>
              <a:rPr kumimoji="1" lang="en-US" altLang="zh-CN"/>
              <a:t>UI</a:t>
            </a:r>
            <a:r>
              <a:rPr kumimoji="1" lang="zh-CN" altLang="en-US"/>
              <a:t>线程里边再干活，这个</a:t>
            </a:r>
            <a:r>
              <a:rPr kumimoji="1" lang="en-US" altLang="zh-CN"/>
              <a:t>sendMessage</a:t>
            </a:r>
            <a:r>
              <a:rPr kumimoji="1" lang="zh-CN" altLang="en-US"/>
              <a:t>对应的就是</a:t>
            </a:r>
            <a:r>
              <a:rPr kumimoji="1" lang="en-US" altLang="zh-CN"/>
              <a:t>UI</a:t>
            </a:r>
            <a:r>
              <a:rPr kumimoji="1" lang="zh-CN" altLang="en-US"/>
              <a:t>线程。这个主要是因为</a:t>
            </a:r>
            <a:r>
              <a:rPr kumimoji="1" lang="en-US" altLang="zh-CN"/>
              <a:t>AMS</a:t>
            </a:r>
            <a:r>
              <a:rPr kumimoji="1" lang="zh-CN" altLang="en-US"/>
              <a:t>调用过来是在应用的</a:t>
            </a:r>
            <a:r>
              <a:rPr kumimoji="1" lang="en-US" altLang="zh-CN"/>
              <a:t>Binder</a:t>
            </a:r>
            <a:r>
              <a:rPr kumimoji="1" lang="zh-CN" altLang="en-US"/>
              <a:t>线程池里，为了避免到处上锁，所以统一切换到</a:t>
            </a:r>
            <a:r>
              <a:rPr kumimoji="1" lang="en-US" altLang="zh-CN"/>
              <a:t>UI</a:t>
            </a:r>
            <a:r>
              <a:rPr kumimoji="1" lang="zh-CN" altLang="en-US"/>
              <a:t>线程，给所有的调用序列化，要注意一下，这个只适用于异步调用。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我们可以用一个图来表示一下，应用和</a:t>
            </a:r>
            <a:r>
              <a:rPr kumimoji="1" lang="en-US" altLang="zh-CN"/>
              <a:t>AMS</a:t>
            </a:r>
            <a:r>
              <a:rPr kumimoji="1" lang="zh-CN" altLang="en-US"/>
              <a:t>双向调用的区别，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384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应用调</a:t>
            </a:r>
            <a:r>
              <a:rPr kumimoji="1" lang="en-US" altLang="zh-CN"/>
              <a:t>AMS</a:t>
            </a:r>
            <a:r>
              <a:rPr kumimoji="1" lang="zh-CN" altLang="en-US"/>
              <a:t>的，</a:t>
            </a:r>
            <a:r>
              <a:rPr kumimoji="1" lang="en-US" altLang="zh-CN"/>
              <a:t>AMS</a:t>
            </a:r>
            <a:r>
              <a:rPr kumimoji="1" lang="zh-CN" altLang="en-US"/>
              <a:t>都要锁住整个</a:t>
            </a:r>
            <a:r>
              <a:rPr kumimoji="1" lang="en-US" altLang="zh-CN"/>
              <a:t>AMS</a:t>
            </a:r>
            <a:r>
              <a:rPr kumimoji="1" lang="zh-CN" altLang="en-US"/>
              <a:t>对象，应用就一直在那等</a:t>
            </a:r>
            <a:r>
              <a:rPr kumimoji="1" lang="en-US" altLang="zh-CN"/>
              <a:t>AMS</a:t>
            </a:r>
            <a:r>
              <a:rPr kumimoji="1" lang="zh-CN" altLang="en-US"/>
              <a:t>处理完了才返回。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可是</a:t>
            </a:r>
            <a:r>
              <a:rPr kumimoji="1" lang="en-US" altLang="zh-CN"/>
              <a:t>AMS</a:t>
            </a:r>
            <a:r>
              <a:rPr kumimoji="1" lang="zh-CN" altLang="en-US"/>
              <a:t>调应用呢，应用没上锁，给请求丢到</a:t>
            </a:r>
            <a:r>
              <a:rPr kumimoji="1" lang="en-US" altLang="zh-CN"/>
              <a:t>UI</a:t>
            </a:r>
            <a:r>
              <a:rPr kumimoji="1" lang="zh-CN" altLang="en-US"/>
              <a:t>线程就返回了，所以也不会阻塞</a:t>
            </a:r>
            <a:r>
              <a:rPr kumimoji="1" lang="en-US" altLang="zh-CN"/>
              <a:t>AMS</a:t>
            </a:r>
            <a:r>
              <a:rPr kumimoji="1" lang="zh-CN" altLang="en-US"/>
              <a:t>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注意一下啊，这样的设计在</a:t>
            </a:r>
            <a:r>
              <a:rPr kumimoji="1" lang="en-US" altLang="zh-CN"/>
              <a:t>android</a:t>
            </a:r>
            <a:r>
              <a:rPr kumimoji="1" lang="zh-CN" altLang="en-US"/>
              <a:t>系统中很通用，大部分应用端调到系统服务端的接口都是同步的，也就是非</a:t>
            </a:r>
            <a:r>
              <a:rPr kumimoji="1" lang="en-US" altLang="zh-CN"/>
              <a:t>one</a:t>
            </a:r>
            <a:r>
              <a:rPr kumimoji="1" lang="zh-CN" altLang="en-US"/>
              <a:t> </a:t>
            </a:r>
            <a:r>
              <a:rPr kumimoji="1" lang="en-US" altLang="zh-CN"/>
              <a:t>way</a:t>
            </a:r>
            <a:r>
              <a:rPr kumimoji="1" lang="zh-CN" altLang="en-US"/>
              <a:t>的，要等在那直到系统端处理完才返回。而系统端调到应用端的接口都是异步的，基本上都是</a:t>
            </a:r>
            <a:r>
              <a:rPr kumimoji="1" lang="en-US" altLang="zh-CN"/>
              <a:t>one</a:t>
            </a:r>
            <a:r>
              <a:rPr kumimoji="1" lang="zh-CN" altLang="en-US"/>
              <a:t> </a:t>
            </a:r>
            <a:r>
              <a:rPr kumimoji="1" lang="en-US" altLang="zh-CN"/>
              <a:t>way</a:t>
            </a:r>
            <a:r>
              <a:rPr kumimoji="1" lang="zh-CN" altLang="en-US"/>
              <a:t>的，系统端不会等应用端完成了才返回的，这样的设计保证系统端的处理能力不会受到应用端的影响。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按理说应用向</a:t>
            </a:r>
            <a:r>
              <a:rPr kumimoji="1" lang="en-US" altLang="zh-CN"/>
              <a:t>AMS</a:t>
            </a:r>
            <a:r>
              <a:rPr kumimoji="1" lang="zh-CN" altLang="en-US"/>
              <a:t>发起的调用，大部分也是异步的，</a:t>
            </a:r>
            <a:r>
              <a:rPr kumimoji="1" lang="en-US" altLang="zh-CN"/>
              <a:t>AMS</a:t>
            </a:r>
            <a:r>
              <a:rPr kumimoji="1" lang="zh-CN" altLang="en-US"/>
              <a:t>完全可以也给这些调用丢到一个工作线程里，一个一个按顺序处理。但是呢，</a:t>
            </a:r>
            <a:r>
              <a:rPr kumimoji="1" lang="en-US" altLang="zh-CN"/>
              <a:t>AMS</a:t>
            </a:r>
            <a:r>
              <a:rPr kumimoji="1" lang="zh-CN" altLang="en-US"/>
              <a:t>不能这么做，</a:t>
            </a:r>
            <a:r>
              <a:rPr kumimoji="1" lang="en-US" altLang="zh-CN"/>
              <a:t>SystemServer</a:t>
            </a:r>
            <a:r>
              <a:rPr kumimoji="1" lang="zh-CN" altLang="en-US"/>
              <a:t>里可跑着几十个服务呢，如果每个服务都像这样开个工作线程，那性能肯定好不了，线程之间来回切换开销就够大的了。当然也可以几个服务共用一个工作线程，但是这样做也有点挫，比如说服务</a:t>
            </a:r>
            <a:r>
              <a:rPr kumimoji="1" lang="en-US" altLang="zh-CN"/>
              <a:t>A</a:t>
            </a:r>
            <a:r>
              <a:rPr kumimoji="1" lang="zh-CN" altLang="en-US"/>
              <a:t>和服务</a:t>
            </a:r>
            <a:r>
              <a:rPr kumimoji="1" lang="en-US" altLang="zh-CN"/>
              <a:t>B</a:t>
            </a:r>
            <a:r>
              <a:rPr kumimoji="1" lang="zh-CN" altLang="en-US"/>
              <a:t>共用一个工作线程，这时候服务</a:t>
            </a:r>
            <a:r>
              <a:rPr kumimoji="1" lang="en-US" altLang="zh-CN"/>
              <a:t>A</a:t>
            </a:r>
            <a:r>
              <a:rPr kumimoji="1" lang="zh-CN" altLang="en-US"/>
              <a:t>只有一个请求，服务</a:t>
            </a:r>
            <a:r>
              <a:rPr kumimoji="1" lang="en-US" altLang="zh-CN"/>
              <a:t>B</a:t>
            </a:r>
            <a:r>
              <a:rPr kumimoji="1" lang="zh-CN" altLang="en-US"/>
              <a:t>有</a:t>
            </a:r>
            <a:r>
              <a:rPr kumimoji="1" lang="en-US" altLang="zh-CN"/>
              <a:t>5</a:t>
            </a:r>
            <a:r>
              <a:rPr kumimoji="1" lang="zh-CN" altLang="en-US"/>
              <a:t>个请求排在前面，服务</a:t>
            </a:r>
            <a:r>
              <a:rPr kumimoji="1" lang="en-US" altLang="zh-CN"/>
              <a:t>A</a:t>
            </a:r>
            <a:r>
              <a:rPr kumimoji="1" lang="zh-CN" altLang="en-US"/>
              <a:t>被服务</a:t>
            </a:r>
            <a:r>
              <a:rPr kumimoji="1" lang="en-US" altLang="zh-CN"/>
              <a:t>B</a:t>
            </a:r>
            <a:r>
              <a:rPr kumimoji="1" lang="zh-CN" altLang="en-US"/>
              <a:t>堵着了，这个是不是不合理。但是如果上把锁就没事，服务</a:t>
            </a:r>
            <a:r>
              <a:rPr kumimoji="1" lang="en-US" altLang="zh-CN"/>
              <a:t>A</a:t>
            </a:r>
            <a:r>
              <a:rPr kumimoji="1" lang="zh-CN" altLang="en-US"/>
              <a:t>只有一个请求，根本不用等。服务</a:t>
            </a:r>
            <a:r>
              <a:rPr kumimoji="1" lang="en-US" altLang="zh-CN"/>
              <a:t>B</a:t>
            </a:r>
            <a:r>
              <a:rPr kumimoji="1" lang="zh-CN" altLang="en-US"/>
              <a:t>要等那是活该，谁让他有那么多请求。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所以，其实</a:t>
            </a:r>
            <a:r>
              <a:rPr kumimoji="1" lang="en-US" altLang="zh-CN"/>
              <a:t>Android</a:t>
            </a:r>
            <a:r>
              <a:rPr kumimoji="1" lang="zh-CN" altLang="en-US"/>
              <a:t>系统这种做法也是比较合理的，虽然到处上锁，代码看起来不太优美，而且一锁就是整个服务对象，要是系统负载重了，那就很容易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所有的请求为了获得那把锁，全部堵在那了。典型的比如广播分发，要是突然一下来了一堆消息，就像刚打开微信的时候，消息全扑上来了，很容易死在那了。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当然，除非那种确实处理起来可能会比较耗时的，得单独扔到一个工作线程处理，免得长时间霸占着</a:t>
            </a:r>
            <a:r>
              <a:rPr kumimoji="1" lang="en-US" altLang="zh-CN"/>
              <a:t>binder</a:t>
            </a:r>
            <a:r>
              <a:rPr kumimoji="1" lang="zh-CN" altLang="en-US"/>
              <a:t>线程。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但是大部分处理起来很快的服务就直接上个锁。</a:t>
            </a:r>
            <a:endParaRPr kumimoji="1" lang="en-US" altLang="zh-CN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B7DE9-6057-7C44-882E-A2FF3818D164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95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6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6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7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47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32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8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58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97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2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FCA04-C7C0-DF4D-B038-49B7545ADE68}" type="datetimeFigureOut">
              <a:rPr lang="en-US" altLang="zh-CN"/>
              <a:t>3/6/19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222B-9731-5F47-94F6-A1C611227972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70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71F03-DF73-1B49-B48E-7525D31EB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52795"/>
            <a:ext cx="6858000" cy="437912"/>
          </a:xfrm>
        </p:spPr>
        <p:txBody>
          <a:bodyPr anchor="ctr">
            <a:no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</a:p>
        </p:txBody>
      </p:sp>
    </p:spTree>
    <p:extLst>
      <p:ext uri="{BB962C8B-B14F-4D97-AF65-F5344CB8AC3E}">
        <p14:creationId xmlns:p14="http://schemas.microsoft.com/office/powerpoint/2010/main" val="258228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5C03A2-FD93-9541-A68C-21350DCAE453}"/>
              </a:ext>
            </a:extLst>
          </p:cNvPr>
          <p:cNvSpPr/>
          <p:nvPr/>
        </p:nvSpPr>
        <p:spPr>
          <a:xfrm>
            <a:off x="624254" y="448092"/>
            <a:ext cx="7895492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handleBindApplication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(AppBindData data)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data.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getPackageInfoNoCheck(data.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appInfo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compatInfo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mInstrumentation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Instrumentation()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 = data.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.makeApplication(</a:t>
            </a:r>
            <a:r>
              <a:rPr lang="en-US" altLang="zh-CN" sz="1800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List&lt;ProviderInfo&gt; providers = data.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providers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(providers !=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installContentProviders(app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providers)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mInstrumentation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.callApplicationOnCreate(app)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1F6BF-5EC5-574F-BB78-77F8A8DEF484}"/>
              </a:ext>
            </a:extLst>
          </p:cNvPr>
          <p:cNvSpPr txBox="1"/>
          <p:nvPr/>
        </p:nvSpPr>
        <p:spPr>
          <a:xfrm>
            <a:off x="4021017" y="4156147"/>
            <a:ext cx="182255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app.onCreate()</a:t>
            </a:r>
            <a:endParaRPr kumimoji="1" lang="zh-CN" altLang="en-US" sz="18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3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0E64AB-B7BC-9640-9291-4D6090EEBDB9}"/>
              </a:ext>
            </a:extLst>
          </p:cNvPr>
          <p:cNvSpPr/>
          <p:nvPr/>
        </p:nvSpPr>
        <p:spPr>
          <a:xfrm>
            <a:off x="931985" y="448092"/>
            <a:ext cx="7280030" cy="4247317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makeApplication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(…)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mApplication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!=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mApplication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 appContext = ContextImpl.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createAppContext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 =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mActivityThread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mInstrumentation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.newApplication(…)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appContext.setOuterContext(app)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mActivityThread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mAllApplications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.add(app)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mApplication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app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DAE996-E4E5-8F43-B079-DAC924A79799}"/>
              </a:ext>
            </a:extLst>
          </p:cNvPr>
          <p:cNvSpPr/>
          <p:nvPr/>
        </p:nvSpPr>
        <p:spPr>
          <a:xfrm>
            <a:off x="750277" y="873973"/>
            <a:ext cx="7643446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CN" altLang="en-US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newApplication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(Class&lt;?&gt; clazz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context)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Application app = (Application)clazz.newInstance()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app.attach(context)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6A7654-CFF5-8E42-8FDC-095FD38C63ED}"/>
              </a:ext>
            </a:extLst>
          </p:cNvPr>
          <p:cNvSpPr/>
          <p:nvPr/>
        </p:nvSpPr>
        <p:spPr>
          <a:xfrm>
            <a:off x="732693" y="3129992"/>
            <a:ext cx="7678614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attachBaseContext(context)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mLoadedApk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ContextImpl.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getImpl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(context).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mPackageInfo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2CC9CEB-17EB-1C4A-B725-9482EBBC13D6}"/>
              </a:ext>
            </a:extLst>
          </p:cNvPr>
          <p:cNvCxnSpPr>
            <a:cxnSpLocks/>
          </p:cNvCxnSpPr>
          <p:nvPr/>
        </p:nvCxnSpPr>
        <p:spPr>
          <a:xfrm>
            <a:off x="2555631" y="1746737"/>
            <a:ext cx="211015" cy="125436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B0EFB1-FE09-D943-8564-A8E40327EE53}"/>
              </a:ext>
            </a:extLst>
          </p:cNvPr>
          <p:cNvSpPr/>
          <p:nvPr/>
        </p:nvSpPr>
        <p:spPr>
          <a:xfrm>
            <a:off x="2370600" y="785445"/>
            <a:ext cx="4402800" cy="445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Application()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F76938-65B1-A04F-B125-DB85E305EC49}"/>
              </a:ext>
            </a:extLst>
          </p:cNvPr>
          <p:cNvSpPr/>
          <p:nvPr/>
        </p:nvSpPr>
        <p:spPr>
          <a:xfrm>
            <a:off x="2370992" y="1895229"/>
            <a:ext cx="4402017" cy="445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application.attachBaseContext()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253CFD-0767-E74B-A5FC-7E7ACD360545}"/>
              </a:ext>
            </a:extLst>
          </p:cNvPr>
          <p:cNvSpPr/>
          <p:nvPr/>
        </p:nvSpPr>
        <p:spPr>
          <a:xfrm>
            <a:off x="2370600" y="3005013"/>
            <a:ext cx="4402800" cy="445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installContentProviders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FCFDE2-3E61-BB48-821E-7FACDCCF4E23}"/>
              </a:ext>
            </a:extLst>
          </p:cNvPr>
          <p:cNvSpPr/>
          <p:nvPr/>
        </p:nvSpPr>
        <p:spPr>
          <a:xfrm>
            <a:off x="2370600" y="4114798"/>
            <a:ext cx="4402800" cy="445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application.onCreate()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7A2126E-F085-AF40-BE94-30124D88A001}"/>
              </a:ext>
            </a:extLst>
          </p:cNvPr>
          <p:cNvCxnSpPr/>
          <p:nvPr/>
        </p:nvCxnSpPr>
        <p:spPr>
          <a:xfrm>
            <a:off x="4572000" y="1348154"/>
            <a:ext cx="0" cy="4572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5A66284-75FF-A345-9AD6-B0728E447F11}"/>
              </a:ext>
            </a:extLst>
          </p:cNvPr>
          <p:cNvCxnSpPr/>
          <p:nvPr/>
        </p:nvCxnSpPr>
        <p:spPr>
          <a:xfrm>
            <a:off x="4572000" y="2438400"/>
            <a:ext cx="0" cy="4572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A9CC1B-3D89-AE4E-B0B4-0BE49E5A1079}"/>
              </a:ext>
            </a:extLst>
          </p:cNvPr>
          <p:cNvCxnSpPr/>
          <p:nvPr/>
        </p:nvCxnSpPr>
        <p:spPr>
          <a:xfrm>
            <a:off x="4572000" y="3563816"/>
            <a:ext cx="0" cy="4572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9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FE0AA-47AE-AE4F-9A6F-0EA1B628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不要在生命周期里执行耗时操作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F9DFCD-4EC3-7948-9CFF-D497E209D0D9}"/>
              </a:ext>
            </a:extLst>
          </p:cNvPr>
          <p:cNvSpPr/>
          <p:nvPr/>
        </p:nvSpPr>
        <p:spPr>
          <a:xfrm>
            <a:off x="293077" y="1694587"/>
            <a:ext cx="7432431" cy="258532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thread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thread.bindApplication(...)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mStackSupervisor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.attachApplicationLocked(...)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mServices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.attachApplicationLocked(app, processName);</a:t>
            </a:r>
          </a:p>
          <a:p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1800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sendPendingBroadcastsLocked(app);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63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A6748-751A-034B-84BA-0D93A16D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不要在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中保存静态变量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C17E1F-712F-E743-B696-C7E5A247F402}"/>
              </a:ext>
            </a:extLst>
          </p:cNvPr>
          <p:cNvSpPr/>
          <p:nvPr/>
        </p:nvSpPr>
        <p:spPr>
          <a:xfrm>
            <a:off x="1764323" y="2965935"/>
            <a:ext cx="2157046" cy="797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MainActivity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FF3F7D-0C71-6645-A88A-4E08590BAFFC}"/>
              </a:ext>
            </a:extLst>
          </p:cNvPr>
          <p:cNvSpPr/>
          <p:nvPr/>
        </p:nvSpPr>
        <p:spPr>
          <a:xfrm>
            <a:off x="5222631" y="2965934"/>
            <a:ext cx="2157046" cy="797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TestActivity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EC6041-6216-A14E-8F34-8F7A4DE8CD6C}"/>
              </a:ext>
            </a:extLst>
          </p:cNvPr>
          <p:cNvSpPr/>
          <p:nvPr/>
        </p:nvSpPr>
        <p:spPr>
          <a:xfrm>
            <a:off x="1764323" y="1713489"/>
            <a:ext cx="5615354" cy="797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31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A1E8-84BA-0C4D-9EA5-F63FCF3E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CEC07-C729-0A42-ACC6-04544BC6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它的作用是什么？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它的类继承关系及生命周期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它的初始化原理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0B4EB9-1044-CB49-8B1F-3B3811FC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670" y="1460989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3AB3BC-A048-EC41-8227-12EDA2C1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670" y="2154207"/>
            <a:ext cx="53340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47FB55-8F58-B14E-B01C-D354FF17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670" y="288937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17A9-E33E-3C40-A7A2-C662BBC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99600-6D88-1E4D-A644-7377921F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的作用（初级）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的类继承关系以及生命周期（中级）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深入理解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的初始化原理（高级）</a:t>
            </a:r>
          </a:p>
        </p:txBody>
      </p:sp>
    </p:spTree>
    <p:extLst>
      <p:ext uri="{BB962C8B-B14F-4D97-AF65-F5344CB8AC3E}">
        <p14:creationId xmlns:p14="http://schemas.microsoft.com/office/powerpoint/2010/main" val="340068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67775-F256-2444-97CE-B833F563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有什么作用？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F3ECCF-3EE1-754C-8292-03D14E3A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保存应用进程内的全局变量</a:t>
            </a:r>
            <a:endParaRPr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初始化操作</a:t>
            </a:r>
            <a:endParaRPr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提供应用上下文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80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BE7FB1-8833-7A4E-8606-90A92F60B950}"/>
              </a:ext>
            </a:extLst>
          </p:cNvPr>
          <p:cNvSpPr/>
          <p:nvPr/>
        </p:nvSpPr>
        <p:spPr>
          <a:xfrm>
            <a:off x="715108" y="430420"/>
            <a:ext cx="7713784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XXX {</a:t>
            </a:r>
          </a:p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9152BE-46CC-DC41-9FF5-1B82519F29E4}"/>
              </a:ext>
            </a:extLst>
          </p:cNvPr>
          <p:cNvSpPr/>
          <p:nvPr/>
        </p:nvSpPr>
        <p:spPr>
          <a:xfrm>
            <a:off x="715108" y="1637022"/>
            <a:ext cx="7713784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Context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public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base)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base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 sz="1800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base)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base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934FA30-6C64-5C46-994D-EA3053238D0F}"/>
              </a:ext>
            </a:extLst>
          </p:cNvPr>
          <p:cNvCxnSpPr/>
          <p:nvPr/>
        </p:nvCxnSpPr>
        <p:spPr>
          <a:xfrm flipH="1">
            <a:off x="3188677" y="797169"/>
            <a:ext cx="1324708" cy="8398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E36B3-5786-324B-B215-66855816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2FBC-648B-7744-B04E-0BCA2F55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构造函数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5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C364-BA72-0F47-A4D6-AAAACCA7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怎么初始化？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953FD1-89B1-0B40-9896-4DC09D89C760}"/>
              </a:ext>
            </a:extLst>
          </p:cNvPr>
          <p:cNvSpPr/>
          <p:nvPr/>
        </p:nvSpPr>
        <p:spPr>
          <a:xfrm>
            <a:off x="334108" y="1190202"/>
            <a:ext cx="8475784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static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(String[] args)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Looper.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prepareMainLooper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 thread 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thread.attach(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if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sMainThreadHandler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sMainThreadHandler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= thread.getHandler()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Looper.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throw 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RuntimeException(</a:t>
            </a:r>
            <a:r>
              <a:rPr lang="en-US" altLang="zh-CN" sz="1800">
                <a:solidFill>
                  <a:srgbClr val="6A87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"Main thread loop unexpectedly exited"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23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F74D7F-C463-8846-9456-96432E47BD29}"/>
              </a:ext>
            </a:extLst>
          </p:cNvPr>
          <p:cNvSpPr/>
          <p:nvPr/>
        </p:nvSpPr>
        <p:spPr>
          <a:xfrm>
            <a:off x="756139" y="371514"/>
            <a:ext cx="7631723" cy="2308324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final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IActivityManager mgr = ActivityManagerNative.</a:t>
            </a:r>
            <a:r>
              <a:rPr lang="en-US" altLang="zh-CN" sz="18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getDefault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try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mgr.attachApplication(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mAppThread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catch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(RemoteException ex)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 Ignore</a:t>
            </a:r>
            <a:br>
              <a:rPr lang="en-US" altLang="zh-CN" sz="18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80808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ACD0D6-A90F-A744-AFED-DEB75C82A72D}"/>
              </a:ext>
            </a:extLst>
          </p:cNvPr>
          <p:cNvSpPr/>
          <p:nvPr/>
        </p:nvSpPr>
        <p:spPr>
          <a:xfrm>
            <a:off x="756138" y="3213002"/>
            <a:ext cx="7631723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thread)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attachApplicationLocked(thread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callingPid)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220AEE7-63A3-544C-87E7-42D262CAE9FD}"/>
              </a:ext>
            </a:extLst>
          </p:cNvPr>
          <p:cNvCxnSpPr/>
          <p:nvPr/>
        </p:nvCxnSpPr>
        <p:spPr>
          <a:xfrm>
            <a:off x="3071446" y="1488831"/>
            <a:ext cx="492369" cy="18288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4FAA0E-A358-BD44-A23F-70E14E444F10}"/>
              </a:ext>
            </a:extLst>
          </p:cNvPr>
          <p:cNvSpPr/>
          <p:nvPr/>
        </p:nvSpPr>
        <p:spPr>
          <a:xfrm>
            <a:off x="949568" y="699365"/>
            <a:ext cx="7244862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attachApplicationLocked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(IApplicationThread thread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...)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thread.bindApplication(...)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9233D6-6DC7-444B-9FA6-66C10D59C8EC}"/>
              </a:ext>
            </a:extLst>
          </p:cNvPr>
          <p:cNvSpPr/>
          <p:nvPr/>
        </p:nvSpPr>
        <p:spPr>
          <a:xfrm>
            <a:off x="949568" y="3133192"/>
            <a:ext cx="7244862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bindApplication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(...)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AppBindData data =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AppBindData()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sendMessage(H.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BIND_APPLICATION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data)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3A30786-607B-7B44-B2FB-E82ABD0730EC}"/>
              </a:ext>
            </a:extLst>
          </p:cNvPr>
          <p:cNvCxnSpPr>
            <a:cxnSpLocks/>
          </p:cNvCxnSpPr>
          <p:nvPr/>
        </p:nvCxnSpPr>
        <p:spPr>
          <a:xfrm>
            <a:off x="2672862" y="1629508"/>
            <a:ext cx="621323" cy="1418492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6CBD2617-B608-A449-BBCF-AB884E93B3D0}"/>
              </a:ext>
            </a:extLst>
          </p:cNvPr>
          <p:cNvSpPr/>
          <p:nvPr/>
        </p:nvSpPr>
        <p:spPr>
          <a:xfrm>
            <a:off x="3212123" y="621322"/>
            <a:ext cx="2719754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039F88D-0162-2B4E-966E-8647AF46DACC}"/>
              </a:ext>
            </a:extLst>
          </p:cNvPr>
          <p:cNvSpPr/>
          <p:nvPr/>
        </p:nvSpPr>
        <p:spPr>
          <a:xfrm>
            <a:off x="3212123" y="3610708"/>
            <a:ext cx="2719754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3B96DF-E6BF-0246-8EA9-434F6105CC6A}"/>
              </a:ext>
            </a:extLst>
          </p:cNvPr>
          <p:cNvSpPr/>
          <p:nvPr/>
        </p:nvSpPr>
        <p:spPr>
          <a:xfrm>
            <a:off x="5146433" y="1682151"/>
            <a:ext cx="3669323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XXXXXXX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(......)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synchronized 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......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}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74C0CF-BED1-F040-BA34-1B845E51AC8A}"/>
              </a:ext>
            </a:extLst>
          </p:cNvPr>
          <p:cNvSpPr/>
          <p:nvPr/>
        </p:nvSpPr>
        <p:spPr>
          <a:xfrm>
            <a:off x="328245" y="1674001"/>
            <a:ext cx="3668400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final void </a:t>
            </a:r>
            <a:r>
              <a:rPr lang="en-US" altLang="zh-CN" sz="1800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XXXX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(...) {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......</a:t>
            </a:r>
            <a:b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mH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.sendMessage(msg)</a:t>
            </a:r>
            <a: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 sz="1800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99C3E40-55F7-2F4B-9601-299825A36911}"/>
              </a:ext>
            </a:extLst>
          </p:cNvPr>
          <p:cNvCxnSpPr/>
          <p:nvPr/>
        </p:nvCxnSpPr>
        <p:spPr>
          <a:xfrm flipV="1">
            <a:off x="4220307" y="1348154"/>
            <a:ext cx="0" cy="213360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98E72FA-AE8E-9E47-A744-A142E29B26B6}"/>
              </a:ext>
            </a:extLst>
          </p:cNvPr>
          <p:cNvCxnSpPr/>
          <p:nvPr/>
        </p:nvCxnSpPr>
        <p:spPr>
          <a:xfrm>
            <a:off x="4911969" y="1359877"/>
            <a:ext cx="0" cy="215704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</TotalTime>
  <Words>2475</Words>
  <Application>Microsoft Macintosh PowerPoint</Application>
  <PresentationFormat>全屏显示(16:9)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谈谈你对Application的理解</vt:lpstr>
      <vt:lpstr>这道题想考察什么？</vt:lpstr>
      <vt:lpstr>Application有什么作用？</vt:lpstr>
      <vt:lpstr>PowerPoint 演示文稿</vt:lpstr>
      <vt:lpstr>Application的生命周期</vt:lpstr>
      <vt:lpstr>Application怎么初始化？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不要在生命周期里执行耗时操作</vt:lpstr>
      <vt:lpstr>不要在Application中保存静态变量</vt:lpstr>
      <vt:lpstr>谈谈你对Application的理解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UI线程是怎么启动的</dc:title>
  <dc:creator>Microsoft Office User</dc:creator>
  <cp:lastModifiedBy>Microsoft Office User</cp:lastModifiedBy>
  <cp:revision>335</cp:revision>
  <dcterms:created xsi:type="dcterms:W3CDTF">2019-02-26T12:57:26Z</dcterms:created>
  <dcterms:modified xsi:type="dcterms:W3CDTF">2019-03-06T12:54:24Z</dcterms:modified>
</cp:coreProperties>
</file>