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104"/>
  </p:normalViewPr>
  <p:slideViewPr>
    <p:cSldViewPr snapToGrid="0" snapToObjects="1">
      <p:cViewPr varScale="1">
        <p:scale>
          <a:sx n="132" d="100"/>
          <a:sy n="132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C7F7D-B658-564B-AF5B-5AB00A3718A7}" type="datetimeFigureOut">
              <a:t>2019/3/8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E845-FE26-B645-B860-E681CFD4802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60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2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50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10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92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9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8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75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69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2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89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8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8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4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4F83-C89A-5E4D-A737-9A8FE73A795B}" type="datetimeFigureOut"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3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AE079-C9E0-344E-BC20-86A64266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11063"/>
            <a:ext cx="6858000" cy="721376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的显示原理</a:t>
            </a:r>
          </a:p>
        </p:txBody>
      </p:sp>
    </p:spTree>
    <p:extLst>
      <p:ext uri="{BB962C8B-B14F-4D97-AF65-F5344CB8AC3E}">
        <p14:creationId xmlns:p14="http://schemas.microsoft.com/office/powerpoint/2010/main" val="278913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A233C-D592-634E-B8C1-176AA707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654E9-A3FD-9549-8A2B-B9CF9B9E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/>
              <a:t>  了解</a:t>
            </a:r>
            <a:r>
              <a:rPr kumimoji="1" lang="en-US" altLang="zh-CN"/>
              <a:t>Activity</a:t>
            </a:r>
            <a:r>
              <a:rPr kumimoji="1" lang="zh-CN" altLang="en-US"/>
              <a:t>、</a:t>
            </a:r>
            <a:r>
              <a:rPr kumimoji="1" lang="en-US" altLang="zh-CN"/>
              <a:t>Window</a:t>
            </a:r>
            <a:r>
              <a:rPr kumimoji="1" lang="zh-CN" altLang="en-US"/>
              <a:t>、</a:t>
            </a:r>
            <a:r>
              <a:rPr kumimoji="1" lang="en-US" altLang="zh-CN"/>
              <a:t>View</a:t>
            </a:r>
            <a:r>
              <a:rPr kumimoji="1" lang="zh-CN" altLang="en-US"/>
              <a:t>各自作用  </a:t>
            </a:r>
          </a:p>
        </p:txBody>
      </p:sp>
    </p:spTree>
    <p:extLst>
      <p:ext uri="{BB962C8B-B14F-4D97-AF65-F5344CB8AC3E}">
        <p14:creationId xmlns:p14="http://schemas.microsoft.com/office/powerpoint/2010/main" val="193182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23</Words>
  <Application>Microsoft Macintosh PowerPoint</Application>
  <PresentationFormat>全屏显示(16:9)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说说Activity的显示原理</vt:lpstr>
      <vt:lpstr>这道题想考察什么？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说说Activity的显示原理</dc:title>
  <dc:creator>Microsoft Office User</dc:creator>
  <cp:lastModifiedBy>Microsoft Office User</cp:lastModifiedBy>
  <cp:revision>6</cp:revision>
  <dcterms:created xsi:type="dcterms:W3CDTF">2019-03-08T06:54:27Z</dcterms:created>
  <dcterms:modified xsi:type="dcterms:W3CDTF">2019-03-08T07:31:48Z</dcterms:modified>
</cp:coreProperties>
</file>