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043"/>
  </p:normalViewPr>
  <p:slideViewPr>
    <p:cSldViewPr snapToGrid="0" snapToObjects="1">
      <p:cViewPr varScale="1">
        <p:scale>
          <a:sx n="111" d="100"/>
          <a:sy n="11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D4D79-51F6-F841-8061-36302DA53AD6}" type="datetimeFigureOut"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9099D-939D-1F42-911F-B110A75A11A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2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为了说清楚启动问题，咱们先从使用说起，插入一条记录，如果</a:t>
            </a:r>
            <a:r>
              <a:rPr kumimoji="1" lang="en-US" altLang="zh-CN"/>
              <a:t>provider</a:t>
            </a:r>
            <a:r>
              <a:rPr kumimoji="1" lang="zh-CN" altLang="en-US"/>
              <a:t>没启动的话，肯定得先启动。</a:t>
            </a:r>
            <a:endParaRPr kumimoji="1" lang="en-US" altLang="zh-CN"/>
          </a:p>
          <a:p>
            <a:r>
              <a:rPr kumimoji="1" lang="zh-CN" altLang="en-US"/>
              <a:t>这里</a:t>
            </a:r>
            <a:r>
              <a:rPr kumimoji="1" lang="en-US" altLang="zh-CN"/>
              <a:t>context</a:t>
            </a:r>
            <a:r>
              <a:rPr kumimoji="1" lang="zh-CN" altLang="en-US"/>
              <a:t>的</a:t>
            </a:r>
            <a:r>
              <a:rPr kumimoji="1" lang="en-US" altLang="zh-CN"/>
              <a:t>getContentResolver</a:t>
            </a:r>
            <a:r>
              <a:rPr kumimoji="1" lang="zh-CN" altLang="en-US"/>
              <a:t>其实是直接返回</a:t>
            </a:r>
            <a:r>
              <a:rPr kumimoji="1" lang="en-US" altLang="zh-CN"/>
              <a:t>ContextImpl</a:t>
            </a:r>
            <a:r>
              <a:rPr kumimoji="1" lang="zh-CN" altLang="en-US"/>
              <a:t>构造函数里就创建好的</a:t>
            </a:r>
            <a:r>
              <a:rPr kumimoji="1" lang="en-US" altLang="zh-CN"/>
              <a:t>ContentResolver</a:t>
            </a:r>
            <a:r>
              <a:rPr kumimoji="1" lang="zh-CN" altLang="en-US"/>
              <a:t>对象，他其实是</a:t>
            </a:r>
            <a:r>
              <a:rPr kumimoji="1" lang="en-US" altLang="zh-CN"/>
              <a:t>ApplicationContentResolver</a:t>
            </a:r>
            <a:r>
              <a:rPr kumimoji="1" lang="zh-CN" altLang="en-US"/>
              <a:t>，这个类是继承</a:t>
            </a:r>
            <a:r>
              <a:rPr kumimoji="1" lang="en-US" altLang="zh-CN"/>
              <a:t>ContentResolver</a:t>
            </a:r>
            <a:r>
              <a:rPr kumimoji="1" lang="zh-CN" altLang="en-US"/>
              <a:t>的。砸门看看他的</a:t>
            </a:r>
            <a:r>
              <a:rPr kumimoji="1" lang="en-US" altLang="zh-CN"/>
              <a:t>insert</a:t>
            </a:r>
            <a:r>
              <a:rPr kumimoji="1" lang="zh-CN" altLang="en-US"/>
              <a:t>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好了，之前说的三个步骤已经讲完了啊，我们复习一下，首先本地缓存里找</a:t>
            </a:r>
            <a:r>
              <a:rPr kumimoji="1" lang="en-US" altLang="zh-CN"/>
              <a:t>provider</a:t>
            </a:r>
            <a:r>
              <a:rPr kumimoji="1" lang="zh-CN" altLang="en-US"/>
              <a:t>对象，如果找到了就直接返回，找不到就请求</a:t>
            </a:r>
            <a:r>
              <a:rPr kumimoji="1" lang="en-US" altLang="zh-CN"/>
              <a:t>AMS</a:t>
            </a:r>
            <a:r>
              <a:rPr kumimoji="1" lang="zh-CN" altLang="en-US"/>
              <a:t>。这里有两种情况啊，一种是</a:t>
            </a:r>
            <a:r>
              <a:rPr kumimoji="1" lang="en-US" altLang="zh-CN"/>
              <a:t>provider</a:t>
            </a:r>
            <a:r>
              <a:rPr kumimoji="1" lang="zh-CN" altLang="en-US"/>
              <a:t>跑在别的进程的，那这里用通过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句柄来进行增删改查调用的，另一种就是</a:t>
            </a:r>
            <a:r>
              <a:rPr kumimoji="1" lang="en-US" altLang="zh-CN"/>
              <a:t>provider</a:t>
            </a:r>
            <a:r>
              <a:rPr kumimoji="1" lang="zh-CN" altLang="en-US"/>
              <a:t>跑在当前调用进程的，那就不用</a:t>
            </a:r>
            <a:r>
              <a:rPr kumimoji="1" lang="en-US" altLang="zh-CN"/>
              <a:t>IPC</a:t>
            </a:r>
            <a:r>
              <a:rPr kumimoji="1" lang="zh-CN" altLang="en-US"/>
              <a:t>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</a:t>
            </a:r>
            <a:r>
              <a:rPr kumimoji="1" lang="en-US" altLang="zh-CN"/>
              <a:t>AMS</a:t>
            </a:r>
            <a:r>
              <a:rPr kumimoji="1" lang="zh-CN" altLang="en-US"/>
              <a:t>部分，咱们只分析了其中一种情况，就是</a:t>
            </a:r>
            <a:r>
              <a:rPr kumimoji="1" lang="en-US" altLang="zh-CN"/>
              <a:t>AMS</a:t>
            </a:r>
            <a:r>
              <a:rPr kumimoji="1" lang="zh-CN" altLang="en-US"/>
              <a:t>中已经存在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的情况，这时候</a:t>
            </a:r>
            <a:r>
              <a:rPr kumimoji="1" lang="en-US" altLang="zh-CN"/>
              <a:t>AMS</a:t>
            </a:r>
            <a:r>
              <a:rPr kumimoji="1" lang="zh-CN" altLang="en-US"/>
              <a:t>直接返回了，不过会分两种情况，一个是</a:t>
            </a:r>
            <a:r>
              <a:rPr kumimoji="1" lang="en-US" altLang="zh-CN"/>
              <a:t>provider</a:t>
            </a:r>
            <a:r>
              <a:rPr kumimoji="1" lang="zh-CN" altLang="en-US"/>
              <a:t>能跑在调用进程的，另一个是不能跑在调用进程的。前一种情况调用者本地会创建</a:t>
            </a:r>
            <a:r>
              <a:rPr kumimoji="1" lang="en-US" altLang="zh-CN"/>
              <a:t>provider</a:t>
            </a:r>
            <a:r>
              <a:rPr kumimoji="1" lang="zh-CN" altLang="en-US"/>
              <a:t>实例，后一种就直接用</a:t>
            </a:r>
            <a:r>
              <a:rPr kumimoji="1" lang="en-US" altLang="zh-CN"/>
              <a:t>AMS</a:t>
            </a:r>
            <a:r>
              <a:rPr kumimoji="1" lang="zh-CN" altLang="en-US"/>
              <a:t>返回的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对象进行增删改查了。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咱们接下来分析第二种情况，就是</a:t>
            </a:r>
            <a:r>
              <a:rPr kumimoji="1" lang="en-US" altLang="zh-CN"/>
              <a:t>AMS</a:t>
            </a:r>
            <a:r>
              <a:rPr kumimoji="1" lang="zh-CN" altLang="en-US"/>
              <a:t>中还没有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的情况，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88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没有</a:t>
            </a:r>
            <a:r>
              <a:rPr kumimoji="1" lang="en-US" altLang="zh-CN"/>
              <a:t>provider</a:t>
            </a:r>
            <a:r>
              <a:rPr kumimoji="1" lang="zh-CN" altLang="en-US"/>
              <a:t>，我就创建一个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，然后看看这个</a:t>
            </a:r>
            <a:r>
              <a:rPr kumimoji="1" lang="en-US" altLang="zh-CN"/>
              <a:t>provider</a:t>
            </a:r>
            <a:r>
              <a:rPr kumimoji="1" lang="zh-CN" altLang="en-US"/>
              <a:t>能不能跑在调用者进程，如果能的话就直接返回了，因为</a:t>
            </a:r>
            <a:r>
              <a:rPr kumimoji="1" lang="en-US" altLang="zh-CN"/>
              <a:t>provider</a:t>
            </a:r>
            <a:r>
              <a:rPr kumimoji="1" lang="zh-CN" altLang="en-US"/>
              <a:t>的进程是现成的，你创建一个</a:t>
            </a:r>
            <a:r>
              <a:rPr kumimoji="1" lang="en-US" altLang="zh-CN"/>
              <a:t>provider</a:t>
            </a:r>
            <a:r>
              <a:rPr kumimoji="1" lang="zh-CN" altLang="en-US"/>
              <a:t>实例就能用了。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如果不能跑在调用者进程，就分两种情况了，一种是</a:t>
            </a:r>
            <a:r>
              <a:rPr kumimoji="1" lang="en-US" altLang="zh-CN"/>
              <a:t>provider</a:t>
            </a:r>
            <a:r>
              <a:rPr kumimoji="1" lang="zh-CN" altLang="en-US"/>
              <a:t>进程还没启动，那就得启动进程了。另一种是进程启动了，但是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句柄还没发布给</a:t>
            </a:r>
            <a:r>
              <a:rPr kumimoji="1" lang="en-US" altLang="zh-CN"/>
              <a:t>AMS</a:t>
            </a:r>
            <a:r>
              <a:rPr kumimoji="1" lang="zh-CN" altLang="en-US"/>
              <a:t>呢，这时候</a:t>
            </a:r>
            <a:r>
              <a:rPr kumimoji="1" lang="en-US" altLang="zh-CN"/>
              <a:t>AMS</a:t>
            </a:r>
            <a:r>
              <a:rPr kumimoji="1" lang="zh-CN" altLang="en-US"/>
              <a:t>得向</a:t>
            </a:r>
            <a:r>
              <a:rPr kumimoji="1" lang="en-US" altLang="zh-CN"/>
              <a:t>provider</a:t>
            </a:r>
            <a:r>
              <a:rPr kumimoji="1" lang="zh-CN" altLang="en-US"/>
              <a:t>请求</a:t>
            </a:r>
            <a:r>
              <a:rPr kumimoji="1" lang="en-US" altLang="zh-CN"/>
              <a:t>binder</a:t>
            </a:r>
            <a:r>
              <a:rPr kumimoji="1" lang="zh-CN" altLang="en-US"/>
              <a:t>句柄了。这个</a:t>
            </a:r>
            <a:r>
              <a:rPr kumimoji="1" lang="en-US" altLang="zh-CN"/>
              <a:t>mLaunchingProviders</a:t>
            </a:r>
            <a:r>
              <a:rPr kumimoji="1" lang="zh-CN" altLang="en-US"/>
              <a:t>就是一个列表，表示</a:t>
            </a:r>
            <a:r>
              <a:rPr kumimoji="1" lang="en-US" altLang="zh-CN"/>
              <a:t>AMS</a:t>
            </a:r>
            <a:r>
              <a:rPr kumimoji="1" lang="zh-CN" altLang="en-US"/>
              <a:t>正在等待这些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句柄发布呢。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这些事做完了，就到最后一步了，是干嘛的呢？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最后一步没什么特别的，就是干等着，这里的</a:t>
            </a:r>
            <a:r>
              <a:rPr kumimoji="1" lang="en-US" altLang="zh-CN"/>
              <a:t>cpr</a:t>
            </a:r>
            <a:r>
              <a:rPr kumimoji="1" lang="zh-CN" altLang="en-US"/>
              <a:t>就是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，里面的</a:t>
            </a:r>
            <a:r>
              <a:rPr kumimoji="1" lang="en-US" altLang="zh-CN"/>
              <a:t>provider</a:t>
            </a:r>
            <a:r>
              <a:rPr kumimoji="1" lang="zh-CN" altLang="en-US"/>
              <a:t>变量就是他的</a:t>
            </a:r>
            <a:r>
              <a:rPr kumimoji="1" lang="en-US" altLang="zh-CN"/>
              <a:t>Binder</a:t>
            </a:r>
            <a:r>
              <a:rPr kumimoji="1" lang="zh-CN" altLang="en-US"/>
              <a:t>对象，只要</a:t>
            </a:r>
            <a:r>
              <a:rPr kumimoji="1" lang="en-US" altLang="zh-CN"/>
              <a:t>provider</a:t>
            </a:r>
            <a:r>
              <a:rPr kumimoji="1" lang="zh-CN" altLang="en-US"/>
              <a:t>没有给</a:t>
            </a:r>
            <a:r>
              <a:rPr kumimoji="1" lang="en-US" altLang="zh-CN"/>
              <a:t>binder</a:t>
            </a:r>
            <a:r>
              <a:rPr kumimoji="1" lang="zh-CN" altLang="en-US"/>
              <a:t>对象发布到</a:t>
            </a:r>
            <a:r>
              <a:rPr kumimoji="1" lang="en-US" altLang="zh-CN"/>
              <a:t>AMS</a:t>
            </a:r>
            <a:r>
              <a:rPr kumimoji="1" lang="zh-CN" altLang="en-US"/>
              <a:t>，这里就一直在</a:t>
            </a:r>
            <a:r>
              <a:rPr kumimoji="1" lang="en-US" altLang="zh-CN"/>
              <a:t>while</a:t>
            </a:r>
            <a:r>
              <a:rPr kumimoji="1" lang="zh-CN" altLang="en-US"/>
              <a:t>循环里等下去。一直到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对象有了，这里才返回给调用者。调用者就拿着这个</a:t>
            </a:r>
            <a:r>
              <a:rPr kumimoji="1" lang="en-US" altLang="zh-CN"/>
              <a:t>binder</a:t>
            </a:r>
            <a:r>
              <a:rPr kumimoji="1" lang="zh-CN" altLang="en-US"/>
              <a:t>对象和</a:t>
            </a:r>
            <a:r>
              <a:rPr kumimoji="1" lang="en-US" altLang="zh-CN"/>
              <a:t>provider</a:t>
            </a:r>
            <a:r>
              <a:rPr kumimoji="1" lang="zh-CN" altLang="en-US"/>
              <a:t>通信。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咱们再来看看应用是怎么发布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句柄的，这里分两种情况，一种是进程启动的时候，会自动去发布</a:t>
            </a:r>
            <a:r>
              <a:rPr kumimoji="1" lang="en-US" altLang="zh-CN"/>
              <a:t>provider</a:t>
            </a:r>
            <a:r>
              <a:rPr kumimoji="1" lang="zh-CN" altLang="en-US"/>
              <a:t>，另一种是</a:t>
            </a:r>
            <a:r>
              <a:rPr kumimoji="1" lang="en-US" altLang="zh-CN"/>
              <a:t>AMS</a:t>
            </a:r>
            <a:r>
              <a:rPr kumimoji="1" lang="zh-CN" altLang="en-US"/>
              <a:t>主动要求应用去发布</a:t>
            </a:r>
            <a:r>
              <a:rPr kumimoji="1" lang="en-US" altLang="zh-CN"/>
              <a:t>provider</a:t>
            </a:r>
            <a:r>
              <a:rPr kumimoji="1" lang="zh-CN" altLang="en-US"/>
              <a:t>。咱们分开来看，先看进程启动，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97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我们知道，应用进程启动的时候会调</a:t>
            </a:r>
            <a:r>
              <a:rPr kumimoji="1" lang="en-US" altLang="zh-CN"/>
              <a:t>attachApplication</a:t>
            </a:r>
            <a:r>
              <a:rPr kumimoji="1" lang="zh-CN" altLang="en-US"/>
              <a:t>去注册到</a:t>
            </a:r>
            <a:r>
              <a:rPr kumimoji="1" lang="en-US" altLang="zh-CN"/>
              <a:t>AMS</a:t>
            </a:r>
            <a:r>
              <a:rPr kumimoji="1" lang="zh-CN" altLang="en-US"/>
              <a:t>，这里其中一个工作就是处理</a:t>
            </a:r>
            <a:r>
              <a:rPr kumimoji="1" lang="en-US" altLang="zh-CN"/>
              <a:t>provider</a:t>
            </a:r>
            <a:r>
              <a:rPr kumimoji="1" lang="zh-CN" altLang="en-US"/>
              <a:t>，不过这没什么特别的，就是启动了一个超时而已。如果发现这个进程里有需要发布的</a:t>
            </a:r>
            <a:r>
              <a:rPr kumimoji="1" lang="en-US" altLang="zh-CN"/>
              <a:t>provider</a:t>
            </a:r>
            <a:r>
              <a:rPr kumimoji="1" lang="zh-CN" altLang="en-US"/>
              <a:t>就启动超时。那</a:t>
            </a:r>
            <a:r>
              <a:rPr kumimoji="1" lang="en-US" altLang="zh-CN"/>
              <a:t>provider</a:t>
            </a:r>
            <a:r>
              <a:rPr kumimoji="1" lang="zh-CN" altLang="en-US"/>
              <a:t>是在哪里发布的呢？别急，这个</a:t>
            </a:r>
            <a:r>
              <a:rPr kumimoji="1" lang="en-US" altLang="zh-CN"/>
              <a:t>attachApplication</a:t>
            </a:r>
            <a:r>
              <a:rPr kumimoji="1" lang="zh-CN" altLang="en-US"/>
              <a:t>里还有一个重要工作，就是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向应用发起</a:t>
            </a:r>
            <a:r>
              <a:rPr kumimoji="1" lang="en-US" altLang="zh-CN"/>
              <a:t>bindApplication</a:t>
            </a:r>
            <a:r>
              <a:rPr kumimoji="1" lang="zh-CN" altLang="en-US"/>
              <a:t>请求，应用就会创建</a:t>
            </a:r>
            <a:r>
              <a:rPr kumimoji="1" lang="en-US" altLang="zh-CN"/>
              <a:t>Application</a:t>
            </a:r>
            <a:r>
              <a:rPr kumimoji="1" lang="zh-CN" altLang="en-US"/>
              <a:t>，做一些初始化，当然也会处理一些</a:t>
            </a:r>
            <a:r>
              <a:rPr kumimoji="1" lang="en-US" altLang="zh-CN"/>
              <a:t>provider</a:t>
            </a:r>
            <a:r>
              <a:rPr kumimoji="1" lang="zh-CN" altLang="en-US"/>
              <a:t>的事。</a:t>
            </a:r>
            <a:r>
              <a:rPr kumimoji="1" lang="en-US" altLang="zh-CN"/>
              <a:t>bindApplication</a:t>
            </a:r>
            <a:r>
              <a:rPr kumimoji="1" lang="zh-CN" altLang="en-US"/>
              <a:t>的时候会给这个</a:t>
            </a:r>
            <a:r>
              <a:rPr kumimoji="1" lang="en-US" altLang="zh-CN"/>
              <a:t>providers</a:t>
            </a:r>
            <a:r>
              <a:rPr kumimoji="1" lang="zh-CN" altLang="en-US"/>
              <a:t>列表也一起发给应用进程。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9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咱们来看看应用是怎么处理</a:t>
            </a:r>
            <a:r>
              <a:rPr kumimoji="1" lang="en-US" altLang="zh-CN"/>
              <a:t>provider</a:t>
            </a:r>
            <a:r>
              <a:rPr kumimoji="1" lang="zh-CN" altLang="en-US"/>
              <a:t>的，这里首先拿到</a:t>
            </a:r>
            <a:r>
              <a:rPr kumimoji="1" lang="en-US" altLang="zh-CN"/>
              <a:t>AMS</a:t>
            </a:r>
            <a:r>
              <a:rPr kumimoji="1" lang="zh-CN" altLang="en-US"/>
              <a:t>发过来的</a:t>
            </a:r>
            <a:r>
              <a:rPr kumimoji="1" lang="en-US" altLang="zh-CN"/>
              <a:t>provider</a:t>
            </a:r>
            <a:r>
              <a:rPr kumimoji="1" lang="zh-CN" altLang="en-US"/>
              <a:t>列表，然后调用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installContentProviders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，这个函数估计是要安装这些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3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果然啊，遍历这些</a:t>
            </a:r>
            <a:r>
              <a:rPr kumimoji="1" lang="en-US" altLang="zh-CN"/>
              <a:t>provider</a:t>
            </a:r>
            <a:r>
              <a:rPr kumimoji="1" lang="zh-CN" altLang="en-US"/>
              <a:t>，分别安装他们，最后给</a:t>
            </a:r>
            <a:r>
              <a:rPr kumimoji="1" lang="en-US" altLang="zh-CN"/>
              <a:t>results</a:t>
            </a:r>
            <a:r>
              <a:rPr kumimoji="1" lang="zh-CN" altLang="en-US"/>
              <a:t>发布给</a:t>
            </a:r>
            <a:r>
              <a:rPr kumimoji="1" lang="en-US" altLang="zh-CN"/>
              <a:t>AMS</a:t>
            </a:r>
            <a:r>
              <a:rPr kumimoji="1" lang="zh-CN" altLang="en-US"/>
              <a:t>，这个</a:t>
            </a:r>
            <a:r>
              <a:rPr kumimoji="1" lang="en-US" altLang="zh-CN"/>
              <a:t>holder</a:t>
            </a:r>
            <a:r>
              <a:rPr kumimoji="1" lang="zh-CN" altLang="en-US"/>
              <a:t>里面包括了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installProvider</a:t>
            </a:r>
            <a:r>
              <a:rPr kumimoji="1" lang="zh-CN" altLang="en-US"/>
              <a:t>咱们前面讲过了啊，就是本地创建好</a:t>
            </a:r>
            <a:r>
              <a:rPr kumimoji="1" lang="en-US" altLang="zh-CN"/>
              <a:t>provider</a:t>
            </a:r>
            <a:r>
              <a:rPr kumimoji="1" lang="zh-CN" altLang="en-US"/>
              <a:t>对象，调用</a:t>
            </a:r>
            <a:r>
              <a:rPr kumimoji="1" lang="en-US" altLang="zh-CN"/>
              <a:t>onCreate</a:t>
            </a:r>
            <a:r>
              <a:rPr kumimoji="1" lang="zh-CN" altLang="en-US"/>
              <a:t>生命周期。再来看看是怎么发布到</a:t>
            </a:r>
            <a:r>
              <a:rPr kumimoji="1" lang="en-US" altLang="zh-CN"/>
              <a:t>AMS</a:t>
            </a:r>
            <a:r>
              <a:rPr kumimoji="1" lang="zh-CN" altLang="en-US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968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这里干了什么呢？这里在</a:t>
            </a:r>
            <a:r>
              <a:rPr kumimoji="1" lang="en-US" altLang="zh-CN"/>
              <a:t>AMS</a:t>
            </a:r>
            <a:r>
              <a:rPr kumimoji="1" lang="zh-CN" altLang="en-US"/>
              <a:t>里面找到对应的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，给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对象赋值给他，再</a:t>
            </a:r>
            <a:r>
              <a:rPr kumimoji="1" lang="en-US" altLang="zh-CN"/>
              <a:t>notifyAll</a:t>
            </a:r>
            <a:r>
              <a:rPr kumimoji="1" lang="zh-CN" altLang="en-US"/>
              <a:t>通知那些等待这个</a:t>
            </a:r>
            <a:r>
              <a:rPr kumimoji="1" lang="en-US" altLang="zh-CN"/>
              <a:t>provider</a:t>
            </a:r>
            <a:r>
              <a:rPr kumimoji="1" lang="zh-CN" altLang="en-US"/>
              <a:t>发布的人。</a:t>
            </a:r>
            <a:endParaRPr kumimoji="1" lang="en-US" altLang="zh-CN"/>
          </a:p>
          <a:p>
            <a:r>
              <a:rPr kumimoji="1" lang="zh-CN" altLang="en-US"/>
              <a:t>在哪里等待的，我们前面讲过了，使用</a:t>
            </a:r>
            <a:r>
              <a:rPr kumimoji="1" lang="en-US" altLang="zh-CN"/>
              <a:t>provider</a:t>
            </a:r>
            <a:r>
              <a:rPr kumimoji="1" lang="zh-CN" altLang="en-US"/>
              <a:t>的增删改查的时候，会去</a:t>
            </a:r>
            <a:r>
              <a:rPr kumimoji="1" lang="en-US" altLang="zh-CN"/>
              <a:t>AMS</a:t>
            </a:r>
            <a:r>
              <a:rPr kumimoji="1" lang="zh-CN" altLang="en-US"/>
              <a:t>查找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句柄，如果</a:t>
            </a:r>
            <a:r>
              <a:rPr kumimoji="1" lang="en-US" altLang="zh-CN"/>
              <a:t>provider</a:t>
            </a:r>
            <a:r>
              <a:rPr kumimoji="1" lang="zh-CN" altLang="en-US"/>
              <a:t>不能跑在调用者进程的话，就只能用他的</a:t>
            </a:r>
            <a:r>
              <a:rPr kumimoji="1" lang="en-US" altLang="zh-CN"/>
              <a:t>binder</a:t>
            </a:r>
            <a:r>
              <a:rPr kumimoji="1" lang="zh-CN" altLang="en-US"/>
              <a:t>句柄了，所以如果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句柄还没发布到</a:t>
            </a:r>
            <a:r>
              <a:rPr kumimoji="1" lang="en-US" altLang="zh-CN"/>
              <a:t>AMS</a:t>
            </a:r>
            <a:r>
              <a:rPr kumimoji="1" lang="zh-CN" altLang="en-US"/>
              <a:t>，就得一直等着。那这里刚好发布了，就可以唤醒他们了。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这种设计不是太合理啊，一直在那等着意味着一直占用了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刚说了进程启动时会发布自己的</a:t>
            </a:r>
            <a:r>
              <a:rPr kumimoji="1" lang="en-US" altLang="zh-CN"/>
              <a:t>provider</a:t>
            </a:r>
            <a:r>
              <a:rPr kumimoji="1" lang="zh-CN" altLang="en-US"/>
              <a:t>到</a:t>
            </a:r>
            <a:r>
              <a:rPr kumimoji="1" lang="en-US" altLang="zh-CN"/>
              <a:t>AMS</a:t>
            </a:r>
            <a:r>
              <a:rPr kumimoji="1" lang="zh-CN" altLang="en-US"/>
              <a:t>，还有一种是</a:t>
            </a:r>
            <a:r>
              <a:rPr kumimoji="1" lang="en-US" altLang="zh-CN"/>
              <a:t>AMS</a:t>
            </a:r>
            <a:r>
              <a:rPr kumimoji="1" lang="zh-CN" altLang="en-US"/>
              <a:t>主动请求应用发布，咱们来看看，就是调这个</a:t>
            </a:r>
            <a:r>
              <a:rPr kumimoji="1" lang="en-US" altLang="zh-CN"/>
              <a:t>scheduleInstallProvider</a:t>
            </a:r>
            <a:r>
              <a:rPr kumimoji="1" lang="zh-CN" altLang="en-US"/>
              <a:t>，这个切到了应用的主线程里处理的，调用这个</a:t>
            </a:r>
            <a:r>
              <a:rPr kumimoji="1" lang="en-US" altLang="zh-CN"/>
              <a:t>installContentProviders</a:t>
            </a:r>
            <a:r>
              <a:rPr kumimoji="1" lang="zh-CN" altLang="en-US"/>
              <a:t>来安装</a:t>
            </a:r>
            <a:r>
              <a:rPr kumimoji="1" lang="en-US" altLang="zh-CN"/>
              <a:t>provider</a:t>
            </a:r>
            <a:r>
              <a:rPr kumimoji="1" lang="zh-CN" altLang="en-US"/>
              <a:t>，这个函数咱们之前讲过了啊，就是依次安装</a:t>
            </a:r>
            <a:r>
              <a:rPr kumimoji="1" lang="en-US" altLang="zh-CN"/>
              <a:t>provider</a:t>
            </a:r>
            <a:r>
              <a:rPr kumimoji="1" lang="zh-CN" altLang="en-US"/>
              <a:t>，创建</a:t>
            </a:r>
            <a:r>
              <a:rPr kumimoji="1" lang="en-US" altLang="zh-CN"/>
              <a:t>provider</a:t>
            </a:r>
            <a:r>
              <a:rPr kumimoji="1" lang="zh-CN" altLang="en-US"/>
              <a:t>对象，调用</a:t>
            </a:r>
            <a:r>
              <a:rPr kumimoji="1" lang="en-US" altLang="zh-CN"/>
              <a:t>onCreate</a:t>
            </a:r>
            <a:r>
              <a:rPr kumimoji="1" lang="zh-CN" altLang="en-US"/>
              <a:t>生命周期，然后发布</a:t>
            </a:r>
            <a:r>
              <a:rPr kumimoji="1" lang="en-US" altLang="zh-CN"/>
              <a:t>binder</a:t>
            </a:r>
            <a:r>
              <a:rPr kumimoji="1" lang="zh-CN" altLang="en-US"/>
              <a:t>对象到</a:t>
            </a:r>
            <a:r>
              <a:rPr kumimoji="1" lang="en-US" altLang="zh-CN"/>
              <a:t>AMS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014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咱们最后总结一下，这个是</a:t>
            </a:r>
            <a:r>
              <a:rPr kumimoji="1" lang="en-US" altLang="zh-CN"/>
              <a:t>provider</a:t>
            </a:r>
            <a:r>
              <a:rPr kumimoji="1" lang="zh-CN" altLang="en-US"/>
              <a:t>进程没启动的情况，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091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</a:t>
            </a:r>
            <a:r>
              <a:rPr kumimoji="1" lang="en-US" altLang="zh-CN"/>
              <a:t>provider</a:t>
            </a:r>
            <a:r>
              <a:rPr kumimoji="1" lang="zh-CN" altLang="en-US"/>
              <a:t>进程已经启动的情况，流程明显简单多了。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对于那种直接跑在调用者进程的，流程就更简单了，连这里的</a:t>
            </a:r>
            <a:r>
              <a:rPr kumimoji="1" lang="en-US" altLang="zh-CN"/>
              <a:t>provider</a:t>
            </a:r>
            <a:r>
              <a:rPr kumimoji="1" lang="zh-CN" altLang="en-US"/>
              <a:t>进程都没有了，</a:t>
            </a:r>
            <a:r>
              <a:rPr kumimoji="1" lang="en-US" altLang="zh-CN"/>
              <a:t>provider</a:t>
            </a:r>
            <a:r>
              <a:rPr kumimoji="1" lang="zh-CN" altLang="en-US"/>
              <a:t>直接跑在调用者进程里。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9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咱们继续看</a:t>
            </a:r>
            <a:r>
              <a:rPr kumimoji="1" lang="en-US" altLang="zh-CN"/>
              <a:t>insert</a:t>
            </a:r>
            <a:r>
              <a:rPr kumimoji="1" lang="zh-CN" altLang="en-US"/>
              <a:t>的实现，这里首先通过</a:t>
            </a:r>
            <a:r>
              <a:rPr kumimoji="1" lang="en-US" altLang="zh-CN"/>
              <a:t>acquireProvider</a:t>
            </a:r>
            <a:r>
              <a:rPr kumimoji="1" lang="zh-CN" altLang="en-US"/>
              <a:t>，根据</a:t>
            </a:r>
            <a:r>
              <a:rPr kumimoji="1" lang="en-US" altLang="zh-CN"/>
              <a:t>uri</a:t>
            </a:r>
            <a:r>
              <a:rPr kumimoji="1" lang="zh-CN" altLang="en-US"/>
              <a:t>拿到对应的</a:t>
            </a:r>
            <a:r>
              <a:rPr kumimoji="1" lang="en-US" altLang="zh-CN"/>
              <a:t>Binder</a:t>
            </a:r>
            <a:r>
              <a:rPr kumimoji="1" lang="zh-CN" altLang="en-US"/>
              <a:t>对象</a:t>
            </a:r>
            <a:r>
              <a:rPr kumimoji="1" lang="en-US" altLang="zh-CN"/>
              <a:t>IContentProvider</a:t>
            </a:r>
            <a:r>
              <a:rPr kumimoji="1" lang="zh-CN" altLang="en-US"/>
              <a:t>，然后调用这个</a:t>
            </a:r>
            <a:r>
              <a:rPr kumimoji="1" lang="en-US" altLang="zh-CN"/>
              <a:t>Binder</a:t>
            </a:r>
            <a:r>
              <a:rPr kumimoji="1" lang="zh-CN" altLang="en-US"/>
              <a:t>对象的</a:t>
            </a:r>
            <a:r>
              <a:rPr kumimoji="1" lang="en-US" altLang="zh-CN"/>
              <a:t>insert</a:t>
            </a:r>
            <a:r>
              <a:rPr kumimoji="1" lang="zh-CN" altLang="en-US"/>
              <a:t>函数，最后返回结果。咱们重点看这个</a:t>
            </a:r>
            <a:r>
              <a:rPr kumimoji="1" lang="en-US" altLang="zh-CN"/>
              <a:t>acquireProvider</a:t>
            </a:r>
            <a:r>
              <a:rPr kumimoji="1" lang="zh-CN" altLang="en-US"/>
              <a:t>函数，从字面意思上看是获取</a:t>
            </a:r>
            <a:r>
              <a:rPr kumimoji="1" lang="en-US" altLang="zh-CN"/>
              <a:t>provider</a:t>
            </a:r>
            <a:r>
              <a:rPr kumimoji="1" lang="zh-CN" altLang="en-US"/>
              <a:t>，其中可能涉及到</a:t>
            </a:r>
            <a:r>
              <a:rPr kumimoji="1" lang="en-US" altLang="zh-CN"/>
              <a:t>provider</a:t>
            </a:r>
            <a:r>
              <a:rPr kumimoji="1" lang="zh-CN" altLang="en-US"/>
              <a:t>的启动过程。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5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这儿呢先</a:t>
            </a:r>
            <a:r>
              <a:rPr kumimoji="1" lang="en-US" altLang="zh-CN"/>
              <a:t>acquireExistingProvider</a:t>
            </a:r>
            <a:r>
              <a:rPr kumimoji="1" lang="zh-CN" altLang="en-US"/>
              <a:t>查询本地是否已经存在这个</a:t>
            </a:r>
            <a:r>
              <a:rPr kumimoji="1" lang="en-US" altLang="zh-CN"/>
              <a:t>Provider</a:t>
            </a:r>
            <a:r>
              <a:rPr kumimoji="1" lang="zh-CN" altLang="en-US"/>
              <a:t>记录了，如果存在了直接返回，这返回的是</a:t>
            </a:r>
            <a:r>
              <a:rPr kumimoji="1" lang="en-US" altLang="zh-CN"/>
              <a:t>binder</a:t>
            </a:r>
            <a:r>
              <a:rPr kumimoji="1" lang="zh-CN" altLang="en-US"/>
              <a:t>句柄</a:t>
            </a:r>
            <a:r>
              <a:rPr kumimoji="1" lang="en-US" altLang="zh-CN"/>
              <a:t>IContentProvider</a:t>
            </a:r>
            <a:r>
              <a:rPr kumimoji="1" lang="zh-CN" altLang="en-US"/>
              <a:t>，拿了就能直接调</a:t>
            </a:r>
            <a:r>
              <a:rPr kumimoji="1" lang="en-US" altLang="zh-CN"/>
              <a:t>binder</a:t>
            </a:r>
            <a:r>
              <a:rPr kumimoji="1" lang="zh-CN" altLang="en-US"/>
              <a:t>的函数了。</a:t>
            </a:r>
            <a:endParaRPr kumimoji="1" lang="en-US" altLang="zh-CN"/>
          </a:p>
          <a:p>
            <a:r>
              <a:rPr kumimoji="1" lang="zh-CN" altLang="en-US"/>
              <a:t>如果本地没查到的话，就得向</a:t>
            </a:r>
            <a:r>
              <a:rPr kumimoji="1" lang="en-US" altLang="zh-CN"/>
              <a:t>AMS</a:t>
            </a:r>
            <a:r>
              <a:rPr kumimoji="1" lang="zh-CN" altLang="en-US"/>
              <a:t>请求了，不过</a:t>
            </a:r>
            <a:r>
              <a:rPr kumimoji="1" lang="en-US" altLang="zh-CN"/>
              <a:t>AMS</a:t>
            </a:r>
            <a:r>
              <a:rPr kumimoji="1" lang="zh-CN" altLang="en-US"/>
              <a:t>返回的不是</a:t>
            </a:r>
            <a:r>
              <a:rPr kumimoji="1" lang="en-US" altLang="zh-CN"/>
              <a:t>IContentProvider</a:t>
            </a:r>
            <a:r>
              <a:rPr kumimoji="1" lang="zh-CN" altLang="en-US"/>
              <a:t>，而是包了一层，叫什么</a:t>
            </a:r>
            <a:r>
              <a:rPr kumimoji="1" lang="en-US" altLang="zh-CN"/>
              <a:t>holder</a:t>
            </a:r>
            <a:r>
              <a:rPr kumimoji="1" lang="zh-CN" altLang="en-US"/>
              <a:t>。再调</a:t>
            </a:r>
            <a:r>
              <a:rPr kumimoji="1" lang="en-US" altLang="zh-CN"/>
              <a:t>installProvider</a:t>
            </a:r>
            <a:r>
              <a:rPr kumimoji="1" lang="zh-CN" altLang="en-US"/>
              <a:t>，是要在本地安装</a:t>
            </a:r>
            <a:r>
              <a:rPr kumimoji="1" lang="en-US" altLang="zh-CN"/>
              <a:t>provider</a:t>
            </a:r>
            <a:r>
              <a:rPr kumimoji="1" lang="zh-CN" altLang="en-US"/>
              <a:t>么？我们继续深入研究一下。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9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总结一下，过程很简单，就三步，首先本地找，本地找不到就远程</a:t>
            </a:r>
            <a:r>
              <a:rPr kumimoji="1" lang="en-US" altLang="zh-CN"/>
              <a:t>AMS</a:t>
            </a:r>
            <a:r>
              <a:rPr kumimoji="1" lang="zh-CN" altLang="en-US"/>
              <a:t>找，远程找到了，在本地安装一下。咱们一步一步来看，先看本地找，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24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先看</a:t>
            </a:r>
            <a:r>
              <a:rPr kumimoji="1" lang="en-US" altLang="zh-CN"/>
              <a:t>acquireExistingProvider</a:t>
            </a:r>
            <a:r>
              <a:rPr kumimoji="1" lang="zh-CN" altLang="en-US"/>
              <a:t>是怎么在本地查找的，这先创建一个</a:t>
            </a:r>
            <a:r>
              <a:rPr kumimoji="1" lang="en-US" altLang="zh-CN"/>
              <a:t>key</a:t>
            </a:r>
            <a:r>
              <a:rPr kumimoji="1" lang="zh-CN" altLang="en-US"/>
              <a:t>，然后在</a:t>
            </a:r>
            <a:r>
              <a:rPr kumimoji="1" lang="en-US" altLang="zh-CN"/>
              <a:t>mProviderMap</a:t>
            </a:r>
            <a:r>
              <a:rPr kumimoji="1" lang="zh-CN" altLang="en-US"/>
              <a:t>里根据这个</a:t>
            </a:r>
            <a:r>
              <a:rPr kumimoji="1" lang="en-US" altLang="zh-CN"/>
              <a:t>key</a:t>
            </a:r>
            <a:r>
              <a:rPr kumimoji="1" lang="zh-CN" altLang="en-US"/>
              <a:t>查找，对这个</a:t>
            </a:r>
            <a:r>
              <a:rPr kumimoji="1" lang="en-US" altLang="zh-CN"/>
              <a:t>key</a:t>
            </a:r>
            <a:r>
              <a:rPr kumimoji="1" lang="zh-CN" altLang="en-US"/>
              <a:t>来说，</a:t>
            </a:r>
            <a:r>
              <a:rPr kumimoji="1" lang="en-US" altLang="zh-CN"/>
              <a:t>userid</a:t>
            </a:r>
            <a:r>
              <a:rPr kumimoji="1" lang="zh-CN" altLang="en-US"/>
              <a:t>相同并且</a:t>
            </a:r>
            <a:r>
              <a:rPr kumimoji="1" lang="en-US" altLang="zh-CN"/>
              <a:t>authority</a:t>
            </a:r>
            <a:r>
              <a:rPr kumimoji="1" lang="zh-CN" altLang="en-US"/>
              <a:t>相同才算相同。如果没找到就直接返回</a:t>
            </a:r>
            <a:r>
              <a:rPr kumimoji="1" lang="en-US" altLang="zh-CN"/>
              <a:t>null</a:t>
            </a:r>
            <a:r>
              <a:rPr kumimoji="1" lang="zh-CN" altLang="en-US"/>
              <a:t>。注意啊，这个</a:t>
            </a:r>
            <a:r>
              <a:rPr kumimoji="1" lang="en-US" altLang="zh-CN"/>
              <a:t>Map</a:t>
            </a:r>
            <a:r>
              <a:rPr kumimoji="1" lang="zh-CN" altLang="en-US"/>
              <a:t>里保存的是</a:t>
            </a:r>
            <a:r>
              <a:rPr kumimoji="1" lang="en-US" altLang="zh-CN"/>
              <a:t>ProviderClientRecord</a:t>
            </a:r>
            <a:r>
              <a:rPr kumimoji="1" lang="zh-CN" altLang="en-US"/>
              <a:t>，这个跟</a:t>
            </a:r>
            <a:r>
              <a:rPr kumimoji="1" lang="en-US" altLang="zh-CN"/>
              <a:t>AMS</a:t>
            </a:r>
            <a:r>
              <a:rPr kumimoji="1" lang="zh-CN" altLang="en-US"/>
              <a:t>里的</a:t>
            </a:r>
            <a:r>
              <a:rPr kumimoji="1" lang="en-US" altLang="zh-CN"/>
              <a:t>ProviderRecord</a:t>
            </a:r>
            <a:r>
              <a:rPr kumimoji="1" lang="zh-CN" altLang="en-US"/>
              <a:t>是对应的啊。下面还要检查一下这个</a:t>
            </a:r>
            <a:r>
              <a:rPr kumimoji="1" lang="en-US" altLang="zh-CN"/>
              <a:t>record</a:t>
            </a:r>
            <a:r>
              <a:rPr kumimoji="1" lang="zh-CN" altLang="en-US"/>
              <a:t>里面的</a:t>
            </a:r>
            <a:r>
              <a:rPr kumimoji="1" lang="en-US" altLang="zh-CN"/>
              <a:t>Binder</a:t>
            </a:r>
            <a:r>
              <a:rPr kumimoji="1" lang="zh-CN" altLang="en-US"/>
              <a:t>对象是不是还活着，什么意思呢？如果</a:t>
            </a:r>
            <a:r>
              <a:rPr kumimoji="1" lang="en-US" altLang="zh-CN"/>
              <a:t>binder</a:t>
            </a:r>
            <a:r>
              <a:rPr kumimoji="1" lang="zh-CN" altLang="en-US"/>
              <a:t>对象对应的实体</a:t>
            </a:r>
            <a:r>
              <a:rPr kumimoji="1" lang="en-US" altLang="zh-CN"/>
              <a:t>binder</a:t>
            </a:r>
            <a:r>
              <a:rPr kumimoji="1" lang="zh-CN" altLang="en-US"/>
              <a:t>所在的进程挂了，这个</a:t>
            </a:r>
            <a:r>
              <a:rPr kumimoji="1" lang="en-US" altLang="zh-CN"/>
              <a:t>binder</a:t>
            </a:r>
            <a:r>
              <a:rPr kumimoji="1" lang="zh-CN" altLang="en-US"/>
              <a:t>就废掉了，所以这里要判断一下，咱们也可以用</a:t>
            </a:r>
            <a:r>
              <a:rPr kumimoji="1" lang="en-US" altLang="zh-CN"/>
              <a:t>binder</a:t>
            </a:r>
            <a:r>
              <a:rPr kumimoji="1" lang="zh-CN" altLang="en-US"/>
              <a:t>死期的回调函数。这里如果</a:t>
            </a:r>
            <a:r>
              <a:rPr kumimoji="1" lang="en-US" altLang="zh-CN"/>
              <a:t>binder</a:t>
            </a:r>
            <a:r>
              <a:rPr kumimoji="1" lang="zh-CN" altLang="en-US"/>
              <a:t>死了，就要处理一下善后的事了，比如从本地缓存里清除，然后告诉</a:t>
            </a:r>
            <a:r>
              <a:rPr kumimoji="1" lang="en-US" altLang="zh-CN"/>
              <a:t>AMS</a:t>
            </a:r>
            <a:r>
              <a:rPr kumimoji="1" lang="zh-CN" altLang="en-US"/>
              <a:t>一声，</a:t>
            </a:r>
            <a:r>
              <a:rPr kumimoji="1" lang="en-US" altLang="zh-CN"/>
              <a:t>AMS</a:t>
            </a:r>
            <a:r>
              <a:rPr kumimoji="1" lang="zh-CN" altLang="en-US"/>
              <a:t>也要做一些清理。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83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说完了在本地找，如果本地找不到的时候，咱们来看下怎么从远程</a:t>
            </a:r>
            <a:r>
              <a:rPr kumimoji="1" lang="en-US" altLang="zh-CN"/>
              <a:t>AMS</a:t>
            </a:r>
            <a:r>
              <a:rPr kumimoji="1" lang="zh-CN" altLang="en-US"/>
              <a:t>里找，就是这个</a:t>
            </a:r>
            <a:r>
              <a:rPr kumimoji="1" lang="en-US" altLang="zh-CN"/>
              <a:t>getContentProvider</a:t>
            </a:r>
            <a:r>
              <a:rPr kumimoji="1" lang="zh-CN" altLang="en-US"/>
              <a:t>函数，调的是</a:t>
            </a:r>
            <a:r>
              <a:rPr kumimoji="1" lang="en-US" altLang="zh-CN"/>
              <a:t>getContentProviderImpl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这里看来涉及到三个点，一个是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record</a:t>
            </a:r>
            <a:r>
              <a:rPr kumimoji="1" lang="zh-CN" altLang="en-US"/>
              <a:t>，一个是</a:t>
            </a:r>
            <a:r>
              <a:rPr kumimoji="1" lang="en-US" altLang="zh-CN"/>
              <a:t>Provider</a:t>
            </a:r>
            <a:r>
              <a:rPr kumimoji="1" lang="zh-CN" altLang="en-US"/>
              <a:t>所在的进程，还一个是</a:t>
            </a:r>
            <a:r>
              <a:rPr kumimoji="1" lang="en-US" altLang="zh-CN"/>
              <a:t>Provider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record</a:t>
            </a:r>
            <a:r>
              <a:rPr kumimoji="1" lang="zh-CN" altLang="en-US"/>
              <a:t>就不说了，作为四大组件之一，在</a:t>
            </a:r>
            <a:r>
              <a:rPr kumimoji="1" lang="en-US" altLang="zh-CN"/>
              <a:t>AMS</a:t>
            </a:r>
            <a:r>
              <a:rPr kumimoji="1" lang="zh-CN" altLang="en-US"/>
              <a:t>中要有对应的</a:t>
            </a:r>
            <a:r>
              <a:rPr kumimoji="1" lang="en-US" altLang="zh-CN"/>
              <a:t>record</a:t>
            </a:r>
            <a:r>
              <a:rPr kumimoji="1" lang="zh-CN" altLang="en-US"/>
              <a:t>正常。进程也不说了，</a:t>
            </a:r>
            <a:r>
              <a:rPr kumimoji="1" lang="en-US" altLang="zh-CN"/>
              <a:t>provider</a:t>
            </a:r>
            <a:r>
              <a:rPr kumimoji="1" lang="zh-CN" altLang="en-US"/>
              <a:t>肯定要有运行的载体，至于说这个</a:t>
            </a:r>
            <a:r>
              <a:rPr kumimoji="1" lang="en-US" altLang="zh-CN"/>
              <a:t>Binder</a:t>
            </a:r>
            <a:r>
              <a:rPr kumimoji="1" lang="zh-CN" altLang="en-US"/>
              <a:t>句柄也很正常，</a:t>
            </a:r>
            <a:endParaRPr kumimoji="1" lang="en-US" altLang="zh-CN"/>
          </a:p>
          <a:p>
            <a:r>
              <a:rPr kumimoji="1" lang="zh-CN" altLang="en-US"/>
              <a:t>调用者可能要跨进程去增删改查数据对吧，那当然要拿到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句柄，这个跟</a:t>
            </a:r>
            <a:r>
              <a:rPr kumimoji="1" lang="en-US" altLang="zh-CN"/>
              <a:t>service</a:t>
            </a:r>
            <a:r>
              <a:rPr kumimoji="1" lang="zh-CN" altLang="en-US"/>
              <a:t>有点类似，这个句柄也是要</a:t>
            </a:r>
            <a:r>
              <a:rPr kumimoji="1" lang="en-US" altLang="zh-CN"/>
              <a:t>provider</a:t>
            </a:r>
            <a:r>
              <a:rPr kumimoji="1" lang="zh-CN" altLang="en-US"/>
              <a:t>先发布到</a:t>
            </a:r>
            <a:r>
              <a:rPr kumimoji="1" lang="en-US" altLang="zh-CN"/>
              <a:t>AMS</a:t>
            </a:r>
            <a:r>
              <a:rPr kumimoji="1" lang="zh-CN" altLang="en-US"/>
              <a:t>别人才能拿来用吧。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05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这是</a:t>
            </a:r>
            <a:r>
              <a:rPr kumimoji="1" lang="en-US" altLang="zh-CN"/>
              <a:t>getContentProviderImpl</a:t>
            </a:r>
            <a:r>
              <a:rPr kumimoji="1" lang="zh-CN" altLang="en-US"/>
              <a:t>的大概框架，很明显能分成三块，首先处理</a:t>
            </a:r>
            <a:r>
              <a:rPr kumimoji="1" lang="en-US" altLang="zh-CN"/>
              <a:t>provider</a:t>
            </a:r>
            <a:r>
              <a:rPr kumimoji="1" lang="zh-CN" altLang="en-US"/>
              <a:t>存在的情况，然后处理</a:t>
            </a:r>
            <a:r>
              <a:rPr kumimoji="1" lang="en-US" altLang="zh-CN"/>
              <a:t>provider</a:t>
            </a:r>
            <a:r>
              <a:rPr kumimoji="1" lang="zh-CN" altLang="en-US"/>
              <a:t>不存在的情况，不存在的时候当然要启动</a:t>
            </a:r>
            <a:r>
              <a:rPr kumimoji="1" lang="en-US" altLang="zh-CN"/>
              <a:t>provider</a:t>
            </a:r>
            <a:r>
              <a:rPr kumimoji="1" lang="zh-CN" altLang="en-US"/>
              <a:t>喽，启动之后干嘛，这里就干等着喽，等谁啊，等</a:t>
            </a:r>
            <a:r>
              <a:rPr kumimoji="1" lang="en-US" altLang="zh-CN"/>
              <a:t>provider</a:t>
            </a:r>
            <a:r>
              <a:rPr kumimoji="1" lang="zh-CN" altLang="en-US"/>
              <a:t>启动，然后向</a:t>
            </a:r>
            <a:r>
              <a:rPr kumimoji="1" lang="en-US" altLang="zh-CN"/>
              <a:t>AMS</a:t>
            </a:r>
            <a:r>
              <a:rPr kumimoji="1" lang="zh-CN" altLang="en-US"/>
              <a:t>报告，这里就能收到通知了，就可以返回了。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咱们分别看这三个步骤，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47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首先是</a:t>
            </a:r>
            <a:r>
              <a:rPr kumimoji="1" lang="en-US" altLang="zh-CN"/>
              <a:t>provider</a:t>
            </a:r>
            <a:r>
              <a:rPr kumimoji="1" lang="zh-CN" altLang="en-US"/>
              <a:t>存在的情况，这时候先判断</a:t>
            </a:r>
            <a:r>
              <a:rPr kumimoji="1" lang="en-US" altLang="zh-CN"/>
              <a:t>provider</a:t>
            </a:r>
            <a:r>
              <a:rPr kumimoji="1" lang="zh-CN" altLang="en-US"/>
              <a:t>能不能跑在调用者进程，通过这个</a:t>
            </a:r>
            <a:r>
              <a:rPr kumimoji="1" lang="en-US" altLang="zh-CN"/>
              <a:t>canRunHere</a:t>
            </a:r>
            <a:r>
              <a:rPr kumimoji="1" lang="zh-CN" altLang="en-US"/>
              <a:t>函数，看看他的逻辑是什么？要满足两个条件，</a:t>
            </a:r>
            <a:endParaRPr kumimoji="1" lang="en-US" altLang="zh-CN"/>
          </a:p>
          <a:p>
            <a:r>
              <a:rPr kumimoji="1" lang="zh-CN" altLang="en-US"/>
              <a:t>第一个条件，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uid</a:t>
            </a:r>
            <a:r>
              <a:rPr kumimoji="1" lang="zh-CN" altLang="en-US"/>
              <a:t>和调用者的</a:t>
            </a:r>
            <a:r>
              <a:rPr kumimoji="1" lang="en-US" altLang="zh-CN"/>
              <a:t>uid</a:t>
            </a:r>
            <a:r>
              <a:rPr kumimoji="1" lang="zh-CN" altLang="en-US"/>
              <a:t>相同，这个是最重要的</a:t>
            </a:r>
            <a:endParaRPr kumimoji="1" lang="en-US" altLang="zh-CN"/>
          </a:p>
          <a:p>
            <a:r>
              <a:rPr kumimoji="1" lang="zh-CN" altLang="en-US"/>
              <a:t>第二个条件，</a:t>
            </a:r>
            <a:r>
              <a:rPr kumimoji="1" lang="en-US" altLang="zh-CN"/>
              <a:t>provider</a:t>
            </a:r>
            <a:r>
              <a:rPr kumimoji="1" lang="zh-CN" altLang="en-US"/>
              <a:t>的</a:t>
            </a:r>
            <a:r>
              <a:rPr kumimoji="1" lang="en-US" altLang="zh-CN"/>
              <a:t>multiprocess</a:t>
            </a:r>
            <a:r>
              <a:rPr kumimoji="1" lang="zh-CN" altLang="en-US"/>
              <a:t>设为</a:t>
            </a:r>
            <a:r>
              <a:rPr kumimoji="1" lang="en-US" altLang="zh-CN"/>
              <a:t>true</a:t>
            </a:r>
            <a:r>
              <a:rPr kumimoji="1" lang="zh-CN" altLang="en-US"/>
              <a:t>，或者</a:t>
            </a:r>
            <a:r>
              <a:rPr kumimoji="1" lang="en-US" altLang="zh-CN"/>
              <a:t>provider</a:t>
            </a:r>
            <a:r>
              <a:rPr kumimoji="1" lang="zh-CN" altLang="en-US"/>
              <a:t>的进程名和调用者进程名相同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所以我们看到，</a:t>
            </a:r>
            <a:r>
              <a:rPr kumimoji="1" lang="en-US" altLang="zh-CN"/>
              <a:t>provider</a:t>
            </a:r>
            <a:r>
              <a:rPr kumimoji="1" lang="zh-CN" altLang="en-US"/>
              <a:t>是可能存在多个实例的，除了可以跑在自己的主进程，也可能跑在调用者进程。这样的好处就是免去了进程间通信，性能更好。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如果</a:t>
            </a:r>
            <a:r>
              <a:rPr kumimoji="1" lang="en-US" altLang="zh-CN"/>
              <a:t>provider</a:t>
            </a:r>
            <a:r>
              <a:rPr kumimoji="1" lang="zh-CN" altLang="en-US"/>
              <a:t>可以跑在调用者进程，就创建一个</a:t>
            </a:r>
            <a:r>
              <a:rPr kumimoji="1" lang="en-US" altLang="zh-CN"/>
              <a:t>Holder</a:t>
            </a:r>
            <a:r>
              <a:rPr kumimoji="1" lang="zh-CN" altLang="en-US"/>
              <a:t>，然后返回给调用者。给</a:t>
            </a:r>
            <a:r>
              <a:rPr kumimoji="1" lang="en-US" altLang="zh-CN"/>
              <a:t>holder</a:t>
            </a:r>
            <a:r>
              <a:rPr kumimoji="1" lang="zh-CN" altLang="en-US"/>
              <a:t>的</a:t>
            </a:r>
            <a:r>
              <a:rPr kumimoji="1" lang="en-US" altLang="zh-CN"/>
              <a:t>provider</a:t>
            </a:r>
            <a:r>
              <a:rPr kumimoji="1" lang="zh-CN" altLang="en-US"/>
              <a:t>设为</a:t>
            </a:r>
            <a:r>
              <a:rPr kumimoji="1" lang="en-US" altLang="zh-CN"/>
              <a:t>null</a:t>
            </a:r>
            <a:r>
              <a:rPr kumimoji="1" lang="zh-CN" altLang="en-US"/>
              <a:t>，调用者就会在本地创建一个</a:t>
            </a:r>
            <a:r>
              <a:rPr kumimoji="1" lang="en-US" altLang="zh-CN"/>
              <a:t>Provider</a:t>
            </a:r>
            <a:r>
              <a:rPr kumimoji="1" lang="zh-CN" altLang="en-US"/>
              <a:t>实例，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不然调用者就会直接用这个</a:t>
            </a:r>
            <a:r>
              <a:rPr kumimoji="1" lang="en-US" altLang="zh-CN"/>
              <a:t>provider</a:t>
            </a:r>
            <a:r>
              <a:rPr kumimoji="1" lang="zh-CN" altLang="en-US"/>
              <a:t>了，这是个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如果</a:t>
            </a:r>
            <a:r>
              <a:rPr kumimoji="1" lang="en-US" altLang="zh-CN"/>
              <a:t>provider</a:t>
            </a:r>
            <a:r>
              <a:rPr kumimoji="1" lang="zh-CN" altLang="en-US"/>
              <a:t>不能跑在调用者进程，就创建一个</a:t>
            </a:r>
            <a:r>
              <a:rPr kumimoji="1" lang="en-US" altLang="zh-CN"/>
              <a:t>Provider</a:t>
            </a:r>
            <a:r>
              <a:rPr kumimoji="1" lang="zh-CN" altLang="en-US"/>
              <a:t> </a:t>
            </a:r>
            <a:r>
              <a:rPr kumimoji="1" lang="en-US" altLang="zh-CN"/>
              <a:t>Connection</a:t>
            </a:r>
            <a:r>
              <a:rPr kumimoji="1" lang="zh-CN" altLang="en-US"/>
              <a:t>返回，这样调用者就会直接用</a:t>
            </a:r>
            <a:r>
              <a:rPr kumimoji="1" lang="en-US" altLang="zh-CN"/>
              <a:t>binder</a:t>
            </a:r>
            <a:r>
              <a:rPr kumimoji="1" lang="zh-CN" altLang="en-US"/>
              <a:t>句柄了。什么叫</a:t>
            </a:r>
            <a:r>
              <a:rPr kumimoji="1" lang="en-US" altLang="zh-CN"/>
              <a:t>connection</a:t>
            </a:r>
            <a:r>
              <a:rPr kumimoji="1" lang="zh-CN" altLang="en-US"/>
              <a:t>，一个</a:t>
            </a:r>
            <a:r>
              <a:rPr kumimoji="1" lang="en-US" altLang="zh-CN"/>
              <a:t>provider</a:t>
            </a:r>
            <a:r>
              <a:rPr kumimoji="1" lang="zh-CN" altLang="en-US"/>
              <a:t>加上一个调用者就构成了一个</a:t>
            </a:r>
            <a:r>
              <a:rPr kumimoji="1" lang="en-US" altLang="zh-CN"/>
              <a:t>connection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这里返回之后，调用者会做什么，我们前面的代码讲过，拿到了</a:t>
            </a:r>
            <a:r>
              <a:rPr kumimoji="1" lang="en-US" altLang="zh-CN"/>
              <a:t>AMS</a:t>
            </a:r>
            <a:r>
              <a:rPr kumimoji="1" lang="zh-CN" altLang="en-US"/>
              <a:t>返回的</a:t>
            </a:r>
            <a:r>
              <a:rPr kumimoji="1" lang="en-US" altLang="zh-CN"/>
              <a:t>holder</a:t>
            </a:r>
            <a:r>
              <a:rPr kumimoji="1" lang="zh-CN" altLang="en-US"/>
              <a:t>之后，本地会</a:t>
            </a:r>
            <a:r>
              <a:rPr kumimoji="1" lang="en-US" altLang="zh-CN"/>
              <a:t>installProvider</a:t>
            </a:r>
            <a:r>
              <a:rPr kumimoji="1" lang="zh-CN" altLang="en-US"/>
              <a:t>，我们看下他是怎么做到在调用者进程中又创建一个</a:t>
            </a:r>
            <a:r>
              <a:rPr kumimoji="1" lang="en-US" altLang="zh-CN"/>
              <a:t>Provider</a:t>
            </a:r>
            <a:r>
              <a:rPr kumimoji="1" lang="zh-CN" altLang="en-US"/>
              <a:t>实例的，</a:t>
            </a:r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47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这里的</a:t>
            </a:r>
            <a:r>
              <a:rPr kumimoji="1" lang="en-US" altLang="zh-CN"/>
              <a:t>info</a:t>
            </a:r>
            <a:r>
              <a:rPr kumimoji="1" lang="zh-CN" altLang="en-US"/>
              <a:t>是</a:t>
            </a:r>
            <a:r>
              <a:rPr kumimoji="1" lang="en-US" altLang="zh-CN"/>
              <a:t>ProviderInfo</a:t>
            </a:r>
            <a:r>
              <a:rPr kumimoji="1" lang="zh-CN" altLang="en-US"/>
              <a:t>，这个是</a:t>
            </a:r>
            <a:r>
              <a:rPr kumimoji="1" lang="en-US" altLang="zh-CN"/>
              <a:t>PackageManagerService</a:t>
            </a:r>
            <a:r>
              <a:rPr kumimoji="1" lang="zh-CN" altLang="en-US"/>
              <a:t>解析了</a:t>
            </a:r>
            <a:r>
              <a:rPr kumimoji="1" lang="en-US" altLang="zh-CN"/>
              <a:t>AndroidManifest</a:t>
            </a:r>
            <a:r>
              <a:rPr kumimoji="1" lang="zh-CN" altLang="en-US"/>
              <a:t>之后生成的</a:t>
            </a:r>
            <a:r>
              <a:rPr kumimoji="1" lang="en-US" altLang="zh-CN"/>
              <a:t>provider</a:t>
            </a:r>
            <a:r>
              <a:rPr kumimoji="1" lang="zh-CN" altLang="en-US"/>
              <a:t>相关的信息。下面的</a:t>
            </a:r>
            <a:r>
              <a:rPr kumimoji="1" lang="en-US" altLang="zh-CN"/>
              <a:t>createPackageContext</a:t>
            </a:r>
            <a:r>
              <a:rPr kumimoji="1" lang="zh-CN" altLang="en-US"/>
              <a:t>会在调用者本地为这个</a:t>
            </a:r>
            <a:r>
              <a:rPr kumimoji="1" lang="en-US" altLang="zh-CN"/>
              <a:t>provider</a:t>
            </a:r>
            <a:r>
              <a:rPr kumimoji="1" lang="zh-CN" altLang="en-US"/>
              <a:t>单独创建一个</a:t>
            </a:r>
            <a:r>
              <a:rPr kumimoji="1" lang="en-US" altLang="zh-CN"/>
              <a:t>Context</a:t>
            </a:r>
            <a:r>
              <a:rPr kumimoji="1" lang="zh-CN" altLang="en-US"/>
              <a:t>，并且还会创建一个</a:t>
            </a:r>
            <a:r>
              <a:rPr kumimoji="1" lang="en-US" altLang="zh-CN"/>
              <a:t>LoadedApk</a:t>
            </a:r>
            <a:r>
              <a:rPr kumimoji="1" lang="zh-CN" altLang="en-US"/>
              <a:t>，关于这个对象我们其他的课里讲过，里面有个</a:t>
            </a:r>
            <a:r>
              <a:rPr kumimoji="1" lang="en-US" altLang="zh-CN"/>
              <a:t>ClassLoader</a:t>
            </a:r>
            <a:r>
              <a:rPr kumimoji="1" lang="zh-CN" altLang="en-US"/>
              <a:t>，可以加载</a:t>
            </a:r>
            <a:r>
              <a:rPr kumimoji="1" lang="en-US" altLang="zh-CN"/>
              <a:t>apk</a:t>
            </a:r>
            <a:r>
              <a:rPr kumimoji="1" lang="zh-CN" altLang="en-US"/>
              <a:t>里的类并且创建类对象的，比如</a:t>
            </a:r>
            <a:r>
              <a:rPr kumimoji="1" lang="en-US" altLang="zh-CN"/>
              <a:t>Activity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，广播，</a:t>
            </a:r>
            <a:r>
              <a:rPr kumimoji="1" lang="en-US" altLang="zh-CN"/>
              <a:t>Application</a:t>
            </a:r>
            <a:r>
              <a:rPr kumimoji="1" lang="zh-CN" altLang="en-US"/>
              <a:t>等等。这里创建了</a:t>
            </a:r>
            <a:r>
              <a:rPr kumimoji="1" lang="en-US" altLang="zh-CN"/>
              <a:t>LoadedApk</a:t>
            </a:r>
            <a:r>
              <a:rPr kumimoji="1" lang="zh-CN" altLang="en-US"/>
              <a:t>，就能去创建</a:t>
            </a:r>
            <a:r>
              <a:rPr kumimoji="1" lang="en-US" altLang="zh-CN"/>
              <a:t>Provider</a:t>
            </a:r>
            <a:r>
              <a:rPr kumimoji="1" lang="zh-CN" altLang="en-US"/>
              <a:t>对象了。</a:t>
            </a:r>
            <a:endParaRPr kumimoji="1" lang="en-US" altLang="zh-CN"/>
          </a:p>
          <a:p>
            <a:r>
              <a:rPr kumimoji="1" lang="en-US" altLang="zh-CN"/>
              <a:t>attachInfo</a:t>
            </a:r>
            <a:r>
              <a:rPr kumimoji="1" lang="zh-CN" altLang="en-US"/>
              <a:t>函数就是给</a:t>
            </a:r>
            <a:r>
              <a:rPr kumimoji="1" lang="en-US" altLang="zh-CN"/>
              <a:t>provider</a:t>
            </a:r>
            <a:r>
              <a:rPr kumimoji="1" lang="zh-CN" altLang="en-US"/>
              <a:t>设置上下文，调用</a:t>
            </a:r>
            <a:r>
              <a:rPr kumimoji="1" lang="en-US" altLang="zh-CN"/>
              <a:t>onCreate</a:t>
            </a:r>
            <a:r>
              <a:rPr kumimoji="1" lang="zh-CN" altLang="en-US"/>
              <a:t>生命周期。</a:t>
            </a:r>
            <a:endParaRPr kumimoji="1" lang="en-US" altLang="zh-CN"/>
          </a:p>
          <a:p>
            <a:r>
              <a:rPr kumimoji="1" lang="zh-CN" altLang="en-US"/>
              <a:t>再下面呢就是给这个</a:t>
            </a:r>
            <a:r>
              <a:rPr kumimoji="1" lang="en-US" altLang="zh-CN"/>
              <a:t>provider</a:t>
            </a:r>
            <a:r>
              <a:rPr kumimoji="1" lang="zh-CN" altLang="en-US"/>
              <a:t>对象加到本地缓存里，有各种</a:t>
            </a:r>
            <a:r>
              <a:rPr kumimoji="1" lang="en-US" altLang="zh-CN"/>
              <a:t>map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installProviderAuthoritiesLocked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就是创建一个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ProviderClientRecord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对象，这个对象是干嘛的，就是相当于给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相关的一切东西打了个包，比如说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本身，还有他的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句柄，还有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这下我们明白了吧，是怎么做到在别的应用进程里创建了一个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实例的。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9099D-939D-1F42-911F-B110A75A11A9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1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1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0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5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27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7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0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3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9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9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604C-95A7-B14F-855B-913876BBB745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A023-7E5F-2144-AA48-B0F455C8848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2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B7382-5A43-0C4B-8F1F-40BDC6D39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4976"/>
            <a:ext cx="6858000" cy="613549"/>
          </a:xfrm>
        </p:spPr>
        <p:txBody>
          <a:bodyPr anchor="ctr">
            <a:normAutofit/>
          </a:bodyPr>
          <a:lstStyle/>
          <a:p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相关的面试题</a:t>
            </a:r>
          </a:p>
        </p:txBody>
      </p:sp>
    </p:spTree>
    <p:extLst>
      <p:ext uri="{BB962C8B-B14F-4D97-AF65-F5344CB8AC3E}">
        <p14:creationId xmlns:p14="http://schemas.microsoft.com/office/powerpoint/2010/main" val="885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83D28D-CA94-5B40-AA15-B0FDEE9E1DB5}"/>
              </a:ext>
            </a:extLst>
          </p:cNvPr>
          <p:cNvSpPr/>
          <p:nvPr/>
        </p:nvSpPr>
        <p:spPr>
          <a:xfrm>
            <a:off x="173621" y="705514"/>
            <a:ext cx="8796759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ContentProviderHolder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getContentProvider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getContentProviderImpl(caller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C90082-A8AA-1647-A0E8-AEC7FC6B911D}"/>
              </a:ext>
            </a:extLst>
          </p:cNvPr>
          <p:cNvSpPr/>
          <p:nvPr/>
        </p:nvSpPr>
        <p:spPr>
          <a:xfrm>
            <a:off x="173621" y="2468901"/>
            <a:ext cx="8796759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ContentProviderHolder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getContentProviderImpl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ConetentProviderRecord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存在就直接返回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ContentProviderRecord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不存在，就创建一个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能跑在调用者进程，就直接返回，否则往下走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所在进程没启动，就启动进程，然后等待发布，完成的时候返回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对象还没发布就请求发布，然后等待，完成的时候返回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4E873E9-A940-FD44-892D-D2C5109FB3B2}"/>
              </a:ext>
            </a:extLst>
          </p:cNvPr>
          <p:cNvCxnSpPr/>
          <p:nvPr/>
        </p:nvCxnSpPr>
        <p:spPr>
          <a:xfrm>
            <a:off x="2766349" y="1562582"/>
            <a:ext cx="891251" cy="9063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38403-9FBB-DC4E-A70B-A55EDFBC5371}"/>
              </a:ext>
            </a:extLst>
          </p:cNvPr>
          <p:cNvSpPr/>
          <p:nvPr/>
        </p:nvSpPr>
        <p:spPr>
          <a:xfrm>
            <a:off x="86810" y="171093"/>
            <a:ext cx="8970380" cy="480131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ContentProviderHolder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getContentProviderImpl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(providerRunning)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(!providerRunning)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(cpr)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(cpr.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cpr.wait()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cpr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? cpr.newHolder(conn) :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5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C57516-D824-8C44-81E0-3D42CF1AC806}"/>
              </a:ext>
            </a:extLst>
          </p:cNvPr>
          <p:cNvSpPr/>
          <p:nvPr/>
        </p:nvSpPr>
        <p:spPr>
          <a:xfrm>
            <a:off x="370387" y="1554182"/>
            <a:ext cx="8403221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(providerRunning)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cpi = cpr.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cpr.canRunHere(r))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ContentProviderHolder holder = cpr.newHolder(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 = incProviderCountLocked(r, cpr, token, stable);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cpr.newHolder(conn);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7E0694-935D-174F-8CFF-E01CA6B16CE0}"/>
              </a:ext>
            </a:extLst>
          </p:cNvPr>
          <p:cNvSpPr/>
          <p:nvPr/>
        </p:nvSpPr>
        <p:spPr>
          <a:xfrm>
            <a:off x="370388" y="172998"/>
            <a:ext cx="8403221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canRunHere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app)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.equals(app.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&amp;&amp;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49DCD01-77E2-7E46-A917-EFBA6AC628AC}"/>
              </a:ext>
            </a:extLst>
          </p:cNvPr>
          <p:cNvCxnSpPr/>
          <p:nvPr/>
        </p:nvCxnSpPr>
        <p:spPr>
          <a:xfrm flipH="1" flipV="1">
            <a:off x="3541853" y="1076446"/>
            <a:ext cx="289367" cy="13079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F33B66-1E0D-2544-B03A-4A16485875B3}"/>
              </a:ext>
            </a:extLst>
          </p:cNvPr>
          <p:cNvSpPr/>
          <p:nvPr/>
        </p:nvSpPr>
        <p:spPr>
          <a:xfrm>
            <a:off x="283580" y="448092"/>
            <a:ext cx="8576841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IActivityManager.ContentProviderHolder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ApplicationInfo ai = info.applicationInfo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 = context.createPackageContext(ai.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 localProvider = cl.loadClass(info.name).newInstance()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 provider = localProvider.getIContentProvider()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localProvider.attachInfo(c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ProviderClientRecord pr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mLocalProvidersByName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.get(cname)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holder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IActivityManager.ContentProviderHolder(info)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holder.provider = 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 = installProviderAuthoritiesLocked(provider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localProvider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mLocalProviders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.put(jBinder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mLocalProvidersByName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.put(cname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mHolder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3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A42A9F-EDE3-F34D-8D18-7AF05DD15EBD}"/>
              </a:ext>
            </a:extLst>
          </p:cNvPr>
          <p:cNvSpPr/>
          <p:nvPr/>
        </p:nvSpPr>
        <p:spPr>
          <a:xfrm>
            <a:off x="2615879" y="787078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本地找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2BC52D-A257-254B-B70A-B5A097E62CA0}"/>
              </a:ext>
            </a:extLst>
          </p:cNvPr>
          <p:cNvSpPr/>
          <p:nvPr/>
        </p:nvSpPr>
        <p:spPr>
          <a:xfrm>
            <a:off x="2615878" y="2143366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找到直接返回，不然请求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74FE1B-7005-CD46-A84D-F396F865A02A}"/>
              </a:ext>
            </a:extLst>
          </p:cNvPr>
          <p:cNvSpPr/>
          <p:nvPr/>
        </p:nvSpPr>
        <p:spPr>
          <a:xfrm>
            <a:off x="2615878" y="3499654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，本地安装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1289572-AD8F-D44F-816B-39438A9B3729}"/>
              </a:ext>
            </a:extLst>
          </p:cNvPr>
          <p:cNvCxnSpPr/>
          <p:nvPr/>
        </p:nvCxnSpPr>
        <p:spPr>
          <a:xfrm>
            <a:off x="4572000" y="1377387"/>
            <a:ext cx="0" cy="6481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AA7A928-AA7C-CF4F-81D6-D066CB272493}"/>
              </a:ext>
            </a:extLst>
          </p:cNvPr>
          <p:cNvCxnSpPr/>
          <p:nvPr/>
        </p:nvCxnSpPr>
        <p:spPr>
          <a:xfrm>
            <a:off x="4572000" y="2756703"/>
            <a:ext cx="0" cy="6481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90594F-C3F8-E74D-A40C-B6D6101F4041}"/>
              </a:ext>
            </a:extLst>
          </p:cNvPr>
          <p:cNvSpPr/>
          <p:nvPr/>
        </p:nvSpPr>
        <p:spPr>
          <a:xfrm>
            <a:off x="92598" y="32594"/>
            <a:ext cx="8958805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(!providerRunning)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cpr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ContentProviderRecord(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cpi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singleton)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cpr.canRunHere(r))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cpr.newHolder(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mLaunchingProviders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中找这个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record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 &gt;= 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ProcessRecord proc = getProcessRecordLocked(...)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proc.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.scheduleInstallProvider(cpi)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proc = startProcessLocked(cpi.processName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mLaunchingProviders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.add(cpr)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E42F3E-08EF-A74D-94F3-526931699DB7}"/>
              </a:ext>
            </a:extLst>
          </p:cNvPr>
          <p:cNvSpPr/>
          <p:nvPr/>
        </p:nvSpPr>
        <p:spPr>
          <a:xfrm>
            <a:off x="1151681" y="1417588"/>
            <a:ext cx="6840638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(cpr)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(cpr.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cpr.wait()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cpr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? cpr.newHolder(conn) :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8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5EC50E-D078-E347-A870-F4A74C5B6E5C}"/>
              </a:ext>
            </a:extLst>
          </p:cNvPr>
          <p:cNvSpPr/>
          <p:nvPr/>
        </p:nvSpPr>
        <p:spPr>
          <a:xfrm>
            <a:off x="69448" y="448092"/>
            <a:ext cx="9005104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List&lt;ProviderInfo&gt; providers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generateApplicationProvidersLocked(app)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(providers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checkAppInLaunchingProvidersLocked(app))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Message msg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</a:p>
          <a:p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.obtainMessage(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CONTENT_PROVIDER_PUBLISH_TIMEOUT_MSG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.sendMessageDelayed(msg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CONTENT_PROVIDER_PUBLISH_TIMEOUT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104DEE-3C83-9E47-88A6-F51D7D008C8E}"/>
              </a:ext>
            </a:extLst>
          </p:cNvPr>
          <p:cNvSpPr/>
          <p:nvPr/>
        </p:nvSpPr>
        <p:spPr>
          <a:xfrm>
            <a:off x="665544" y="1279089"/>
            <a:ext cx="7812911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(AppBindData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List&lt;ProviderInfo&gt; providers = 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(providers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installContentProviders(app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DFDA8F-A483-AC41-B2F9-5235E1C72929}"/>
              </a:ext>
            </a:extLst>
          </p:cNvPr>
          <p:cNvSpPr/>
          <p:nvPr/>
        </p:nvSpPr>
        <p:spPr>
          <a:xfrm>
            <a:off x="240175" y="1002090"/>
            <a:ext cx="8663650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installContentProviders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List&lt;ProviderInfo&gt; providers)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List&lt;ContentProviderHolder&gt; results =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ArrayList&lt;ContentProviderHolder&gt;()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(ProviderInfo cpi : providers)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ContentProviderHolder cph = installProvider(context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results.add(cph)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AMP.publishContentProviders(getApplicationThread()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4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04BB3-907A-2046-BBD0-B996071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FF0AD-3EEE-2F44-933B-70475E55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是如何跨进程传输数据的？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</a:p>
        </p:txBody>
      </p:sp>
    </p:spTree>
    <p:extLst>
      <p:ext uri="{BB962C8B-B14F-4D97-AF65-F5344CB8AC3E}">
        <p14:creationId xmlns:p14="http://schemas.microsoft.com/office/powerpoint/2010/main" val="37107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56E7D1-C4AD-6340-BBCC-DBE54E05B3C4}"/>
              </a:ext>
            </a:extLst>
          </p:cNvPr>
          <p:cNvSpPr/>
          <p:nvPr/>
        </p:nvSpPr>
        <p:spPr>
          <a:xfrm>
            <a:off x="503499" y="32594"/>
            <a:ext cx="8137003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publishContentProviders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ProcessRecord r = getRecordForAppLocked(caller)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&lt; 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ContentProviderHolder src = providers.get(i)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ContentProviderRecord dst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pubProviders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.get(src.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缓存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mLaunchingProviders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删除超时计时的消息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(dst)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dst.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src.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dst.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dst.notifyAll()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8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9F25BB-4665-4C46-8F4A-9D3FDB507BC4}"/>
              </a:ext>
            </a:extLst>
          </p:cNvPr>
          <p:cNvSpPr/>
          <p:nvPr/>
        </p:nvSpPr>
        <p:spPr>
          <a:xfrm>
            <a:off x="474562" y="815310"/>
            <a:ext cx="8194876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scheduleInstallProvider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(ProviderInfo provider)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sendMessage(H.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INSTALL_PROVIDER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481E04-2F34-4B41-9892-0FADB76E82D5}"/>
              </a:ext>
            </a:extLst>
          </p:cNvPr>
          <p:cNvSpPr/>
          <p:nvPr/>
        </p:nvSpPr>
        <p:spPr>
          <a:xfrm>
            <a:off x="474562" y="3352545"/>
            <a:ext cx="8194876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handleInstallProvider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(ProviderInfo info)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installContentProviders(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mInitialApplication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Lists.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newArrayList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(info))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C2A8649-7C77-0C4A-A922-F92976CA9C35}"/>
              </a:ext>
            </a:extLst>
          </p:cNvPr>
          <p:cNvCxnSpPr/>
          <p:nvPr/>
        </p:nvCxnSpPr>
        <p:spPr>
          <a:xfrm>
            <a:off x="1736203" y="1689904"/>
            <a:ext cx="578734" cy="15162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E2BEFC-0F50-0A4F-A671-3B7DC7749030}"/>
              </a:ext>
            </a:extLst>
          </p:cNvPr>
          <p:cNvSpPr/>
          <p:nvPr/>
        </p:nvSpPr>
        <p:spPr>
          <a:xfrm>
            <a:off x="843562" y="926700"/>
            <a:ext cx="1678329" cy="9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B39461-0B47-274B-8741-A858D82786EF}"/>
              </a:ext>
            </a:extLst>
          </p:cNvPr>
          <p:cNvSpPr/>
          <p:nvPr/>
        </p:nvSpPr>
        <p:spPr>
          <a:xfrm>
            <a:off x="5895912" y="920547"/>
            <a:ext cx="1678329" cy="958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977D20-B198-F34D-B7ED-6259A1009D4F}"/>
              </a:ext>
            </a:extLst>
          </p:cNvPr>
          <p:cNvSpPr/>
          <p:nvPr/>
        </p:nvSpPr>
        <p:spPr>
          <a:xfrm>
            <a:off x="5895912" y="3742723"/>
            <a:ext cx="1678329" cy="706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C247A0-B68C-9C41-AC24-60B9B670EA59}"/>
              </a:ext>
            </a:extLst>
          </p:cNvPr>
          <p:cNvCxnSpPr>
            <a:cxnSpLocks/>
          </p:cNvCxnSpPr>
          <p:nvPr/>
        </p:nvCxnSpPr>
        <p:spPr>
          <a:xfrm flipV="1">
            <a:off x="2556616" y="1109480"/>
            <a:ext cx="3291069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8490BD-2130-074D-92A8-FFF9919372A0}"/>
              </a:ext>
            </a:extLst>
          </p:cNvPr>
          <p:cNvSpPr txBox="1"/>
          <p:nvPr/>
        </p:nvSpPr>
        <p:spPr>
          <a:xfrm>
            <a:off x="3197082" y="694722"/>
            <a:ext cx="1729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F799AC94-A35F-DE43-8231-878200DA4ED2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7574241" y="1399873"/>
            <a:ext cx="12700" cy="269587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9DA8D70-69EB-8D49-97ED-66702E095E64}"/>
              </a:ext>
            </a:extLst>
          </p:cNvPr>
          <p:cNvSpPr txBox="1"/>
          <p:nvPr/>
        </p:nvSpPr>
        <p:spPr>
          <a:xfrm>
            <a:off x="7807997" y="2111507"/>
            <a:ext cx="492443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请求创建进程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748342-1DF4-AF40-8A6E-FE1DCCBDC0FD}"/>
              </a:ext>
            </a:extLst>
          </p:cNvPr>
          <p:cNvSpPr/>
          <p:nvPr/>
        </p:nvSpPr>
        <p:spPr>
          <a:xfrm>
            <a:off x="843561" y="2222581"/>
            <a:ext cx="1678329" cy="2226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C87B34-9B42-B943-BAEF-52FE64084478}"/>
              </a:ext>
            </a:extLst>
          </p:cNvPr>
          <p:cNvCxnSpPr>
            <a:cxnSpLocks/>
          </p:cNvCxnSpPr>
          <p:nvPr/>
        </p:nvCxnSpPr>
        <p:spPr>
          <a:xfrm flipH="1">
            <a:off x="2583622" y="4095751"/>
            <a:ext cx="325441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76B9E6-BB32-954D-A766-39DDB7F1C66C}"/>
              </a:ext>
            </a:extLst>
          </p:cNvPr>
          <p:cNvSpPr txBox="1"/>
          <p:nvPr/>
        </p:nvSpPr>
        <p:spPr>
          <a:xfrm>
            <a:off x="3405426" y="36809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创建进程</a:t>
            </a: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51697F20-A052-764D-9AA3-FE786A425892}"/>
              </a:ext>
            </a:extLst>
          </p:cNvPr>
          <p:cNvCxnSpPr/>
          <p:nvPr/>
        </p:nvCxnSpPr>
        <p:spPr>
          <a:xfrm flipV="1">
            <a:off x="2556616" y="1879197"/>
            <a:ext cx="3580435" cy="505430"/>
          </a:xfrm>
          <a:prstGeom prst="bentConnector3">
            <a:avLst>
              <a:gd name="adj1" fmla="val 10010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F9F1666-0333-A748-B4E1-0F4C1C32C2AE}"/>
              </a:ext>
            </a:extLst>
          </p:cNvPr>
          <p:cNvSpPr txBox="1"/>
          <p:nvPr/>
        </p:nvSpPr>
        <p:spPr>
          <a:xfrm>
            <a:off x="3005695" y="196846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683FD853-6AAD-8D4B-8715-A459D4FF0F38}"/>
              </a:ext>
            </a:extLst>
          </p:cNvPr>
          <p:cNvCxnSpPr/>
          <p:nvPr/>
        </p:nvCxnSpPr>
        <p:spPr>
          <a:xfrm rot="10800000" flipV="1">
            <a:off x="2583623" y="1968465"/>
            <a:ext cx="3970117" cy="958650"/>
          </a:xfrm>
          <a:prstGeom prst="bentConnector3">
            <a:avLst>
              <a:gd name="adj1" fmla="val 146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4BAC89F-FE19-6A42-928F-27814EEEA9E4}"/>
              </a:ext>
            </a:extLst>
          </p:cNvPr>
          <p:cNvSpPr txBox="1"/>
          <p:nvPr/>
        </p:nvSpPr>
        <p:spPr>
          <a:xfrm>
            <a:off x="3150782" y="2511946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0E96BD1-8A97-804F-85DD-5ADEE28930EE}"/>
              </a:ext>
            </a:extLst>
          </p:cNvPr>
          <p:cNvCxnSpPr>
            <a:cxnSpLocks/>
          </p:cNvCxnSpPr>
          <p:nvPr/>
        </p:nvCxnSpPr>
        <p:spPr>
          <a:xfrm flipV="1">
            <a:off x="2583622" y="1968465"/>
            <a:ext cx="4560426" cy="1504182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680FD30-F506-0A45-9C20-938D697FBDB5}"/>
              </a:ext>
            </a:extLst>
          </p:cNvPr>
          <p:cNvSpPr txBox="1"/>
          <p:nvPr/>
        </p:nvSpPr>
        <p:spPr>
          <a:xfrm>
            <a:off x="2734096" y="3055955"/>
            <a:ext cx="309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publishContentProvider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FBA34A8-39BE-2644-B660-A3DC01A130A2}"/>
              </a:ext>
            </a:extLst>
          </p:cNvPr>
          <p:cNvCxnSpPr/>
          <p:nvPr/>
        </p:nvCxnSpPr>
        <p:spPr>
          <a:xfrm flipH="1">
            <a:off x="2572047" y="1713295"/>
            <a:ext cx="32500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9C47E5D-6F0C-EA46-82F7-997496E41A44}"/>
              </a:ext>
            </a:extLst>
          </p:cNvPr>
          <p:cNvSpPr txBox="1"/>
          <p:nvPr/>
        </p:nvSpPr>
        <p:spPr>
          <a:xfrm>
            <a:off x="3324401" y="129660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114644-205F-764C-89F1-4A8E0999011F}"/>
              </a:ext>
            </a:extLst>
          </p:cNvPr>
          <p:cNvCxnSpPr/>
          <p:nvPr/>
        </p:nvCxnSpPr>
        <p:spPr>
          <a:xfrm>
            <a:off x="1321982" y="1696714"/>
            <a:ext cx="0" cy="81523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53AE1FA-96EE-4042-A3D6-E32B614E518B}"/>
              </a:ext>
            </a:extLst>
          </p:cNvPr>
          <p:cNvSpPr txBox="1"/>
          <p:nvPr/>
        </p:nvSpPr>
        <p:spPr>
          <a:xfrm>
            <a:off x="1332944" y="187784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9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13" grpId="0" animBg="1"/>
      <p:bldP spid="16" grpId="0"/>
      <p:bldP spid="20" grpId="0"/>
      <p:bldP spid="24" grpId="0"/>
      <p:bldP spid="29" grpId="0"/>
      <p:bldP spid="35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E2BEFC-0F50-0A4F-A671-3B7DC7749030}"/>
              </a:ext>
            </a:extLst>
          </p:cNvPr>
          <p:cNvSpPr/>
          <p:nvPr/>
        </p:nvSpPr>
        <p:spPr>
          <a:xfrm>
            <a:off x="1206661" y="926700"/>
            <a:ext cx="1678329" cy="9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B39461-0B47-274B-8741-A858D82786EF}"/>
              </a:ext>
            </a:extLst>
          </p:cNvPr>
          <p:cNvSpPr/>
          <p:nvPr/>
        </p:nvSpPr>
        <p:spPr>
          <a:xfrm>
            <a:off x="6259011" y="920547"/>
            <a:ext cx="1678329" cy="958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C247A0-B68C-9C41-AC24-60B9B670EA59}"/>
              </a:ext>
            </a:extLst>
          </p:cNvPr>
          <p:cNvCxnSpPr>
            <a:cxnSpLocks/>
          </p:cNvCxnSpPr>
          <p:nvPr/>
        </p:nvCxnSpPr>
        <p:spPr>
          <a:xfrm flipV="1">
            <a:off x="2919715" y="1109480"/>
            <a:ext cx="3291069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8490BD-2130-074D-92A8-FFF9919372A0}"/>
              </a:ext>
            </a:extLst>
          </p:cNvPr>
          <p:cNvSpPr txBox="1"/>
          <p:nvPr/>
        </p:nvSpPr>
        <p:spPr>
          <a:xfrm>
            <a:off x="3560181" y="694722"/>
            <a:ext cx="1729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748342-1DF4-AF40-8A6E-FE1DCCBDC0FD}"/>
              </a:ext>
            </a:extLst>
          </p:cNvPr>
          <p:cNvSpPr/>
          <p:nvPr/>
        </p:nvSpPr>
        <p:spPr>
          <a:xfrm>
            <a:off x="1206660" y="2222581"/>
            <a:ext cx="1678329" cy="2226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683FD853-6AAD-8D4B-8715-A459D4FF0F38}"/>
              </a:ext>
            </a:extLst>
          </p:cNvPr>
          <p:cNvCxnSpPr/>
          <p:nvPr/>
        </p:nvCxnSpPr>
        <p:spPr>
          <a:xfrm rot="10800000" flipV="1">
            <a:off x="2946722" y="1968465"/>
            <a:ext cx="3970117" cy="958650"/>
          </a:xfrm>
          <a:prstGeom prst="bentConnector3">
            <a:avLst>
              <a:gd name="adj1" fmla="val 146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4BAC89F-FE19-6A42-928F-27814EEEA9E4}"/>
              </a:ext>
            </a:extLst>
          </p:cNvPr>
          <p:cNvSpPr txBox="1"/>
          <p:nvPr/>
        </p:nvSpPr>
        <p:spPr>
          <a:xfrm>
            <a:off x="3201364" y="2511946"/>
            <a:ext cx="3026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scheduleInstallProvider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0E96BD1-8A97-804F-85DD-5ADEE28930EE}"/>
              </a:ext>
            </a:extLst>
          </p:cNvPr>
          <p:cNvCxnSpPr>
            <a:cxnSpLocks/>
          </p:cNvCxnSpPr>
          <p:nvPr/>
        </p:nvCxnSpPr>
        <p:spPr>
          <a:xfrm flipV="1">
            <a:off x="2946721" y="1968465"/>
            <a:ext cx="4560426" cy="1504182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680FD30-F506-0A45-9C20-938D697FBDB5}"/>
              </a:ext>
            </a:extLst>
          </p:cNvPr>
          <p:cNvSpPr txBox="1"/>
          <p:nvPr/>
        </p:nvSpPr>
        <p:spPr>
          <a:xfrm>
            <a:off x="3097195" y="3055955"/>
            <a:ext cx="309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publishContentProvider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FBA34A8-39BE-2644-B660-A3DC01A130A2}"/>
              </a:ext>
            </a:extLst>
          </p:cNvPr>
          <p:cNvCxnSpPr/>
          <p:nvPr/>
        </p:nvCxnSpPr>
        <p:spPr>
          <a:xfrm flipH="1">
            <a:off x="2935146" y="1713295"/>
            <a:ext cx="32500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9C47E5D-6F0C-EA46-82F7-997496E41A44}"/>
              </a:ext>
            </a:extLst>
          </p:cNvPr>
          <p:cNvSpPr txBox="1"/>
          <p:nvPr/>
        </p:nvSpPr>
        <p:spPr>
          <a:xfrm>
            <a:off x="3687500" y="129660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114644-205F-764C-89F1-4A8E0999011F}"/>
              </a:ext>
            </a:extLst>
          </p:cNvPr>
          <p:cNvCxnSpPr/>
          <p:nvPr/>
        </p:nvCxnSpPr>
        <p:spPr>
          <a:xfrm>
            <a:off x="1685081" y="1696714"/>
            <a:ext cx="0" cy="81523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53AE1FA-96EE-4042-A3D6-E32B614E518B}"/>
              </a:ext>
            </a:extLst>
          </p:cNvPr>
          <p:cNvSpPr txBox="1"/>
          <p:nvPr/>
        </p:nvSpPr>
        <p:spPr>
          <a:xfrm>
            <a:off x="1696043" y="187784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5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3" grpId="0" animBg="1"/>
      <p:bldP spid="24" grpId="0"/>
      <p:bldP spid="29" grpId="0"/>
      <p:bldP spid="35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1602-FC22-8944-860A-748F33C1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69355-E3D6-6D41-ADAC-BEE28DB2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说一下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的启动流程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启动过程中各个组件之间是怎么通信的？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的多实例启动的情况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1775EA-ED32-4749-9606-FB899BDE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77" y="2166154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89AB66-FE1F-2F41-8F6C-989A3131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77" y="286603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9B67-4131-DB46-B0E2-F561614F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</a:p>
        </p:txBody>
      </p:sp>
    </p:spTree>
    <p:extLst>
      <p:ext uri="{BB962C8B-B14F-4D97-AF65-F5344CB8AC3E}">
        <p14:creationId xmlns:p14="http://schemas.microsoft.com/office/powerpoint/2010/main" val="33338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86041-F551-9940-A142-073AEE15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3CE30-0097-454D-8417-A8CC50AB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的生命周期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的启动流程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启动过程中各方通信原理</a:t>
            </a:r>
          </a:p>
        </p:txBody>
      </p:sp>
    </p:spTree>
    <p:extLst>
      <p:ext uri="{BB962C8B-B14F-4D97-AF65-F5344CB8AC3E}">
        <p14:creationId xmlns:p14="http://schemas.microsoft.com/office/powerpoint/2010/main" val="36711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C67BF8-A4A2-E84C-BC25-8F09DEEC918F}"/>
              </a:ext>
            </a:extLst>
          </p:cNvPr>
          <p:cNvSpPr/>
          <p:nvPr/>
        </p:nvSpPr>
        <p:spPr>
          <a:xfrm>
            <a:off x="951614" y="387610"/>
            <a:ext cx="7240772" cy="64633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ContentResolver resolver = context.getContentResolver()</a:t>
            </a: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resolver.insert(uri</a:t>
            </a: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contentValues)</a:t>
            </a: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6A79B-D527-1947-AD1E-3E59D83A9DD7}"/>
              </a:ext>
            </a:extLst>
          </p:cNvPr>
          <p:cNvSpPr/>
          <p:nvPr/>
        </p:nvSpPr>
        <p:spPr>
          <a:xfrm>
            <a:off x="951614" y="3555561"/>
            <a:ext cx="7240772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(ContextImpl container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mContentResolver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ApplicationContentResolver(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4D67A-6B1C-234C-BDB0-7E9C393E85F0}"/>
              </a:ext>
            </a:extLst>
          </p:cNvPr>
          <p:cNvSpPr/>
          <p:nvPr/>
        </p:nvSpPr>
        <p:spPr>
          <a:xfrm>
            <a:off x="951614" y="1694587"/>
            <a:ext cx="7240772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pt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ContentResolver </a:t>
            </a:r>
            <a:r>
              <a:rPr lang="pt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getContentResolver</a:t>
            </a: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pt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mContentResolver</a:t>
            </a:r>
            <a: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pt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pt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1F310B7-815F-BA4D-A6BE-8508026F1754}"/>
              </a:ext>
            </a:extLst>
          </p:cNvPr>
          <p:cNvCxnSpPr/>
          <p:nvPr/>
        </p:nvCxnSpPr>
        <p:spPr>
          <a:xfrm flipH="1">
            <a:off x="4774019" y="710775"/>
            <a:ext cx="648586" cy="12349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1C5013D-FAF3-6E4E-9063-D7E1B9ACED70}"/>
              </a:ext>
            </a:extLst>
          </p:cNvPr>
          <p:cNvCxnSpPr/>
          <p:nvPr/>
        </p:nvCxnSpPr>
        <p:spPr>
          <a:xfrm flipH="1">
            <a:off x="2381693" y="2571750"/>
            <a:ext cx="318977" cy="9838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E511E1-5B09-9149-82EB-D9021C1F00D7}"/>
              </a:ext>
            </a:extLst>
          </p:cNvPr>
          <p:cNvSpPr/>
          <p:nvPr/>
        </p:nvSpPr>
        <p:spPr>
          <a:xfrm>
            <a:off x="340242" y="832802"/>
            <a:ext cx="8463516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Uri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insert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(Uri url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ContentValues values)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IContentProvider provider = acquireProvider(url)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Uri createdRow = provider.insert(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createdRow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B5368-2E0C-BB44-ADDE-E03000AD36EB}"/>
              </a:ext>
            </a:extLst>
          </p:cNvPr>
          <p:cNvSpPr/>
          <p:nvPr/>
        </p:nvSpPr>
        <p:spPr>
          <a:xfrm>
            <a:off x="340242" y="2969120"/>
            <a:ext cx="8463516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acquireProvider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auth)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.acquireProvider(context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B9031E-EA3B-F344-B385-CE1B6F67F51C}"/>
              </a:ext>
            </a:extLst>
          </p:cNvPr>
          <p:cNvCxnSpPr/>
          <p:nvPr/>
        </p:nvCxnSpPr>
        <p:spPr>
          <a:xfrm>
            <a:off x="4051005" y="1392865"/>
            <a:ext cx="74428" cy="19244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F5207A-0183-A343-9741-EE6829C41386}"/>
              </a:ext>
            </a:extLst>
          </p:cNvPr>
          <p:cNvSpPr/>
          <p:nvPr/>
        </p:nvSpPr>
        <p:spPr>
          <a:xfrm>
            <a:off x="531628" y="863590"/>
            <a:ext cx="8080744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acquireProvider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auth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IContentProvider provider = acquireExistingProvider(c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IActivityManager.ContentProviderHolder holder 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holder = ActivityManagerNative.</a:t>
            </a:r>
            <a:r>
              <a:rPr lang="en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().getContentProvider(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getApplicationThread()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auth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userId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stable)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 = installProvider(c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6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A42A9F-EDE3-F34D-8D18-7AF05DD15EBD}"/>
              </a:ext>
            </a:extLst>
          </p:cNvPr>
          <p:cNvSpPr/>
          <p:nvPr/>
        </p:nvSpPr>
        <p:spPr>
          <a:xfrm>
            <a:off x="2615879" y="787078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本地找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2BC52D-A257-254B-B70A-B5A097E62CA0}"/>
              </a:ext>
            </a:extLst>
          </p:cNvPr>
          <p:cNvSpPr/>
          <p:nvPr/>
        </p:nvSpPr>
        <p:spPr>
          <a:xfrm>
            <a:off x="2615878" y="2143366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找到直接返回，不然请求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74FE1B-7005-CD46-A84D-F396F865A02A}"/>
              </a:ext>
            </a:extLst>
          </p:cNvPr>
          <p:cNvSpPr/>
          <p:nvPr/>
        </p:nvSpPr>
        <p:spPr>
          <a:xfrm>
            <a:off x="2615878" y="3499654"/>
            <a:ext cx="391224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holder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，本地安装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1289572-AD8F-D44F-816B-39438A9B3729}"/>
              </a:ext>
            </a:extLst>
          </p:cNvPr>
          <p:cNvCxnSpPr/>
          <p:nvPr/>
        </p:nvCxnSpPr>
        <p:spPr>
          <a:xfrm>
            <a:off x="4572000" y="1377387"/>
            <a:ext cx="0" cy="6481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AA7A928-AA7C-CF4F-81D6-D066CB272493}"/>
              </a:ext>
            </a:extLst>
          </p:cNvPr>
          <p:cNvCxnSpPr/>
          <p:nvPr/>
        </p:nvCxnSpPr>
        <p:spPr>
          <a:xfrm>
            <a:off x="4572000" y="2756703"/>
            <a:ext cx="0" cy="6481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87C5DA-D8BE-4145-BCD0-123BA26DA13A}"/>
              </a:ext>
            </a:extLst>
          </p:cNvPr>
          <p:cNvSpPr/>
          <p:nvPr/>
        </p:nvSpPr>
        <p:spPr>
          <a:xfrm>
            <a:off x="786809" y="309593"/>
            <a:ext cx="7570382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IContentProvider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acquireExistingProvider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ProviderKey key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ProviderKey(auth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userId)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ProviderClientRecord pr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mProviderMap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.get(key)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IContentProvider provider = pr.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jBinder = provider.asBinder()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(!jBinder.isBinderAlive())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handleUnstableProviderDiedLocked(jBinder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2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2569</Words>
  <Application>Microsoft Macintosh PowerPoint</Application>
  <PresentationFormat>全屏显示(16:9)</PresentationFormat>
  <Paragraphs>156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ContentProvider相关的面试题</vt:lpstr>
      <vt:lpstr>ContentProvider相关的面试题</vt:lpstr>
      <vt:lpstr>说说Provider的启动原理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说说Provider的启动原理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ContentProvider相关的面试题</dc:title>
  <dc:creator>Microsoft Office User</dc:creator>
  <cp:lastModifiedBy>Microsoft Office User</cp:lastModifiedBy>
  <cp:revision>227</cp:revision>
  <dcterms:created xsi:type="dcterms:W3CDTF">2019-03-15T02:13:39Z</dcterms:created>
  <dcterms:modified xsi:type="dcterms:W3CDTF">2019-03-16T07:47:33Z</dcterms:modified>
</cp:coreProperties>
</file>