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094"/>
  </p:normalViewPr>
  <p:slideViewPr>
    <p:cSldViewPr snapToGrid="0" snapToObjects="1">
      <p:cViewPr varScale="1">
        <p:scale>
          <a:sx n="129" d="100"/>
          <a:sy n="12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50A79-886C-F24B-87BD-01B8C50FA973}" type="datetimeFigureOut"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F7AA-A7BE-DB4B-BBF8-F51A3A24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先看几个相关问题，大家可以想一想。等这节课完了呢，大家应该都有答案了。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54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0F7AA-A7BE-DB4B-BBF8-F51A3A249848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9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2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98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2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0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41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2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8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4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8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FBDB-15D3-0C4B-A863-2256793BA0F3}" type="datetimeFigureOut">
              <a:t>2019/3/16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83AF-9BD1-4444-9CA3-95B1CEF3DF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23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5D61-670D-0D42-B3D7-677ED5F9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78556"/>
            <a:ext cx="6858000" cy="586389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线程通信相关的面试题</a:t>
            </a:r>
          </a:p>
        </p:txBody>
      </p:sp>
    </p:spTree>
    <p:extLst>
      <p:ext uri="{BB962C8B-B14F-4D97-AF65-F5344CB8AC3E}">
        <p14:creationId xmlns:p14="http://schemas.microsoft.com/office/powerpoint/2010/main" val="7507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DD29-8F1F-7E46-93B4-91103B68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线程通信相关的面试题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B32DC-4A1E-FE4C-B552-B79C8324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说说线程的消息队列是怎么创建的？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里线程间消息传递机制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的消息延时机制？</a:t>
            </a:r>
          </a:p>
        </p:txBody>
      </p:sp>
    </p:spTree>
    <p:extLst>
      <p:ext uri="{BB962C8B-B14F-4D97-AF65-F5344CB8AC3E}">
        <p14:creationId xmlns:p14="http://schemas.microsoft.com/office/powerpoint/2010/main" val="7255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1921-6137-BD46-9C09-4CF15FCA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说说线程的消息队列是怎么创建的？</a:t>
            </a:r>
          </a:p>
        </p:txBody>
      </p:sp>
    </p:spTree>
    <p:extLst>
      <p:ext uri="{BB962C8B-B14F-4D97-AF65-F5344CB8AC3E}">
        <p14:creationId xmlns:p14="http://schemas.microsoft.com/office/powerpoint/2010/main" val="221065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3C6B-423E-A641-B9B4-74533CF8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60B1-C987-FB44-9484-80F0F501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可以在子线程创建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主线程的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和子线程的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有什么关系？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是怎么创建的？</a:t>
            </a:r>
          </a:p>
        </p:txBody>
      </p:sp>
    </p:spTree>
    <p:extLst>
      <p:ext uri="{BB962C8B-B14F-4D97-AF65-F5344CB8AC3E}">
        <p14:creationId xmlns:p14="http://schemas.microsoft.com/office/powerpoint/2010/main" val="4829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62B3-DB93-2D4E-908E-784B85C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5ED7C-52E3-3740-B8DB-631B0FF4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31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122</Words>
  <Application>Microsoft Macintosh PowerPoint</Application>
  <PresentationFormat>全屏显示(16:9)</PresentationFormat>
  <Paragraphs>14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线程通信相关的面试题</vt:lpstr>
      <vt:lpstr>线程通信相关的面试题</vt:lpstr>
      <vt:lpstr>说说线程的消息队列是怎么创建的？</vt:lpstr>
      <vt:lpstr>看几个问题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26</cp:revision>
  <dcterms:created xsi:type="dcterms:W3CDTF">2019-03-16T08:04:06Z</dcterms:created>
  <dcterms:modified xsi:type="dcterms:W3CDTF">2019-03-16T08:41:28Z</dcterms:modified>
</cp:coreProperties>
</file>