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6" r:id="rId11"/>
    <p:sldId id="264" r:id="rId12"/>
    <p:sldId id="265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022"/>
  </p:normalViewPr>
  <p:slideViewPr>
    <p:cSldViewPr snapToGrid="0" snapToObjects="1">
      <p:cViewPr varScale="1">
        <p:scale>
          <a:sx n="130" d="100"/>
          <a:sy n="130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56B8D-88CE-7F46-87BE-5832D99BA9F5}" type="datetimeFigureOut"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6464-E152-B04D-A7DE-94D7BE5A58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23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首先要了解</a:t>
            </a:r>
            <a:r>
              <a:rPr kumimoji="1" lang="en-US" altLang="zh-CN"/>
              <a:t>binder</a:t>
            </a:r>
            <a:r>
              <a:rPr kumimoji="1" lang="zh-CN" altLang="en-US"/>
              <a:t>分层架构原理，</a:t>
            </a:r>
            <a:r>
              <a:rPr kumimoji="1" lang="en-US" altLang="zh-CN"/>
              <a:t>binder</a:t>
            </a:r>
            <a:r>
              <a:rPr kumimoji="1" lang="zh-CN" altLang="en-US"/>
              <a:t>的传输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43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</a:t>
            </a:r>
            <a:r>
              <a:rPr kumimoji="1" lang="en-US" altLang="zh-CN"/>
              <a:t>readStrongBinder</a:t>
            </a:r>
            <a:r>
              <a:rPr kumimoji="1" lang="zh-CN" altLang="en-US"/>
              <a:t>的实现，</a:t>
            </a:r>
            <a:endParaRPr kumimoji="1" lang="en-US" altLang="zh-CN"/>
          </a:p>
          <a:p>
            <a:r>
              <a:rPr kumimoji="1" lang="zh-CN" altLang="en-US"/>
              <a:t>这里从</a:t>
            </a:r>
            <a:r>
              <a:rPr kumimoji="1" lang="en-US" altLang="zh-CN"/>
              <a:t>native</a:t>
            </a:r>
            <a:r>
              <a:rPr kumimoji="1" lang="zh-CN" altLang="en-US"/>
              <a:t> </a:t>
            </a:r>
            <a:r>
              <a:rPr kumimoji="1" lang="en-US" altLang="zh-CN"/>
              <a:t>parcel</a:t>
            </a:r>
            <a:r>
              <a:rPr kumimoji="1" lang="zh-CN" altLang="en-US"/>
              <a:t>对象里</a:t>
            </a:r>
            <a:r>
              <a:rPr kumimoji="1" lang="en-US" altLang="zh-CN"/>
              <a:t>readStrongbinder</a:t>
            </a:r>
            <a:r>
              <a:rPr kumimoji="1" lang="zh-CN" altLang="en-US"/>
              <a:t>读出</a:t>
            </a:r>
            <a:r>
              <a:rPr kumimoji="1" lang="en-US" altLang="zh-CN"/>
              <a:t>bpbinder</a:t>
            </a:r>
            <a:r>
              <a:rPr kumimoji="1" lang="zh-CN" altLang="en-US"/>
              <a:t>，然后转成</a:t>
            </a:r>
            <a:r>
              <a:rPr kumimoji="1" lang="en-US" altLang="zh-CN"/>
              <a:t>BinderProxy</a:t>
            </a:r>
            <a:r>
              <a:rPr kumimoji="1" lang="zh-CN" altLang="en-US"/>
              <a:t>，咱们这假设是跨进程通信。这个</a:t>
            </a:r>
            <a:r>
              <a:rPr kumimoji="1" lang="en-US" altLang="zh-CN"/>
              <a:t>JavaObjectForIBinder</a:t>
            </a:r>
            <a:r>
              <a:rPr kumimoji="1" lang="zh-CN" altLang="en-US"/>
              <a:t>就是根据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binder</a:t>
            </a:r>
            <a:r>
              <a:rPr kumimoji="1" lang="zh-CN" altLang="en-US"/>
              <a:t>对象获得对应的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binder</a:t>
            </a:r>
            <a:r>
              <a:rPr kumimoji="1" lang="zh-CN" altLang="en-US"/>
              <a:t>对象。比如</a:t>
            </a:r>
            <a:r>
              <a:rPr kumimoji="1" lang="en-US" altLang="zh-CN"/>
              <a:t>native</a:t>
            </a:r>
            <a:r>
              <a:rPr kumimoji="1" lang="zh-CN" altLang="en-US"/>
              <a:t>层是</a:t>
            </a:r>
            <a:r>
              <a:rPr kumimoji="1" lang="en-US" altLang="zh-CN"/>
              <a:t>BBinder</a:t>
            </a:r>
            <a:r>
              <a:rPr kumimoji="1" lang="zh-CN" altLang="en-US"/>
              <a:t>，这就返回一个</a:t>
            </a:r>
            <a:r>
              <a:rPr kumimoji="1" lang="en-US" altLang="zh-CN"/>
              <a:t>Java</a:t>
            </a:r>
            <a:r>
              <a:rPr kumimoji="1" lang="zh-CN" altLang="en-US"/>
              <a:t>层</a:t>
            </a:r>
            <a:r>
              <a:rPr kumimoji="1" lang="en-US" altLang="zh-CN"/>
              <a:t>binder</a:t>
            </a:r>
            <a:r>
              <a:rPr kumimoji="1" lang="zh-CN" altLang="en-US"/>
              <a:t>对象，如果</a:t>
            </a:r>
            <a:r>
              <a:rPr kumimoji="1" lang="en-US" altLang="zh-CN"/>
              <a:t>native</a:t>
            </a:r>
            <a:r>
              <a:rPr kumimoji="1" lang="zh-CN" altLang="en-US"/>
              <a:t>层是</a:t>
            </a:r>
            <a:r>
              <a:rPr kumimoji="1" lang="en-US" altLang="zh-CN"/>
              <a:t>Bpbinder</a:t>
            </a:r>
            <a:r>
              <a:rPr kumimoji="1" lang="zh-CN" altLang="en-US"/>
              <a:t>，就返回一个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BinderProxy</a:t>
            </a:r>
            <a:r>
              <a:rPr kumimoji="1" lang="zh-CN" altLang="en-US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11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说这个函数之前，咱们要先说清楚一个流程，这个流程是</a:t>
            </a:r>
            <a:r>
              <a:rPr kumimoji="1" lang="en-US" altLang="zh-CN"/>
              <a:t>binder</a:t>
            </a:r>
            <a:r>
              <a:rPr kumimoji="1" lang="zh-CN" altLang="en-US"/>
              <a:t>驱动中的，咱们就不贴代码了，只要知道有这回事就行了，什么事呢？</a:t>
            </a:r>
            <a:r>
              <a:rPr kumimoji="1" lang="en-US" altLang="zh-CN"/>
              <a:t>binder</a:t>
            </a:r>
            <a:r>
              <a:rPr kumimoji="1" lang="zh-CN" altLang="en-US"/>
              <a:t>实体对象要传到另一个进程，在写到</a:t>
            </a:r>
            <a:r>
              <a:rPr kumimoji="1" lang="en-US" altLang="zh-CN"/>
              <a:t>binder</a:t>
            </a:r>
            <a:r>
              <a:rPr kumimoji="1" lang="zh-CN" altLang="en-US"/>
              <a:t>驱动的时候，先看</a:t>
            </a:r>
            <a:r>
              <a:rPr kumimoji="1" lang="en-US" altLang="zh-CN"/>
              <a:t>binder_node</a:t>
            </a:r>
            <a:r>
              <a:rPr kumimoji="1" lang="zh-CN" altLang="en-US"/>
              <a:t>是否存在，不存在就创建一个。然后看目标进程</a:t>
            </a:r>
            <a:r>
              <a:rPr kumimoji="1" lang="en-US" altLang="zh-CN"/>
              <a:t>Binder</a:t>
            </a:r>
            <a:r>
              <a:rPr kumimoji="1" lang="zh-CN" altLang="en-US"/>
              <a:t>引用是否存在，不存在就创建一个。然后构造一个</a:t>
            </a:r>
            <a:r>
              <a:rPr kumimoji="1" lang="en-US" altLang="zh-CN"/>
              <a:t>binder_type_handle</a:t>
            </a:r>
            <a:r>
              <a:rPr kumimoji="1" lang="zh-CN" altLang="en-US"/>
              <a:t>的</a:t>
            </a:r>
            <a:r>
              <a:rPr kumimoji="1" lang="en-US" altLang="zh-CN"/>
              <a:t>flat_binder_object</a:t>
            </a:r>
            <a:r>
              <a:rPr kumimoji="1" lang="zh-CN" altLang="en-US"/>
              <a:t>对象发给目标进程。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所以这里从</a:t>
            </a:r>
            <a:r>
              <a:rPr kumimoji="1" lang="en-US" altLang="zh-CN"/>
              <a:t>parcel</a:t>
            </a:r>
            <a:r>
              <a:rPr kumimoji="1" lang="zh-CN" altLang="en-US"/>
              <a:t>里取出</a:t>
            </a:r>
            <a:r>
              <a:rPr kumimoji="1" lang="en-US" altLang="zh-CN"/>
              <a:t>flat_binder_object</a:t>
            </a:r>
            <a:r>
              <a:rPr kumimoji="1" lang="zh-CN" altLang="en-US"/>
              <a:t>对象，然后调用</a:t>
            </a:r>
            <a:r>
              <a:rPr kumimoji="1" lang="en-US" altLang="zh-CN"/>
              <a:t>getStrongProxyForHandle</a:t>
            </a:r>
            <a:r>
              <a:rPr kumimoji="1" lang="zh-CN" altLang="en-US"/>
              <a:t>，根据</a:t>
            </a:r>
            <a:r>
              <a:rPr kumimoji="1" lang="en-US" altLang="zh-CN"/>
              <a:t>flat_binder_object</a:t>
            </a:r>
            <a:r>
              <a:rPr kumimoji="1" lang="zh-CN" altLang="en-US"/>
              <a:t>里的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值，创建一个</a:t>
            </a:r>
            <a:r>
              <a:rPr kumimoji="1" lang="en-US" altLang="zh-CN"/>
              <a:t>Bpbinder</a:t>
            </a:r>
            <a:r>
              <a:rPr kumimoji="1" lang="zh-CN" altLang="en-US"/>
              <a:t>。我们注意到，</a:t>
            </a:r>
            <a:r>
              <a:rPr kumimoji="1" lang="en-US" altLang="zh-CN"/>
              <a:t>binder</a:t>
            </a:r>
            <a:r>
              <a:rPr kumimoji="1" lang="zh-CN" altLang="en-US"/>
              <a:t>实体写到驱动的时候是带上了</a:t>
            </a:r>
            <a:r>
              <a:rPr kumimoji="1" lang="en-US" altLang="zh-CN"/>
              <a:t>binder</a:t>
            </a:r>
            <a:r>
              <a:rPr kumimoji="1" lang="zh-CN" altLang="en-US"/>
              <a:t>对象，但是到目标进程的时候，这里只有一个</a:t>
            </a:r>
            <a:r>
              <a:rPr kumimoji="1" lang="en-US" altLang="zh-CN"/>
              <a:t>Handle</a:t>
            </a:r>
            <a:r>
              <a:rPr kumimoji="1" lang="zh-CN" altLang="en-US"/>
              <a:t>值，其实是驱动为了</a:t>
            </a:r>
            <a:r>
              <a:rPr kumimoji="1" lang="en-US" altLang="zh-CN"/>
              <a:t>binder</a:t>
            </a:r>
            <a:r>
              <a:rPr kumimoji="1" lang="zh-CN" altLang="en-US"/>
              <a:t>实体生成了一个</a:t>
            </a:r>
            <a:r>
              <a:rPr kumimoji="1" lang="en-US" altLang="zh-CN"/>
              <a:t>binder</a:t>
            </a:r>
            <a:r>
              <a:rPr kumimoji="1" lang="zh-CN" altLang="en-US"/>
              <a:t>引用注册到目标进程的一张表从而有了这个</a:t>
            </a:r>
            <a:r>
              <a:rPr kumimoji="1" lang="en-US" altLang="zh-CN"/>
              <a:t>Handle</a:t>
            </a:r>
            <a:r>
              <a:rPr kumimoji="1" lang="zh-CN" altLang="en-US"/>
              <a:t>值，传到目标进程，他们自己</a:t>
            </a:r>
            <a:r>
              <a:rPr kumimoji="1" lang="en-US" altLang="zh-CN"/>
              <a:t>new</a:t>
            </a:r>
            <a:r>
              <a:rPr kumimoji="1" lang="zh-CN" altLang="en-US"/>
              <a:t>一个</a:t>
            </a:r>
            <a:r>
              <a:rPr kumimoji="1" lang="en-US" altLang="zh-CN"/>
              <a:t>BpBinder</a:t>
            </a:r>
            <a:r>
              <a:rPr kumimoji="1" lang="zh-CN" altLang="en-US"/>
              <a:t>就好，所以这里</a:t>
            </a:r>
            <a:r>
              <a:rPr kumimoji="1" lang="en-US" altLang="zh-CN"/>
              <a:t>flat</a:t>
            </a:r>
            <a:r>
              <a:rPr kumimoji="1" lang="zh-CN" altLang="en-US"/>
              <a:t>里带个</a:t>
            </a:r>
            <a:r>
              <a:rPr kumimoji="1" lang="en-US" altLang="zh-CN"/>
              <a:t>handle</a:t>
            </a:r>
            <a:r>
              <a:rPr kumimoji="1" lang="zh-CN" altLang="en-US"/>
              <a:t>就行。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858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lookupHandleLocked</a:t>
            </a:r>
            <a:r>
              <a:rPr kumimoji="1" lang="zh-CN" altLang="en-US"/>
              <a:t>就是根据</a:t>
            </a:r>
            <a:r>
              <a:rPr kumimoji="1" lang="en-US" altLang="zh-CN"/>
              <a:t>handle</a:t>
            </a:r>
            <a:r>
              <a:rPr kumimoji="1" lang="zh-CN" altLang="en-US"/>
              <a:t>值找到数组里对应</a:t>
            </a:r>
            <a:r>
              <a:rPr kumimoji="1" lang="en-US" altLang="zh-CN"/>
              <a:t>index</a:t>
            </a:r>
            <a:r>
              <a:rPr kumimoji="1" lang="zh-CN" altLang="en-US"/>
              <a:t>的元素，如果这个元素的</a:t>
            </a:r>
            <a:r>
              <a:rPr kumimoji="1" lang="en-US" altLang="zh-CN"/>
              <a:t>binder</a:t>
            </a:r>
            <a:r>
              <a:rPr kumimoji="1" lang="zh-CN" altLang="en-US"/>
              <a:t>对象还没创建，就创建一个</a:t>
            </a:r>
            <a:r>
              <a:rPr kumimoji="1" lang="en-US" altLang="zh-CN"/>
              <a:t>BpBinder</a:t>
            </a:r>
            <a:r>
              <a:rPr kumimoji="1" lang="zh-CN" altLang="en-US"/>
              <a:t>，然后返回。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现在我们明白了，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18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咱们这用</a:t>
            </a:r>
            <a:r>
              <a:rPr kumimoji="1" lang="en-US" altLang="zh-CN"/>
              <a:t>AIDL</a:t>
            </a:r>
            <a:r>
              <a:rPr kumimoji="1" lang="zh-CN" altLang="en-US"/>
              <a:t>定义了两个接口，其中</a:t>
            </a:r>
            <a:r>
              <a:rPr kumimoji="1" lang="en-US" altLang="zh-CN"/>
              <a:t>IRemoteCaller</a:t>
            </a:r>
            <a:r>
              <a:rPr kumimoji="1" lang="zh-CN" altLang="en-US"/>
              <a:t>需要给</a:t>
            </a:r>
            <a:r>
              <a:rPr kumimoji="1" lang="en-US" altLang="zh-CN"/>
              <a:t>ICallback</a:t>
            </a:r>
            <a:r>
              <a:rPr kumimoji="1" lang="zh-CN" altLang="en-US"/>
              <a:t>发布到另一个进程，咱们看编译出来的</a:t>
            </a:r>
            <a:r>
              <a:rPr kumimoji="1" lang="en-US" altLang="zh-CN"/>
              <a:t>java</a:t>
            </a:r>
            <a:r>
              <a:rPr kumimoji="1" lang="zh-CN" altLang="en-US"/>
              <a:t>类，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6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这是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publishBinder</a:t>
            </a:r>
            <a:r>
              <a:rPr kumimoji="1" lang="zh-CN" altLang="en-US"/>
              <a:t>函数，咱们看，</a:t>
            </a:r>
            <a:r>
              <a:rPr kumimoji="1" lang="en-US" altLang="zh-CN"/>
              <a:t>callback</a:t>
            </a:r>
            <a:r>
              <a:rPr kumimoji="1" lang="zh-CN" altLang="en-US"/>
              <a:t>这个</a:t>
            </a:r>
            <a:r>
              <a:rPr kumimoji="1" lang="en-US" altLang="zh-CN"/>
              <a:t>binder</a:t>
            </a:r>
            <a:r>
              <a:rPr kumimoji="1" lang="zh-CN" altLang="en-US"/>
              <a:t>对象通过</a:t>
            </a:r>
            <a:r>
              <a:rPr kumimoji="1" lang="en-US" altLang="zh-CN"/>
              <a:t>writeStrongBinder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里，被</a:t>
            </a:r>
            <a:r>
              <a:rPr kumimoji="1" lang="en-US" altLang="zh-CN"/>
              <a:t>BpBinder</a:t>
            </a:r>
            <a:r>
              <a:rPr kumimoji="1" lang="zh-CN" altLang="en-US"/>
              <a:t>一起</a:t>
            </a:r>
            <a:r>
              <a:rPr kumimoji="1" lang="en-US" altLang="zh-CN"/>
              <a:t>transact</a:t>
            </a:r>
            <a:r>
              <a:rPr kumimoji="1" lang="zh-CN" altLang="en-US"/>
              <a:t>出去了，咱们再看实体端怎么读出这个</a:t>
            </a:r>
            <a:r>
              <a:rPr kumimoji="1" lang="en-US" altLang="zh-CN"/>
              <a:t>binder</a:t>
            </a:r>
            <a:r>
              <a:rPr kumimoji="1" lang="zh-CN" altLang="en-US"/>
              <a:t>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13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这里可以看到，通过调用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readStrongBinder</a:t>
            </a:r>
            <a:r>
              <a:rPr kumimoji="1" lang="zh-CN" altLang="en-US"/>
              <a:t>得到</a:t>
            </a:r>
            <a:r>
              <a:rPr kumimoji="1" lang="en-US" altLang="zh-CN"/>
              <a:t>binder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我们要搞清楚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writeStrongBinder</a:t>
            </a:r>
            <a:r>
              <a:rPr kumimoji="1" lang="zh-CN" altLang="en-US"/>
              <a:t>和</a:t>
            </a:r>
            <a:r>
              <a:rPr kumimoji="1" lang="en-US" altLang="zh-CN"/>
              <a:t>readStrongBinder</a:t>
            </a:r>
            <a:r>
              <a:rPr kumimoji="1" lang="zh-CN" altLang="en-US"/>
              <a:t>的原理，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23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这里先获得</a:t>
            </a:r>
            <a:r>
              <a:rPr kumimoji="1" lang="en-US" altLang="zh-CN"/>
              <a:t>java</a:t>
            </a:r>
            <a:r>
              <a:rPr kumimoji="1" lang="zh-CN" altLang="en-US"/>
              <a:t>层</a:t>
            </a:r>
            <a:r>
              <a:rPr kumimoji="1" lang="en-US" altLang="zh-CN"/>
              <a:t>Binder</a:t>
            </a:r>
            <a:r>
              <a:rPr kumimoji="1" lang="zh-CN" altLang="en-US"/>
              <a:t>对象对应的</a:t>
            </a:r>
            <a:r>
              <a:rPr kumimoji="1" lang="en-US" altLang="zh-CN"/>
              <a:t>Native</a:t>
            </a:r>
            <a:r>
              <a:rPr kumimoji="1" lang="zh-CN" altLang="en-US"/>
              <a:t>层对象，然后调用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Parcel</a:t>
            </a:r>
            <a:r>
              <a:rPr kumimoji="1" lang="zh-CN" altLang="en-US"/>
              <a:t>对象的</a:t>
            </a:r>
            <a:r>
              <a:rPr kumimoji="1" lang="en-US" altLang="zh-CN"/>
              <a:t>writeStrongBinder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11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这个函数的作用就是获得</a:t>
            </a:r>
            <a:r>
              <a:rPr kumimoji="1" lang="en-US" altLang="zh-CN"/>
              <a:t>Java</a:t>
            </a:r>
            <a:r>
              <a:rPr kumimoji="1" lang="zh-CN" altLang="en-US"/>
              <a:t>层</a:t>
            </a:r>
            <a:r>
              <a:rPr kumimoji="1" lang="en-US" altLang="zh-CN"/>
              <a:t>binder</a:t>
            </a:r>
            <a:r>
              <a:rPr kumimoji="1" lang="zh-CN" altLang="en-US"/>
              <a:t>对应的</a:t>
            </a:r>
            <a:r>
              <a:rPr kumimoji="1" lang="en-US" altLang="zh-CN"/>
              <a:t>native</a:t>
            </a:r>
            <a:r>
              <a:rPr kumimoji="1" lang="zh-CN" altLang="en-US"/>
              <a:t>层对象。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这里传进来的可能是</a:t>
            </a:r>
            <a:r>
              <a:rPr kumimoji="1" lang="en-US" altLang="zh-CN"/>
              <a:t>binder</a:t>
            </a:r>
            <a:r>
              <a:rPr kumimoji="1" lang="zh-CN" altLang="en-US"/>
              <a:t>对象，也可能是</a:t>
            </a:r>
            <a:r>
              <a:rPr kumimoji="1" lang="en-US" altLang="zh-CN"/>
              <a:t>binderProxy</a:t>
            </a:r>
            <a:r>
              <a:rPr kumimoji="1" lang="zh-CN" altLang="en-US"/>
              <a:t>对象，如果是</a:t>
            </a:r>
            <a:r>
              <a:rPr kumimoji="1" lang="en-US" altLang="zh-CN"/>
              <a:t>binder</a:t>
            </a:r>
            <a:r>
              <a:rPr kumimoji="1" lang="zh-CN" altLang="en-US"/>
              <a:t>对象，对应的</a:t>
            </a:r>
            <a:r>
              <a:rPr kumimoji="1" lang="en-US" altLang="zh-CN"/>
              <a:t>Native</a:t>
            </a:r>
            <a:r>
              <a:rPr kumimoji="1" lang="zh-CN" altLang="en-US"/>
              <a:t>对象是</a:t>
            </a:r>
            <a:r>
              <a:rPr kumimoji="1" lang="en-US" altLang="zh-CN"/>
              <a:t>JavaBBinder</a:t>
            </a:r>
            <a:r>
              <a:rPr kumimoji="1" lang="zh-CN" altLang="en-US"/>
              <a:t>，这个其实继承</a:t>
            </a:r>
            <a:r>
              <a:rPr kumimoji="1" lang="en-US" altLang="zh-CN"/>
              <a:t>BBinder</a:t>
            </a:r>
            <a:r>
              <a:rPr kumimoji="1" lang="zh-CN" altLang="en-US"/>
              <a:t>。如果是</a:t>
            </a:r>
            <a:r>
              <a:rPr kumimoji="1" lang="en-US" altLang="zh-CN"/>
              <a:t>BinderProxy</a:t>
            </a:r>
            <a:r>
              <a:rPr kumimoji="1" lang="zh-CN" altLang="en-US"/>
              <a:t>对象，对应的</a:t>
            </a:r>
            <a:r>
              <a:rPr kumimoji="1" lang="en-US" altLang="zh-CN"/>
              <a:t>native</a:t>
            </a:r>
            <a:r>
              <a:rPr kumimoji="1" lang="zh-CN" altLang="en-US"/>
              <a:t>对象是</a:t>
            </a:r>
            <a:r>
              <a:rPr kumimoji="1" lang="en-US" altLang="zh-CN"/>
              <a:t>BpBinder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14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localBinder</a:t>
            </a:r>
            <a:r>
              <a:rPr kumimoji="1" lang="zh-CN" altLang="en-US"/>
              <a:t>返回的就是</a:t>
            </a:r>
            <a:r>
              <a:rPr kumimoji="1" lang="en-US" altLang="zh-CN"/>
              <a:t>BBinder</a:t>
            </a:r>
            <a:r>
              <a:rPr kumimoji="1" lang="zh-CN" altLang="en-US"/>
              <a:t>自己，这有一个</a:t>
            </a:r>
            <a:r>
              <a:rPr kumimoji="1" lang="en-US" altLang="zh-CN"/>
              <a:t>flat_binder_object</a:t>
            </a:r>
            <a:r>
              <a:rPr kumimoji="1" lang="zh-CN" altLang="en-US"/>
              <a:t>对象，给对象类型设为</a:t>
            </a:r>
            <a:r>
              <a:rPr kumimoji="1" lang="en-US" altLang="zh-CN"/>
              <a:t>BINDER_TYPE_BINDER</a:t>
            </a:r>
            <a:r>
              <a:rPr kumimoji="1" lang="zh-CN" altLang="en-US"/>
              <a:t>，注意这个</a:t>
            </a:r>
            <a:r>
              <a:rPr kumimoji="1" lang="en-US" altLang="zh-CN"/>
              <a:t>bbinder</a:t>
            </a:r>
            <a:r>
              <a:rPr kumimoji="1" lang="zh-CN" altLang="en-US"/>
              <a:t>保存在</a:t>
            </a:r>
            <a:r>
              <a:rPr kumimoji="1" lang="en-US" altLang="zh-CN"/>
              <a:t>flat_binder_object</a:t>
            </a:r>
            <a:r>
              <a:rPr kumimoji="1" lang="zh-CN" altLang="en-US"/>
              <a:t>的</a:t>
            </a:r>
            <a:r>
              <a:rPr kumimoji="1" lang="en-US" altLang="zh-CN"/>
              <a:t>cookie</a:t>
            </a:r>
            <a:r>
              <a:rPr kumimoji="1" lang="zh-CN" altLang="en-US"/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16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这里调了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writeObject</a:t>
            </a:r>
            <a:r>
              <a:rPr kumimoji="1" lang="zh-CN" altLang="en-US"/>
              <a:t>，给这个</a:t>
            </a:r>
            <a:r>
              <a:rPr kumimoji="1" lang="en-US" altLang="zh-CN"/>
              <a:t>flat_binder_object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实现机制，首先给</a:t>
            </a:r>
            <a:r>
              <a:rPr kumimoji="1" lang="en-US" altLang="zh-CN"/>
              <a:t>flat_binder_object</a:t>
            </a:r>
            <a:r>
              <a:rPr kumimoji="1" lang="zh-CN" altLang="en-US"/>
              <a:t>这个对象保存在</a:t>
            </a:r>
            <a:r>
              <a:rPr kumimoji="1" lang="en-US" altLang="zh-CN"/>
              <a:t>parcel</a:t>
            </a:r>
            <a:r>
              <a:rPr kumimoji="1" lang="zh-CN" altLang="en-US"/>
              <a:t>里，另外还要给他在</a:t>
            </a:r>
            <a:r>
              <a:rPr kumimoji="1" lang="en-US" altLang="zh-CN"/>
              <a:t>parcel</a:t>
            </a:r>
            <a:r>
              <a:rPr kumimoji="1" lang="zh-CN" altLang="en-US"/>
              <a:t>里的偏移位置保存在</a:t>
            </a:r>
            <a:r>
              <a:rPr kumimoji="1" lang="en-US" altLang="zh-CN"/>
              <a:t>mObjects</a:t>
            </a:r>
            <a:r>
              <a:rPr kumimoji="1" lang="zh-CN" altLang="en-US"/>
              <a:t>中。</a:t>
            </a:r>
            <a:r>
              <a:rPr kumimoji="1" lang="en-US" altLang="zh-CN"/>
              <a:t>finishWrite</a:t>
            </a:r>
            <a:r>
              <a:rPr kumimoji="1" lang="zh-CN" altLang="en-US"/>
              <a:t>是更新</a:t>
            </a:r>
            <a:r>
              <a:rPr kumimoji="1" lang="en-US" altLang="zh-CN"/>
              <a:t>mDataPos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02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</a:t>
            </a:r>
            <a:r>
              <a:rPr kumimoji="1" lang="en-US" altLang="zh-CN"/>
              <a:t>parcel</a:t>
            </a:r>
            <a:r>
              <a:rPr kumimoji="1" lang="zh-CN" altLang="en-US"/>
              <a:t>的内存布局，</a:t>
            </a:r>
            <a:r>
              <a:rPr kumimoji="1" lang="en-US" altLang="zh-CN"/>
              <a:t>parcel</a:t>
            </a:r>
            <a:r>
              <a:rPr kumimoji="1" lang="zh-CN" altLang="en-US"/>
              <a:t>里</a:t>
            </a:r>
            <a:r>
              <a:rPr kumimoji="1" lang="en-US" altLang="zh-CN"/>
              <a:t>mData</a:t>
            </a:r>
            <a:r>
              <a:rPr kumimoji="1" lang="zh-CN" altLang="en-US"/>
              <a:t>就是</a:t>
            </a:r>
            <a:r>
              <a:rPr kumimoji="1" lang="en-US" altLang="zh-CN"/>
              <a:t>buffer</a:t>
            </a:r>
            <a:r>
              <a:rPr kumimoji="1" lang="zh-CN" altLang="en-US"/>
              <a:t>的起始地址，另外还有一个</a:t>
            </a:r>
            <a:r>
              <a:rPr kumimoji="1" lang="en-US" altLang="zh-CN"/>
              <a:t>mObjects</a:t>
            </a:r>
            <a:r>
              <a:rPr kumimoji="1" lang="zh-CN" altLang="en-US"/>
              <a:t>数组，用来保存</a:t>
            </a:r>
            <a:r>
              <a:rPr kumimoji="1" lang="en-US" altLang="zh-CN"/>
              <a:t>flat_binder_object</a:t>
            </a:r>
            <a:r>
              <a:rPr kumimoji="1" lang="zh-CN" altLang="en-US"/>
              <a:t>的偏移。比如这里往</a:t>
            </a:r>
            <a:r>
              <a:rPr kumimoji="1" lang="en-US" altLang="zh-CN"/>
              <a:t>parcel</a:t>
            </a:r>
          </a:p>
          <a:p>
            <a:r>
              <a:rPr kumimoji="1" lang="zh-CN" altLang="en-US"/>
              <a:t>里写了两个</a:t>
            </a:r>
            <a:r>
              <a:rPr kumimoji="1" lang="en-US" altLang="zh-CN"/>
              <a:t>binder</a:t>
            </a:r>
            <a:r>
              <a:rPr kumimoji="1" lang="zh-CN" altLang="en-US"/>
              <a:t>，就会创建两个</a:t>
            </a:r>
            <a:r>
              <a:rPr kumimoji="1" lang="en-US" altLang="zh-CN"/>
              <a:t>flat_binder_object</a:t>
            </a:r>
            <a:r>
              <a:rPr kumimoji="1" lang="zh-CN" altLang="en-US"/>
              <a:t>对象存储在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buffer</a:t>
            </a:r>
            <a:r>
              <a:rPr kumimoji="1" lang="zh-CN" altLang="en-US"/>
              <a:t>里，注意哈，这里不是存的指针，而是真正的结构体对象。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从这个图我们也能知道给一定一个</a:t>
            </a:r>
            <a:r>
              <a:rPr kumimoji="1" lang="en-US" altLang="zh-CN"/>
              <a:t>parcel</a:t>
            </a:r>
            <a:r>
              <a:rPr kumimoji="1" lang="zh-CN" altLang="en-US"/>
              <a:t>，我们就能取出他的所有</a:t>
            </a:r>
            <a:r>
              <a:rPr kumimoji="1" lang="en-US" altLang="zh-CN"/>
              <a:t>flat_binder_object</a:t>
            </a:r>
            <a:r>
              <a:rPr kumimoji="1" lang="zh-CN" altLang="en-US"/>
              <a:t>对象，也就能拿到对应的</a:t>
            </a:r>
            <a:r>
              <a:rPr kumimoji="1" lang="en-US" altLang="zh-CN"/>
              <a:t>binder</a:t>
            </a:r>
            <a:r>
              <a:rPr kumimoji="1" lang="zh-CN" altLang="en-US"/>
              <a:t>对象了。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9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70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20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8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7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4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19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6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4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59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F65D-123E-AF4F-9857-A0ECF2E7E0E4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0226C-763A-A74A-A874-ECEADE63F3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46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3052-1A44-774F-A5AB-687131A56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78556"/>
            <a:ext cx="6858000" cy="586389"/>
          </a:xfrm>
        </p:spPr>
        <p:txBody>
          <a:bodyPr anchor="ctr">
            <a:normAutofit/>
          </a:bodyPr>
          <a:lstStyle/>
          <a:p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是怎么跨进程传递的？</a:t>
            </a:r>
          </a:p>
        </p:txBody>
      </p:sp>
    </p:spTree>
    <p:extLst>
      <p:ext uri="{BB962C8B-B14F-4D97-AF65-F5344CB8AC3E}">
        <p14:creationId xmlns:p14="http://schemas.microsoft.com/office/powerpoint/2010/main" val="393720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7A312F-7D26-214A-B5B1-279EF81ADD02}"/>
              </a:ext>
            </a:extLst>
          </p:cNvPr>
          <p:cNvSpPr/>
          <p:nvPr/>
        </p:nvSpPr>
        <p:spPr>
          <a:xfrm>
            <a:off x="813391" y="2667443"/>
            <a:ext cx="7517219" cy="862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458D6F9-F801-5148-9A78-2FD837F702EA}"/>
              </a:ext>
            </a:extLst>
          </p:cNvPr>
          <p:cNvCxnSpPr/>
          <p:nvPr/>
        </p:nvCxnSpPr>
        <p:spPr>
          <a:xfrm>
            <a:off x="818709" y="1935126"/>
            <a:ext cx="0" cy="63662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683E77B-ABED-894B-9B88-E339A7EBCE6F}"/>
              </a:ext>
            </a:extLst>
          </p:cNvPr>
          <p:cNvSpPr txBox="1"/>
          <p:nvPr/>
        </p:nvSpPr>
        <p:spPr>
          <a:xfrm>
            <a:off x="829335" y="196702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mData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9C370-66BD-DC40-9935-626CEAB18F5A}"/>
              </a:ext>
            </a:extLst>
          </p:cNvPr>
          <p:cNvSpPr/>
          <p:nvPr/>
        </p:nvSpPr>
        <p:spPr>
          <a:xfrm>
            <a:off x="3710764" y="1722474"/>
            <a:ext cx="1201478" cy="41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E906A2-CAA1-9548-8C48-192C18CAB404}"/>
              </a:ext>
            </a:extLst>
          </p:cNvPr>
          <p:cNvSpPr txBox="1"/>
          <p:nvPr/>
        </p:nvSpPr>
        <p:spPr>
          <a:xfrm>
            <a:off x="2472925" y="173310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mObjects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7C8A9A-5BE1-A344-A54A-6C3D5D64C0F4}"/>
              </a:ext>
            </a:extLst>
          </p:cNvPr>
          <p:cNvSpPr/>
          <p:nvPr/>
        </p:nvSpPr>
        <p:spPr>
          <a:xfrm>
            <a:off x="4948603" y="1722474"/>
            <a:ext cx="1201478" cy="41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94E316-5B87-CF42-9250-09E85A87329D}"/>
              </a:ext>
            </a:extLst>
          </p:cNvPr>
          <p:cNvSpPr/>
          <p:nvPr/>
        </p:nvSpPr>
        <p:spPr>
          <a:xfrm>
            <a:off x="6186442" y="1722474"/>
            <a:ext cx="1201478" cy="41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A83DED-70A6-5341-9A8E-ED0437927E1E}"/>
              </a:ext>
            </a:extLst>
          </p:cNvPr>
          <p:cNvSpPr/>
          <p:nvPr/>
        </p:nvSpPr>
        <p:spPr>
          <a:xfrm>
            <a:off x="2955852" y="2892056"/>
            <a:ext cx="1992752" cy="404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</a:t>
            </a:r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5B9AB8-A450-114B-88C0-39FCCEA61BA0}"/>
              </a:ext>
            </a:extLst>
          </p:cNvPr>
          <p:cNvSpPr/>
          <p:nvPr/>
        </p:nvSpPr>
        <p:spPr>
          <a:xfrm>
            <a:off x="4991314" y="2892055"/>
            <a:ext cx="1992752" cy="404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</a:t>
            </a:r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CA4B027-9AE6-0E47-BC46-7273C5C70854}"/>
              </a:ext>
            </a:extLst>
          </p:cNvPr>
          <p:cNvCxnSpPr/>
          <p:nvPr/>
        </p:nvCxnSpPr>
        <p:spPr>
          <a:xfrm flipH="1">
            <a:off x="2955852" y="2253438"/>
            <a:ext cx="1355651" cy="6386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5C65176-85FD-2547-B48B-A587785F68C2}"/>
              </a:ext>
            </a:extLst>
          </p:cNvPr>
          <p:cNvCxnSpPr/>
          <p:nvPr/>
        </p:nvCxnSpPr>
        <p:spPr>
          <a:xfrm flipH="1">
            <a:off x="4991314" y="2253438"/>
            <a:ext cx="558028" cy="6386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3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11143C-082A-6D45-A9C0-1976C19040DF}"/>
              </a:ext>
            </a:extLst>
          </p:cNvPr>
          <p:cNvSpPr/>
          <p:nvPr/>
        </p:nvSpPr>
        <p:spPr>
          <a:xfrm>
            <a:off x="1913860" y="217489"/>
            <a:ext cx="5316279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readStrongBinder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nativeReadStrongBinder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mNativePtr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57B45D-1AE6-ED46-AA3B-D29954BE33AD}"/>
              </a:ext>
            </a:extLst>
          </p:cNvPr>
          <p:cNvSpPr/>
          <p:nvPr/>
        </p:nvSpPr>
        <p:spPr>
          <a:xfrm>
            <a:off x="183412" y="1512176"/>
            <a:ext cx="8777176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android_os_Parcel_readStrongBinder(JNIEnv*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nativePtr)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Parcel* parcel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&lt;Parcel*&gt;(nativePtr)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!= NULL)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javaObjectForIBinder(env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parcel-&gt;readStrongBinder())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15A32F-4A7C-6243-93A5-4B5FD271A1B5}"/>
              </a:ext>
            </a:extLst>
          </p:cNvPr>
          <p:cNvSpPr/>
          <p:nvPr/>
        </p:nvSpPr>
        <p:spPr>
          <a:xfrm>
            <a:off x="2775098" y="3457387"/>
            <a:ext cx="5762846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Parcel::readStrongBinder()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val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unflatten_binder(ProcessState::self()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&amp;val)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0B3B053-F04E-4E4F-AE00-79EF0C8BA016}"/>
              </a:ext>
            </a:extLst>
          </p:cNvPr>
          <p:cNvCxnSpPr/>
          <p:nvPr/>
        </p:nvCxnSpPr>
        <p:spPr>
          <a:xfrm flipH="1">
            <a:off x="5805377" y="2923953"/>
            <a:ext cx="350874" cy="6379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203ECF-CB99-184E-8CD3-3187D393F609}"/>
              </a:ext>
            </a:extLst>
          </p:cNvPr>
          <p:cNvSpPr/>
          <p:nvPr/>
        </p:nvSpPr>
        <p:spPr>
          <a:xfrm>
            <a:off x="414670" y="448091"/>
            <a:ext cx="8314660" cy="341632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unflatten_binder(sp&lt;ProcessState&gt;&amp; proc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in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sp&lt;IBinder&gt;* out)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flat_binder_object* flat = in.readObject(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(flat-&gt;type)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BINDER_TYPE_BINDER: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*out 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&lt;IBinder*&gt;(flat-&gt;cookie)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case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BINDER_TYPE_HANDLE: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*out = proc-&gt;getStrongProxyForHandle(flat-&gt;handle)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53E894-E788-F445-A327-642C62BFC45A}"/>
              </a:ext>
            </a:extLst>
          </p:cNvPr>
          <p:cNvSpPr txBox="1"/>
          <p:nvPr/>
        </p:nvSpPr>
        <p:spPr>
          <a:xfrm>
            <a:off x="187498" y="4008473"/>
            <a:ext cx="8749768" cy="92333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binder_node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是否存在，不存在即创建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目标进程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binder_ref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是否存在，不存在即创建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构造一个类型为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BINDER_TYPE_HANDLE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对象发给目标进程</a:t>
            </a:r>
          </a:p>
        </p:txBody>
      </p:sp>
    </p:spTree>
    <p:extLst>
      <p:ext uri="{BB962C8B-B14F-4D97-AF65-F5344CB8AC3E}">
        <p14:creationId xmlns:p14="http://schemas.microsoft.com/office/powerpoint/2010/main" val="165666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ED67BD-4803-D448-AAA2-50967ED01781}"/>
              </a:ext>
            </a:extLst>
          </p:cNvPr>
          <p:cNvSpPr/>
          <p:nvPr/>
        </p:nvSpPr>
        <p:spPr>
          <a:xfrm>
            <a:off x="664535" y="586591"/>
            <a:ext cx="7814930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ProcessState::getStrongProxyForHandle(int32_t handle)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result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handle_entry* e = lookupHandleLocked(handle)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IBinder* b = e-&gt;binder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 == NULL)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BpBinder(handle)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e-&gt;binder = b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 = b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42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042C-3903-0C49-B0C3-6D205249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是怎么跨进程传输的？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CACB7-BE3A-EA4E-B94D-3A29411E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writeStrongBinder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readStrongBinder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中存储原理，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说清楚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binder_node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binder_ref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目标进程根据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binder_ref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BpBinder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由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BpBinder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再往上到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BinderProxy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到业务层的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5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11CF9-C0AE-D348-B35A-632EC2CF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05FA0-C58A-BF41-95F8-FED907B7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跨进程传递方式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分层架构原理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中的存储原理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writeStrongBinder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readStrongBinder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7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71E47-4543-5B43-A51F-A5EB84948FF4}"/>
              </a:ext>
            </a:extLst>
          </p:cNvPr>
          <p:cNvSpPr/>
          <p:nvPr/>
        </p:nvSpPr>
        <p:spPr>
          <a:xfrm>
            <a:off x="2286000" y="1349594"/>
            <a:ext cx="4572000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publishBinder(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ICallback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callback);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462C7-3D1A-7B40-8894-CC8E62D57C53}"/>
              </a:ext>
            </a:extLst>
          </p:cNvPr>
          <p:cNvSpPr/>
          <p:nvPr/>
        </p:nvSpPr>
        <p:spPr>
          <a:xfrm>
            <a:off x="2286000" y="2870576"/>
            <a:ext cx="4572000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ICallback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onCallback(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code);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51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62731F-710A-364D-9D3C-6F193587BB0B}"/>
              </a:ext>
            </a:extLst>
          </p:cNvPr>
          <p:cNvSpPr/>
          <p:nvPr/>
        </p:nvSpPr>
        <p:spPr>
          <a:xfrm>
            <a:off x="308345" y="586591"/>
            <a:ext cx="8527311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(inuker.com.library.ICallback callback)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android.os.Parcel _data = android.os.Parcel.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obtain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android.os.Parcel _reply = android.os.Parcel.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obtain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try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_data.writeInterfaceToken(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DESCRIPTOR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_data.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writeStrongBinder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(callback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? callback.asBinder() :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.transact(Stub.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TRANSACTION_publishBinder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_data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_reply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_reply.readException()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_reply.recycle()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_data.recycle()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9A6FB5-676F-D044-8452-8805A7E41891}"/>
              </a:ext>
            </a:extLst>
          </p:cNvPr>
          <p:cNvSpPr/>
          <p:nvPr/>
        </p:nvSpPr>
        <p:spPr>
          <a:xfrm>
            <a:off x="361507" y="309593"/>
            <a:ext cx="8420986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onTransact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android.os.Parcel 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android.os.Parcel reply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java.lang.String descriptor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DESCRIPTOR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switch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(code)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TRANSACTION_publishBinder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: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data.enforceInterface(descriptor)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ICallback _arg0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_arg0 = ICallback.Stub.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(data.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readStrongBinder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.publishBinder(_arg0)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reply.writeNoException()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3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66C260-B4D8-D143-A348-1B6BC273F97E}"/>
              </a:ext>
            </a:extLst>
          </p:cNvPr>
          <p:cNvSpPr/>
          <p:nvPr/>
        </p:nvSpPr>
        <p:spPr>
          <a:xfrm>
            <a:off x="1839432" y="281010"/>
            <a:ext cx="5465135" cy="83099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writeStrongBinder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val)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nativeWriteStrongBinder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mNativePtr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val)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23370-CAAA-AE4E-86FF-EAAD95337C83}"/>
              </a:ext>
            </a:extLst>
          </p:cNvPr>
          <p:cNvSpPr/>
          <p:nvPr/>
        </p:nvSpPr>
        <p:spPr>
          <a:xfrm>
            <a:off x="0" y="1607041"/>
            <a:ext cx="9144000" cy="280076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android_os_Parcel_writeStrongBinder(JNIEnv*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nativePtr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Parcel* parcel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&lt;Parcel*&gt;(nativePtr)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!= NULL)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parcel-&gt;writeStrongBinder(ibinderForJavaObject(env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(err != NO_ERROR)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signalExceptionForError(env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08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D6C25-D9A0-6D42-9D1D-BFC3A67B021E}"/>
              </a:ext>
            </a:extLst>
          </p:cNvPr>
          <p:cNvSpPr/>
          <p:nvPr/>
        </p:nvSpPr>
        <p:spPr>
          <a:xfrm>
            <a:off x="555522" y="586591"/>
            <a:ext cx="8032956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ibinderForJavaObject(JNIEnv*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obj)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(env-&gt;IsInstanceOf(obj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gBinderOffsets.mClass))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JavaBBinderHolder* jbh = (JavaBBinderHolder*)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env-&gt;GetLongField(obj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gBinderOffsets.mObject)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jbh != NULL ? jbh-&gt;get(env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obj) : NULL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(env-&gt;IsInstanceOf(obj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gBinderProxyOffsets.mClass))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(IBinder*)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env-&gt;GetLongField(obj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gBinderProxyOffsets.mObject)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66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857037-F382-4B40-931D-0E0AFA574558}"/>
              </a:ext>
            </a:extLst>
          </p:cNvPr>
          <p:cNvSpPr/>
          <p:nvPr/>
        </p:nvSpPr>
        <p:spPr>
          <a:xfrm>
            <a:off x="1143000" y="248558"/>
            <a:ext cx="6858000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Parcel::writeStrongBinder(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sp&lt;IBinder&gt;&amp; val)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flatten_binder(ProcessState::self()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30C1DA-7E55-7548-A918-50A0FF968520}"/>
              </a:ext>
            </a:extLst>
          </p:cNvPr>
          <p:cNvSpPr/>
          <p:nvPr/>
        </p:nvSpPr>
        <p:spPr>
          <a:xfrm>
            <a:off x="318977" y="1616293"/>
            <a:ext cx="8506047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flatten_binder(sp&lt;ProcessState&gt;&amp; proc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sp&lt;IBinder&gt;&amp; 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out)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flat_binder_object 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*local = binder-&gt;localBinder()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obj.type = BINDER_TYPE_BINDER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obj.binder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&lt;uintptr_t&gt;(local-&gt;getWeakRefs())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obj.cookie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&lt;uintptr_t&gt;(local)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finish_flatten_binder(binder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673D24-558E-8340-A98D-15C572F7BAAE}"/>
              </a:ext>
            </a:extLst>
          </p:cNvPr>
          <p:cNvSpPr/>
          <p:nvPr/>
        </p:nvSpPr>
        <p:spPr>
          <a:xfrm>
            <a:off x="4933506" y="2256554"/>
            <a:ext cx="3806456" cy="923330"/>
          </a:xfrm>
          <a:prstGeom prst="rect">
            <a:avLst/>
          </a:prstGeom>
          <a:solidFill>
            <a:srgbClr val="C00000"/>
          </a:solidFill>
          <a:ln w="2222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BBinder* BBinder::localBinder()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this;</a:t>
            </a:r>
            <a:b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16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795C40-0FB3-A74D-97E6-6F513B5DAF0C}"/>
              </a:ext>
            </a:extLst>
          </p:cNvPr>
          <p:cNvSpPr/>
          <p:nvPr/>
        </p:nvSpPr>
        <p:spPr>
          <a:xfrm>
            <a:off x="53163" y="195397"/>
            <a:ext cx="9037674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finish_flatten_binder(sp&lt;IBinder&gt;&amp;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flat_binder_object&amp; flat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out)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out-&gt;writeObject(flat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8466B-8AC4-B74A-AB44-59DB4C8ACC92}"/>
              </a:ext>
            </a:extLst>
          </p:cNvPr>
          <p:cNvSpPr/>
          <p:nvPr/>
        </p:nvSpPr>
        <p:spPr>
          <a:xfrm>
            <a:off x="53163" y="1847677"/>
            <a:ext cx="9037674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Parcel::writeObject(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flat_binder_object&amp; val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nullMetaData)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*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&lt;flat_binder_object*&gt;(mData+mDataPos) = val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mObjects[mObjectsSize] = mDataPos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mObjectsSize++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finishWrite(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(flat_binder_object))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4F651C-2A7D-A046-A8CB-C6439871D16D}"/>
              </a:ext>
            </a:extLst>
          </p:cNvPr>
          <p:cNvSpPr/>
          <p:nvPr/>
        </p:nvSpPr>
        <p:spPr>
          <a:xfrm>
            <a:off x="659218" y="3858664"/>
            <a:ext cx="4359349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Parcel::finishWrite(size_t len)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mDataPos += len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A0EB706-603E-6749-8632-7E6FFD38488B}"/>
              </a:ext>
            </a:extLst>
          </p:cNvPr>
          <p:cNvCxnSpPr/>
          <p:nvPr/>
        </p:nvCxnSpPr>
        <p:spPr>
          <a:xfrm>
            <a:off x="1467293" y="3264195"/>
            <a:ext cx="956930" cy="5316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1182</Words>
  <Application>Microsoft Macintosh PowerPoint</Application>
  <PresentationFormat>全屏显示(16:9)</PresentationFormat>
  <Paragraphs>83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binder是怎么跨进程传递的？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binder是怎么跨进程传输的？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binder是怎么跨进程传递的？</dc:title>
  <dc:creator>Microsoft Office User</dc:creator>
  <cp:lastModifiedBy>Microsoft Office User</cp:lastModifiedBy>
  <cp:revision>99</cp:revision>
  <dcterms:created xsi:type="dcterms:W3CDTF">2019-03-29T14:22:05Z</dcterms:created>
  <dcterms:modified xsi:type="dcterms:W3CDTF">2019-03-31T09:35:57Z</dcterms:modified>
</cp:coreProperties>
</file>