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65" r:id="rId4"/>
    <p:sldId id="266" r:id="rId5"/>
    <p:sldId id="259" r:id="rId6"/>
    <p:sldId id="262" r:id="rId7"/>
    <p:sldId id="261" r:id="rId8"/>
    <p:sldId id="260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6893"/>
  </p:normalViewPr>
  <p:slideViewPr>
    <p:cSldViewPr snapToGrid="0" snapToObjects="1">
      <p:cViewPr varScale="1">
        <p:scale>
          <a:sx n="112" d="100"/>
          <a:sy n="112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2323B-2B29-E84B-AEE9-EA2E3DFE2B98}" type="datetimeFigureOut">
              <a:t>2019/4/2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43949-16AA-1943-A5CA-96F6356001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60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不一定是传大图哦，可能传一些数据列表，总之数据量比较大。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43949-16AA-1943-A5CA-96F6356001F6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20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这调到了</a:t>
            </a:r>
            <a:r>
              <a:rPr kumimoji="1" lang="en-US" altLang="zh-CN"/>
              <a:t>Bundle</a:t>
            </a:r>
            <a:r>
              <a:rPr kumimoji="1" lang="zh-CN" altLang="en-US"/>
              <a:t>的</a:t>
            </a:r>
            <a:r>
              <a:rPr kumimoji="1" lang="en-US" altLang="zh-CN"/>
              <a:t>writeToParcel</a:t>
            </a:r>
            <a:r>
              <a:rPr kumimoji="1" lang="zh-CN" altLang="en-US"/>
              <a:t>函数，这里首先给</a:t>
            </a:r>
            <a:r>
              <a:rPr kumimoji="1" lang="en-US" altLang="zh-CN"/>
              <a:t>Bundle</a:t>
            </a:r>
            <a:r>
              <a:rPr kumimoji="1" lang="zh-CN" altLang="en-US"/>
              <a:t>的</a:t>
            </a:r>
            <a:r>
              <a:rPr kumimoji="1" lang="en-US" altLang="zh-CN"/>
              <a:t>allowFds</a:t>
            </a:r>
            <a:r>
              <a:rPr kumimoji="1" lang="zh-CN" altLang="en-US"/>
              <a:t> </a:t>
            </a:r>
            <a:r>
              <a:rPr kumimoji="1" lang="en-US" altLang="zh-CN"/>
              <a:t>push</a:t>
            </a:r>
            <a:r>
              <a:rPr kumimoji="1" lang="zh-CN" altLang="en-US"/>
              <a:t>到</a:t>
            </a:r>
            <a:r>
              <a:rPr kumimoji="1" lang="en-US" altLang="zh-CN"/>
              <a:t>parcel</a:t>
            </a:r>
            <a:r>
              <a:rPr kumimoji="1" lang="zh-CN" altLang="en-US"/>
              <a:t>里，如果</a:t>
            </a:r>
            <a:r>
              <a:rPr kumimoji="1" lang="en-US" altLang="zh-CN"/>
              <a:t>bundle</a:t>
            </a:r>
            <a:r>
              <a:rPr kumimoji="1" lang="zh-CN" altLang="en-US"/>
              <a:t>的</a:t>
            </a:r>
            <a:r>
              <a:rPr kumimoji="1" lang="en-US" altLang="zh-CN"/>
              <a:t>allowFds</a:t>
            </a:r>
            <a:r>
              <a:rPr kumimoji="1" lang="zh-CN" altLang="en-US"/>
              <a:t>是</a:t>
            </a:r>
            <a:r>
              <a:rPr kumimoji="1" lang="en-US" altLang="zh-CN"/>
              <a:t>true</a:t>
            </a:r>
            <a:r>
              <a:rPr kumimoji="1" lang="zh-CN" altLang="en-US"/>
              <a:t>，那么</a:t>
            </a:r>
            <a:r>
              <a:rPr kumimoji="1" lang="en-US" altLang="zh-CN"/>
              <a:t>parcel</a:t>
            </a:r>
            <a:r>
              <a:rPr kumimoji="1" lang="zh-CN" altLang="en-US"/>
              <a:t>的</a:t>
            </a:r>
            <a:r>
              <a:rPr kumimoji="1" lang="en-US" altLang="zh-CN"/>
              <a:t>allowFds</a:t>
            </a:r>
            <a:r>
              <a:rPr kumimoji="1" lang="zh-CN" altLang="en-US"/>
              <a:t>不变，如果</a:t>
            </a:r>
            <a:r>
              <a:rPr kumimoji="1" lang="en-US" altLang="zh-CN"/>
              <a:t>bundle</a:t>
            </a:r>
            <a:r>
              <a:rPr kumimoji="1" lang="zh-CN" altLang="en-US"/>
              <a:t>的</a:t>
            </a:r>
            <a:r>
              <a:rPr kumimoji="1" lang="en-US" altLang="zh-CN"/>
              <a:t>allowFds</a:t>
            </a:r>
            <a:r>
              <a:rPr kumimoji="1" lang="zh-CN" altLang="en-US"/>
              <a:t>是</a:t>
            </a:r>
            <a:r>
              <a:rPr kumimoji="1" lang="en-US" altLang="zh-CN"/>
              <a:t>false</a:t>
            </a:r>
            <a:r>
              <a:rPr kumimoji="1" lang="zh-CN" altLang="en-US"/>
              <a:t>，那么</a:t>
            </a:r>
            <a:r>
              <a:rPr kumimoji="1" lang="en-US" altLang="zh-CN"/>
              <a:t>parcel</a:t>
            </a:r>
            <a:r>
              <a:rPr kumimoji="1" lang="zh-CN" altLang="en-US"/>
              <a:t>的</a:t>
            </a:r>
            <a:r>
              <a:rPr kumimoji="1" lang="en-US" altLang="zh-CN"/>
              <a:t>allowFds</a:t>
            </a:r>
            <a:r>
              <a:rPr kumimoji="1" lang="zh-CN" altLang="en-US"/>
              <a:t>就改成</a:t>
            </a:r>
            <a:r>
              <a:rPr kumimoji="1" lang="en-US" altLang="zh-CN"/>
              <a:t>false</a:t>
            </a:r>
            <a:r>
              <a:rPr kumimoji="1" lang="zh-CN" altLang="en-US"/>
              <a:t>了。这个</a:t>
            </a:r>
            <a:r>
              <a:rPr kumimoji="1" lang="en-US" altLang="zh-CN"/>
              <a:t>allowFds</a:t>
            </a:r>
            <a:r>
              <a:rPr kumimoji="1" lang="zh-CN" altLang="en-US"/>
              <a:t>就是说是否允许带描述符。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再往下看，调用了</a:t>
            </a:r>
            <a:r>
              <a:rPr kumimoji="1" lang="en-US" altLang="zh-CN"/>
              <a:t>super</a:t>
            </a:r>
            <a:r>
              <a:rPr kumimoji="1" lang="zh-CN" altLang="en-US"/>
              <a:t>的</a:t>
            </a:r>
            <a:r>
              <a:rPr kumimoji="1" lang="en-US" altLang="zh-CN"/>
              <a:t>writeToParcelInner</a:t>
            </a:r>
            <a:r>
              <a:rPr kumimoji="1" lang="zh-CN" altLang="en-US"/>
              <a:t>，最后还原</a:t>
            </a:r>
            <a:r>
              <a:rPr kumimoji="1" lang="en-US" altLang="zh-CN"/>
              <a:t>parcel</a:t>
            </a:r>
            <a:r>
              <a:rPr kumimoji="1" lang="zh-CN" altLang="en-US"/>
              <a:t>的</a:t>
            </a:r>
            <a:r>
              <a:rPr kumimoji="1" lang="en-US" altLang="zh-CN"/>
              <a:t>allowFds</a:t>
            </a:r>
            <a:r>
              <a:rPr kumimoji="1" lang="zh-CN" altLang="en-US"/>
              <a:t>。这个</a:t>
            </a:r>
            <a:r>
              <a:rPr kumimoji="1" lang="en-US" altLang="zh-CN"/>
              <a:t>writeToParcelInner</a:t>
            </a:r>
            <a:r>
              <a:rPr kumimoji="1" lang="zh-CN" altLang="en-US"/>
              <a:t>是干嘛的呢，就是给</a:t>
            </a:r>
            <a:r>
              <a:rPr kumimoji="1" lang="en-US" altLang="zh-CN"/>
              <a:t>Bundle</a:t>
            </a:r>
            <a:r>
              <a:rPr kumimoji="1" lang="zh-CN" altLang="en-US"/>
              <a:t>里的</a:t>
            </a:r>
            <a:r>
              <a:rPr kumimoji="1" lang="en-US" altLang="zh-CN"/>
              <a:t>map</a:t>
            </a:r>
            <a:r>
              <a:rPr kumimoji="1" lang="zh-CN" altLang="en-US"/>
              <a:t>写到</a:t>
            </a:r>
            <a:r>
              <a:rPr kumimoji="1" lang="en-US" altLang="zh-CN"/>
              <a:t>parcel</a:t>
            </a:r>
            <a:r>
              <a:rPr kumimoji="1" lang="zh-CN" altLang="en-US"/>
              <a:t>里，</a:t>
            </a:r>
            <a:endParaRPr kumimoji="1" lang="en-US" altLang="zh-CN"/>
          </a:p>
          <a:p>
            <a:r>
              <a:rPr kumimoji="1" lang="zh-CN" altLang="en-US"/>
              <a:t>咱们给</a:t>
            </a:r>
            <a:r>
              <a:rPr kumimoji="1" lang="en-US" altLang="zh-CN"/>
              <a:t>Bitmap</a:t>
            </a:r>
            <a:r>
              <a:rPr kumimoji="1" lang="zh-CN" altLang="en-US"/>
              <a:t>塞到</a:t>
            </a:r>
            <a:r>
              <a:rPr kumimoji="1" lang="en-US" altLang="zh-CN"/>
              <a:t>bundle</a:t>
            </a:r>
            <a:r>
              <a:rPr kumimoji="1" lang="zh-CN" altLang="en-US"/>
              <a:t>里的时候，其实就是丢到这个</a:t>
            </a:r>
            <a:r>
              <a:rPr kumimoji="1" lang="en-US" altLang="zh-CN"/>
              <a:t>Map</a:t>
            </a:r>
            <a:r>
              <a:rPr kumimoji="1" lang="zh-CN" altLang="en-US"/>
              <a:t>里。咱们看这个</a:t>
            </a:r>
            <a:r>
              <a:rPr kumimoji="1" lang="en-US" altLang="zh-CN"/>
              <a:t>map</a:t>
            </a:r>
            <a:r>
              <a:rPr kumimoji="1" lang="zh-CN" altLang="en-US"/>
              <a:t>是怎么写到</a:t>
            </a:r>
            <a:r>
              <a:rPr kumimoji="1" lang="en-US" altLang="zh-CN"/>
              <a:t>parcel</a:t>
            </a:r>
            <a:r>
              <a:rPr kumimoji="1" lang="zh-CN" altLang="en-US"/>
              <a:t>里的，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43949-16AA-1943-A5CA-96F6356001F6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149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看这哈，其实很简单，首先写</a:t>
            </a:r>
            <a:r>
              <a:rPr kumimoji="1" lang="en-US" altLang="zh-CN"/>
              <a:t>map</a:t>
            </a:r>
            <a:r>
              <a:rPr kumimoji="1" lang="zh-CN" altLang="en-US"/>
              <a:t>的</a:t>
            </a:r>
            <a:r>
              <a:rPr kumimoji="1" lang="en-US" altLang="zh-CN"/>
              <a:t>size</a:t>
            </a:r>
            <a:r>
              <a:rPr kumimoji="1" lang="zh-CN" altLang="en-US"/>
              <a:t>，然后遍历</a:t>
            </a:r>
            <a:r>
              <a:rPr kumimoji="1" lang="en-US" altLang="zh-CN"/>
              <a:t>map</a:t>
            </a:r>
            <a:r>
              <a:rPr kumimoji="1" lang="zh-CN" altLang="en-US"/>
              <a:t>，先写</a:t>
            </a:r>
            <a:r>
              <a:rPr kumimoji="1" lang="en-US" altLang="zh-CN"/>
              <a:t>key</a:t>
            </a:r>
            <a:r>
              <a:rPr kumimoji="1" lang="zh-CN" altLang="en-US"/>
              <a:t>，再写</a:t>
            </a:r>
            <a:r>
              <a:rPr kumimoji="1" lang="en-US" altLang="zh-CN"/>
              <a:t>value</a:t>
            </a:r>
            <a:r>
              <a:rPr kumimoji="1" lang="zh-CN" altLang="en-US"/>
              <a:t>，这个</a:t>
            </a:r>
            <a:r>
              <a:rPr kumimoji="1" lang="en-US" altLang="zh-CN"/>
              <a:t>key</a:t>
            </a:r>
            <a:r>
              <a:rPr kumimoji="1" lang="zh-CN" altLang="en-US"/>
              <a:t>是个</a:t>
            </a:r>
            <a:r>
              <a:rPr kumimoji="1" lang="en-US" altLang="zh-CN"/>
              <a:t>string</a:t>
            </a:r>
            <a:r>
              <a:rPr kumimoji="1" lang="zh-CN" altLang="en-US"/>
              <a:t>，</a:t>
            </a:r>
            <a:r>
              <a:rPr kumimoji="1" lang="en-US" altLang="zh-CN"/>
              <a:t>value</a:t>
            </a:r>
            <a:r>
              <a:rPr kumimoji="1" lang="zh-CN" altLang="en-US"/>
              <a:t>的类型就多了，不过咱们只关心</a:t>
            </a:r>
            <a:r>
              <a:rPr kumimoji="1" lang="en-US" altLang="zh-CN"/>
              <a:t>bitmap</a:t>
            </a:r>
            <a:r>
              <a:rPr kumimoji="1" lang="zh-CN" altLang="en-US"/>
              <a:t>哈，</a:t>
            </a:r>
            <a:r>
              <a:rPr kumimoji="1" lang="en-US" altLang="zh-CN"/>
              <a:t>Bitmap</a:t>
            </a:r>
            <a:r>
              <a:rPr kumimoji="1" lang="zh-CN" altLang="en-US"/>
              <a:t>是个</a:t>
            </a:r>
            <a:r>
              <a:rPr kumimoji="1" lang="en-US" altLang="zh-CN"/>
              <a:t>parcelable</a:t>
            </a:r>
            <a:r>
              <a:rPr kumimoji="1" lang="zh-CN" altLang="en-US"/>
              <a:t>，所以这里走到这个分支，先写了个类型</a:t>
            </a:r>
            <a:r>
              <a:rPr kumimoji="1" lang="en-US" altLang="zh-CN"/>
              <a:t>id</a:t>
            </a:r>
            <a:r>
              <a:rPr kumimoji="1" lang="zh-CN" altLang="en-US"/>
              <a:t>，然后</a:t>
            </a:r>
            <a:r>
              <a:rPr kumimoji="1" lang="en-US" altLang="zh-CN"/>
              <a:t>writeParcelable</a:t>
            </a:r>
            <a:r>
              <a:rPr kumimoji="1" lang="zh-CN" altLang="en-US"/>
              <a:t>，这里调到了</a:t>
            </a:r>
            <a:r>
              <a:rPr kumimoji="1" lang="en-US" altLang="zh-CN"/>
              <a:t>Bitmap</a:t>
            </a:r>
            <a:r>
              <a:rPr kumimoji="1" lang="zh-CN" altLang="en-US"/>
              <a:t>自己的</a:t>
            </a:r>
            <a:r>
              <a:rPr kumimoji="1" lang="en-US" altLang="zh-CN"/>
              <a:t>writeToParcel</a:t>
            </a:r>
            <a:r>
              <a:rPr kumimoji="1" lang="zh-CN" altLang="en-US"/>
              <a:t>函数，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43949-16AA-1943-A5CA-96F6356001F6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301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这又调到了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writeToParlcel</a:t>
            </a:r>
            <a:r>
              <a:rPr kumimoji="1" lang="zh-CN" altLang="en-US"/>
              <a:t>，首先拿到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Bitmap</a:t>
            </a:r>
            <a:r>
              <a:rPr kumimoji="1" lang="zh-CN" altLang="en-US"/>
              <a:t>对象，叫</a:t>
            </a:r>
            <a:r>
              <a:rPr kumimoji="1" lang="en-US" altLang="zh-CN"/>
              <a:t>androidBitmap</a:t>
            </a:r>
            <a:r>
              <a:rPr kumimoji="1" lang="zh-CN" altLang="en-US"/>
              <a:t>，然后拿到对应的</a:t>
            </a:r>
            <a:r>
              <a:rPr kumimoji="1" lang="en-US" altLang="zh-CN"/>
              <a:t>SkBitmap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先看</a:t>
            </a:r>
            <a:r>
              <a:rPr kumimoji="1" lang="en-US" altLang="zh-CN"/>
              <a:t>bitmap</a:t>
            </a:r>
            <a:r>
              <a:rPr kumimoji="1" lang="zh-CN" altLang="en-US"/>
              <a:t>里带不带</a:t>
            </a:r>
            <a:r>
              <a:rPr kumimoji="1" lang="en-US" altLang="zh-CN"/>
              <a:t>ashmemFd</a:t>
            </a:r>
            <a:r>
              <a:rPr kumimoji="1" lang="zh-CN" altLang="en-US"/>
              <a:t>，如果带，并且这个</a:t>
            </a:r>
            <a:r>
              <a:rPr kumimoji="1" lang="en-US" altLang="zh-CN"/>
              <a:t>Bitmap</a:t>
            </a:r>
            <a:r>
              <a:rPr kumimoji="1" lang="zh-CN" altLang="en-US"/>
              <a:t>不能改，并且</a:t>
            </a:r>
            <a:r>
              <a:rPr kumimoji="1" lang="en-US" altLang="zh-CN"/>
              <a:t>parcel</a:t>
            </a:r>
            <a:r>
              <a:rPr kumimoji="1" lang="zh-CN" altLang="en-US"/>
              <a:t>是允许带</a:t>
            </a:r>
            <a:r>
              <a:rPr kumimoji="1" lang="en-US" altLang="zh-CN"/>
              <a:t>fd</a:t>
            </a:r>
            <a:r>
              <a:rPr kumimoji="1" lang="zh-CN" altLang="en-US"/>
              <a:t>的话，就给</a:t>
            </a:r>
            <a:r>
              <a:rPr kumimoji="1" lang="en-US" altLang="zh-CN"/>
              <a:t>fd</a:t>
            </a:r>
            <a:r>
              <a:rPr kumimoji="1" lang="zh-CN" altLang="en-US"/>
              <a:t>写到</a:t>
            </a:r>
            <a:r>
              <a:rPr kumimoji="1" lang="en-US" altLang="zh-CN"/>
              <a:t>parcel</a:t>
            </a:r>
            <a:r>
              <a:rPr kumimoji="1" lang="zh-CN" altLang="en-US"/>
              <a:t>里，然后返回。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否则的话继续往下，先有个</a:t>
            </a:r>
            <a:r>
              <a:rPr kumimoji="1" lang="en-US" altLang="zh-CN"/>
              <a:t>WriteBlob</a:t>
            </a:r>
            <a:r>
              <a:rPr kumimoji="1" lang="zh-CN" altLang="en-US"/>
              <a:t>对象，通过</a:t>
            </a:r>
            <a:r>
              <a:rPr kumimoji="1" lang="en-US" altLang="zh-CN"/>
              <a:t>writeBlob</a:t>
            </a:r>
            <a:r>
              <a:rPr kumimoji="1" lang="zh-CN" altLang="en-US"/>
              <a:t>函数给这个</a:t>
            </a:r>
            <a:r>
              <a:rPr kumimoji="1" lang="en-US" altLang="zh-CN"/>
              <a:t>blob</a:t>
            </a:r>
            <a:r>
              <a:rPr kumimoji="1" lang="zh-CN" altLang="en-US"/>
              <a:t>在</a:t>
            </a:r>
            <a:r>
              <a:rPr kumimoji="1" lang="en-US" altLang="zh-CN"/>
              <a:t>parcel</a:t>
            </a:r>
            <a:r>
              <a:rPr kumimoji="1" lang="zh-CN" altLang="en-US"/>
              <a:t>里分配了一块空间，然后给</a:t>
            </a:r>
            <a:r>
              <a:rPr kumimoji="1" lang="en-US" altLang="zh-CN"/>
              <a:t>bitmap</a:t>
            </a:r>
            <a:r>
              <a:rPr kumimoji="1" lang="zh-CN" altLang="en-US"/>
              <a:t>拷贝到这块空间里。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咱们看这个</a:t>
            </a:r>
            <a:r>
              <a:rPr kumimoji="1" lang="en-US" altLang="zh-CN"/>
              <a:t>WriteBlob</a:t>
            </a:r>
            <a:r>
              <a:rPr kumimoji="1" lang="zh-CN" altLang="en-US"/>
              <a:t>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43949-16AA-1943-A5CA-96F6356001F6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834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writeBlob</a:t>
            </a:r>
            <a:r>
              <a:rPr kumimoji="1" lang="zh-CN" altLang="en-US"/>
              <a:t>函数，首先看如果不允许带</a:t>
            </a:r>
            <a:r>
              <a:rPr kumimoji="1" lang="en-US" altLang="zh-CN"/>
              <a:t>fd</a:t>
            </a:r>
            <a:r>
              <a:rPr kumimoji="1" lang="zh-CN" altLang="en-US"/>
              <a:t>，或者这个数据小于</a:t>
            </a:r>
            <a:r>
              <a:rPr kumimoji="1" lang="en-US" altLang="zh-CN"/>
              <a:t>16K</a:t>
            </a:r>
            <a:r>
              <a:rPr kumimoji="1" lang="zh-CN" altLang="en-US"/>
              <a:t>，就直接在</a:t>
            </a:r>
            <a:r>
              <a:rPr kumimoji="1" lang="en-US" altLang="zh-CN"/>
              <a:t>parcel</a:t>
            </a:r>
            <a:r>
              <a:rPr kumimoji="1" lang="zh-CN" altLang="en-US"/>
              <a:t>的缓冲区里分配一块空间来保存这个数据。</a:t>
            </a:r>
            <a:endParaRPr kumimoji="1" lang="en-US" altLang="zh-CN"/>
          </a:p>
          <a:p>
            <a:r>
              <a:rPr kumimoji="1" lang="zh-CN" altLang="en-US"/>
              <a:t>不然的话呢，就另外开辟一个</a:t>
            </a:r>
            <a:r>
              <a:rPr kumimoji="1" lang="en-US" altLang="zh-CN"/>
              <a:t>ashmem</a:t>
            </a:r>
            <a:r>
              <a:rPr kumimoji="1" lang="zh-CN" altLang="en-US"/>
              <a:t>，映射出一块内存，数据就保存在</a:t>
            </a:r>
            <a:r>
              <a:rPr kumimoji="1" lang="en-US" altLang="zh-CN"/>
              <a:t>ashmem</a:t>
            </a:r>
            <a:r>
              <a:rPr kumimoji="1" lang="zh-CN" altLang="en-US"/>
              <a:t>的内存里，</a:t>
            </a:r>
            <a:r>
              <a:rPr kumimoji="1" lang="en-US" altLang="zh-CN"/>
              <a:t>parcel</a:t>
            </a:r>
            <a:r>
              <a:rPr kumimoji="1" lang="zh-CN" altLang="en-US"/>
              <a:t>里只写个</a:t>
            </a:r>
            <a:r>
              <a:rPr kumimoji="1" lang="en-US" altLang="zh-CN"/>
              <a:t>fd</a:t>
            </a:r>
            <a:r>
              <a:rPr kumimoji="1" lang="zh-CN" altLang="en-US"/>
              <a:t>就好了，这样就算数据量很大，</a:t>
            </a:r>
            <a:r>
              <a:rPr kumimoji="1" lang="en-US" altLang="zh-CN"/>
              <a:t>parcel</a:t>
            </a:r>
            <a:r>
              <a:rPr kumimoji="1" lang="zh-CN" altLang="en-US"/>
              <a:t>自己的缓冲区也不用很大。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到了另一个进程，先给</a:t>
            </a:r>
            <a:r>
              <a:rPr kumimoji="1" lang="en-US" altLang="zh-CN"/>
              <a:t>fd</a:t>
            </a:r>
            <a:r>
              <a:rPr kumimoji="1" lang="zh-CN" altLang="en-US"/>
              <a:t>读出来，再重新映射到自己的内存空间，还原出</a:t>
            </a:r>
            <a:r>
              <a:rPr kumimoji="1" lang="en-US" altLang="zh-CN"/>
              <a:t>bitmap</a:t>
            </a:r>
            <a:r>
              <a:rPr kumimoji="1" lang="zh-CN" altLang="en-US"/>
              <a:t>就好了。具体的咱们就不重复讲了，大家可以自己研究一下代码。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bitmap</a:t>
            </a:r>
            <a:r>
              <a:rPr kumimoji="1" lang="zh-CN" altLang="en-US"/>
              <a:t>的传输原理咱们清楚了，</a:t>
            </a:r>
            <a:endParaRPr kumimoji="1" lang="en-US" altLang="zh-CN"/>
          </a:p>
          <a:p>
            <a:r>
              <a:rPr kumimoji="1" lang="zh-CN" altLang="en-US"/>
              <a:t>但是问题还没解决呢，为什么</a:t>
            </a:r>
            <a:r>
              <a:rPr kumimoji="1" lang="en-US" altLang="zh-CN"/>
              <a:t>intent</a:t>
            </a:r>
            <a:r>
              <a:rPr kumimoji="1" lang="zh-CN" altLang="en-US"/>
              <a:t>带大图会异常，</a:t>
            </a:r>
            <a:r>
              <a:rPr kumimoji="1" lang="en-US" altLang="zh-CN"/>
              <a:t>binder</a:t>
            </a:r>
            <a:r>
              <a:rPr kumimoji="1" lang="zh-CN" altLang="en-US"/>
              <a:t>调用没事。肯定是</a:t>
            </a:r>
            <a:r>
              <a:rPr kumimoji="1" lang="en-US" altLang="zh-CN"/>
              <a:t>intent</a:t>
            </a:r>
            <a:r>
              <a:rPr kumimoji="1" lang="zh-CN" altLang="en-US"/>
              <a:t>调用，</a:t>
            </a:r>
            <a:r>
              <a:rPr kumimoji="1" lang="en-US" altLang="zh-CN"/>
              <a:t>bitmap</a:t>
            </a:r>
            <a:r>
              <a:rPr kumimoji="1" lang="zh-CN" altLang="en-US"/>
              <a:t>直接拷到</a:t>
            </a:r>
            <a:r>
              <a:rPr kumimoji="1" lang="en-US" altLang="zh-CN"/>
              <a:t>parcel</a:t>
            </a:r>
            <a:r>
              <a:rPr kumimoji="1" lang="zh-CN" altLang="en-US"/>
              <a:t>缓冲区了，没有利用这个</a:t>
            </a:r>
            <a:r>
              <a:rPr kumimoji="1" lang="en-US" altLang="zh-CN"/>
              <a:t>ashmem</a:t>
            </a:r>
            <a:r>
              <a:rPr kumimoji="1" lang="zh-CN" altLang="en-US"/>
              <a:t>。为什么呢？咱们注意到，只可能是这个</a:t>
            </a:r>
            <a:r>
              <a:rPr kumimoji="1" lang="en-US" altLang="zh-CN"/>
              <a:t>allowFds</a:t>
            </a:r>
            <a:r>
              <a:rPr kumimoji="1" lang="zh-CN" altLang="en-US"/>
              <a:t>没打开，咱们研究一下，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43949-16AA-1943-A5CA-96F6356001F6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507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startActivity</a:t>
            </a:r>
            <a:r>
              <a:rPr kumimoji="1" lang="zh-CN" altLang="en-US"/>
              <a:t>的时候会调到这个</a:t>
            </a:r>
            <a:r>
              <a:rPr kumimoji="1" lang="en-US" altLang="zh-CN"/>
              <a:t>execStartActivity</a:t>
            </a:r>
            <a:r>
              <a:rPr kumimoji="1" lang="zh-CN" altLang="en-US"/>
              <a:t>，这里会调到</a:t>
            </a:r>
            <a:r>
              <a:rPr kumimoji="1" lang="en-US" altLang="zh-CN"/>
              <a:t>prepareToLeaveProcess</a:t>
            </a:r>
            <a:r>
              <a:rPr kumimoji="1" lang="zh-CN" altLang="en-US"/>
              <a:t>，里面会禁用</a:t>
            </a:r>
            <a:r>
              <a:rPr kumimoji="1" lang="en-US" altLang="zh-CN"/>
              <a:t>intent</a:t>
            </a:r>
            <a:r>
              <a:rPr kumimoji="1" lang="zh-CN" altLang="en-US"/>
              <a:t>的</a:t>
            </a:r>
            <a:r>
              <a:rPr kumimoji="1" lang="en-US" altLang="zh-CN"/>
              <a:t>allowFds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en-US" altLang="zh-CN"/>
              <a:t>sendBroadcast</a:t>
            </a:r>
            <a:r>
              <a:rPr kumimoji="1" lang="zh-CN" altLang="en-US"/>
              <a:t>一样也会这样，</a:t>
            </a:r>
            <a:r>
              <a:rPr kumimoji="1" lang="en-US" altLang="zh-CN"/>
              <a:t>bindService</a:t>
            </a:r>
            <a:r>
              <a:rPr kumimoji="1" lang="zh-CN" altLang="en-US"/>
              <a:t>也一样哈，至于为什么应用组件通信的时候要专门禁用这个</a:t>
            </a:r>
            <a:r>
              <a:rPr kumimoji="1" lang="en-US" altLang="zh-CN"/>
              <a:t>fd</a:t>
            </a:r>
            <a:r>
              <a:rPr kumimoji="1" lang="zh-CN" altLang="en-US"/>
              <a:t>，我一时也没想明白，难道是因为安全问题么？大家可以想一想哈，如果有答案的话，欢迎交流哈。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43949-16AA-1943-A5CA-96F6356001F6}" type="slidenum"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309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咱们讲完了图片，这里稍微扩展一下，如果要传的不是图片呢？而是一个数据列表，那大家可以考虑用</a:t>
            </a:r>
            <a:r>
              <a:rPr kumimoji="1" lang="en-US" altLang="zh-CN"/>
              <a:t>ContentProvider</a:t>
            </a:r>
            <a:r>
              <a:rPr kumimoji="1" lang="zh-CN" altLang="en-US"/>
              <a:t>，或者直接用</a:t>
            </a:r>
            <a:r>
              <a:rPr kumimoji="1" lang="en-US" altLang="zh-CN"/>
              <a:t>MemoryFile</a:t>
            </a:r>
            <a:r>
              <a:rPr kumimoji="1" lang="zh-CN" altLang="en-US"/>
              <a:t>。这两个底层其实都用到了共享内存，跨进程传输大的数据刚好合适，具体原理这节课就不讲了，大家有兴趣的可以自己研究一下。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43949-16AA-1943-A5CA-96F6356001F6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22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43949-16AA-1943-A5CA-96F6356001F6}" type="slidenum"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061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如果不是跨进程的话，就更好办了，反正大家都是在一个进程，你搞个大家都能访问到的</a:t>
            </a:r>
            <a:r>
              <a:rPr kumimoji="1" lang="en-US" altLang="zh-CN"/>
              <a:t>Map</a:t>
            </a:r>
            <a:r>
              <a:rPr kumimoji="1" lang="zh-CN" altLang="en-US"/>
              <a:t>，传</a:t>
            </a:r>
            <a:r>
              <a:rPr kumimoji="1" lang="en-US" altLang="zh-CN"/>
              <a:t>key</a:t>
            </a:r>
            <a:r>
              <a:rPr kumimoji="1" lang="zh-CN" altLang="en-US"/>
              <a:t>给对方就行了。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通过</a:t>
            </a:r>
            <a:r>
              <a:rPr kumimoji="1" lang="en-US" altLang="zh-CN"/>
              <a:t>IPC</a:t>
            </a:r>
            <a:r>
              <a:rPr kumimoji="1" lang="zh-CN" altLang="en-US"/>
              <a:t>的方式转发图片数据，包括</a:t>
            </a:r>
            <a:r>
              <a:rPr kumimoji="1" lang="en-US" altLang="zh-CN"/>
              <a:t>binder</a:t>
            </a:r>
            <a:r>
              <a:rPr kumimoji="1" lang="zh-CN" altLang="en-US"/>
              <a:t>，本地</a:t>
            </a:r>
            <a:r>
              <a:rPr kumimoji="1" lang="en-US" altLang="zh-CN"/>
              <a:t>socket</a:t>
            </a:r>
            <a:r>
              <a:rPr kumimoji="1" lang="zh-CN" altLang="en-US"/>
              <a:t>，或者共享内存都可以。</a:t>
            </a:r>
            <a:endParaRPr kumimoji="1" lang="en-US" altLang="zh-CN"/>
          </a:p>
          <a:p>
            <a:r>
              <a:rPr kumimoji="1" lang="en-US" altLang="zh-CN"/>
              <a:t>intent</a:t>
            </a:r>
            <a:r>
              <a:rPr kumimoji="1" lang="zh-CN" altLang="en-US"/>
              <a:t>的话底层其实也是</a:t>
            </a:r>
            <a:r>
              <a:rPr kumimoji="1" lang="en-US" altLang="zh-CN"/>
              <a:t>Binder</a:t>
            </a:r>
            <a:r>
              <a:rPr kumimoji="1" lang="zh-CN" altLang="en-US"/>
              <a:t>调用，</a:t>
            </a:r>
            <a:r>
              <a:rPr kumimoji="1" lang="en-US" altLang="zh-CN"/>
              <a:t>Intent</a:t>
            </a:r>
            <a:r>
              <a:rPr kumimoji="1" lang="zh-CN" altLang="en-US"/>
              <a:t>作为参数，序列化到</a:t>
            </a:r>
            <a:r>
              <a:rPr kumimoji="1" lang="en-US" altLang="zh-CN"/>
              <a:t>parcel</a:t>
            </a:r>
            <a:r>
              <a:rPr kumimoji="1" lang="zh-CN" altLang="en-US"/>
              <a:t>里，经</a:t>
            </a:r>
            <a:r>
              <a:rPr kumimoji="1" lang="en-US" altLang="zh-CN"/>
              <a:t>binder</a:t>
            </a:r>
            <a:r>
              <a:rPr kumimoji="1" lang="zh-CN" altLang="en-US"/>
              <a:t>驱动转发。</a:t>
            </a:r>
            <a:endParaRPr kumimoji="1" lang="en-US" altLang="zh-CN"/>
          </a:p>
          <a:p>
            <a:r>
              <a:rPr kumimoji="1" lang="en-US" altLang="zh-CN"/>
              <a:t>socket</a:t>
            </a:r>
            <a:r>
              <a:rPr kumimoji="1" lang="zh-CN" altLang="en-US"/>
              <a:t>的话一次传不完就多分几次传，不过性能堪忧，毕竟至少涉及到两次拷贝。</a:t>
            </a:r>
            <a:endParaRPr kumimoji="1" lang="en-US" altLang="zh-CN"/>
          </a:p>
          <a:p>
            <a:r>
              <a:rPr kumimoji="1" lang="zh-CN" altLang="en-US"/>
              <a:t>共享内存性能还可以，不过你得先给描述符跨进程传递到对方吧。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总之呢，要注意的问题有两个，</a:t>
            </a:r>
            <a:endParaRPr kumimoji="1" lang="en-US" altLang="zh-CN"/>
          </a:p>
          <a:p>
            <a:r>
              <a:rPr kumimoji="1" lang="zh-CN" altLang="en-US"/>
              <a:t>一个是性能，数据量小的时候没什么，图片这种大数据量，就很耗时了。要尽量减少拷贝次数。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第二个就是注意内存泄露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43949-16AA-1943-A5CA-96F6356001F6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272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接下来说说这个异常，</a:t>
            </a:r>
            <a:endParaRPr kumimoji="1" lang="en-US" altLang="zh-CN"/>
          </a:p>
          <a:p>
            <a:r>
              <a:rPr kumimoji="1" lang="zh-CN" altLang="en-US"/>
              <a:t>第一条，数据量太大，不光是发，也可能是收。</a:t>
            </a:r>
            <a:endParaRPr kumimoji="1" lang="en-US" altLang="zh-CN"/>
          </a:p>
          <a:p>
            <a:r>
              <a:rPr kumimoji="1" lang="zh-CN" altLang="en-US"/>
              <a:t>第二条，假如正在进行的</a:t>
            </a:r>
            <a:r>
              <a:rPr kumimoji="1" lang="en-US" altLang="zh-CN"/>
              <a:t>binder</a:t>
            </a:r>
            <a:r>
              <a:rPr kumimoji="1" lang="zh-CN" altLang="en-US"/>
              <a:t>事务很多，哪怕每个事务数据量不是那么大，也一样可能抛这个异常。</a:t>
            </a:r>
            <a:endParaRPr kumimoji="1" lang="en-US" altLang="zh-CN"/>
          </a:p>
          <a:p>
            <a:r>
              <a:rPr kumimoji="1" lang="zh-CN" altLang="en-US"/>
              <a:t>第三条，如果数据量确实大，可以打碎了分批发，也可以先发最重要的那部分，其余的之后按需再取。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43949-16AA-1943-A5CA-96F6356001F6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6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咱们来深入了解一下这个异常，先看一段代码，这里是</a:t>
            </a:r>
            <a:r>
              <a:rPr kumimoji="1" lang="en-US" altLang="zh-CN"/>
              <a:t>startActivity</a:t>
            </a:r>
            <a:r>
              <a:rPr kumimoji="1" lang="zh-CN" altLang="en-US"/>
              <a:t>，</a:t>
            </a:r>
            <a:r>
              <a:rPr kumimoji="1" lang="en-US" altLang="zh-CN"/>
              <a:t>intent</a:t>
            </a:r>
            <a:r>
              <a:rPr kumimoji="1" lang="zh-CN" altLang="en-US"/>
              <a:t>里放了一张大图，结果就会抛异常了，</a:t>
            </a:r>
            <a:endParaRPr kumimoji="1" lang="en-US" altLang="zh-CN"/>
          </a:p>
          <a:p>
            <a:r>
              <a:rPr kumimoji="1" lang="zh-CN" altLang="en-US"/>
              <a:t>看异常栈，是</a:t>
            </a:r>
            <a:r>
              <a:rPr kumimoji="1" lang="en-US" altLang="zh-CN"/>
              <a:t>BinderProxy</a:t>
            </a:r>
            <a:r>
              <a:rPr kumimoji="1" lang="zh-CN" altLang="en-US"/>
              <a:t>的</a:t>
            </a:r>
            <a:r>
              <a:rPr kumimoji="1" lang="en-US" altLang="zh-CN"/>
              <a:t>transactNative</a:t>
            </a:r>
            <a:r>
              <a:rPr kumimoji="1" lang="zh-CN" altLang="en-US"/>
              <a:t>，这再往下就到</a:t>
            </a:r>
            <a:r>
              <a:rPr kumimoji="1" lang="en-US" altLang="zh-CN"/>
              <a:t>native</a:t>
            </a:r>
            <a:r>
              <a:rPr kumimoji="1" lang="zh-CN" altLang="en-US"/>
              <a:t>层了，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43949-16AA-1943-A5CA-96F6356001F6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05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咱们跟进到</a:t>
            </a:r>
            <a:r>
              <a:rPr kumimoji="1" lang="en-US" altLang="zh-CN"/>
              <a:t>native</a:t>
            </a:r>
            <a:r>
              <a:rPr kumimoji="1" lang="zh-CN" altLang="en-US"/>
              <a:t>层，</a:t>
            </a:r>
            <a:r>
              <a:rPr kumimoji="1" lang="en-US" altLang="zh-CN"/>
              <a:t>BinderProxy</a:t>
            </a:r>
            <a:r>
              <a:rPr kumimoji="1" lang="zh-CN" altLang="en-US"/>
              <a:t>的</a:t>
            </a:r>
            <a:r>
              <a:rPr kumimoji="1" lang="en-US" altLang="zh-CN"/>
              <a:t>transact</a:t>
            </a:r>
            <a:r>
              <a:rPr kumimoji="1" lang="zh-CN" altLang="en-US"/>
              <a:t>完了之后，会检查错误情况，根据错误来抛不同的异常。如果</a:t>
            </a:r>
            <a:r>
              <a:rPr kumimoji="1" lang="en-US" altLang="zh-CN"/>
              <a:t>Transact</a:t>
            </a:r>
            <a:r>
              <a:rPr kumimoji="1" lang="zh-CN" altLang="en-US"/>
              <a:t>失败了有很多原因哈，怎么区分呢，这里采用的方式很简陋啊，</a:t>
            </a:r>
            <a:endParaRPr kumimoji="1" lang="en-US" altLang="zh-CN"/>
          </a:p>
          <a:p>
            <a:r>
              <a:rPr kumimoji="1" lang="zh-CN" altLang="en-US"/>
              <a:t>就是看</a:t>
            </a:r>
            <a:r>
              <a:rPr kumimoji="1" lang="en-US" altLang="zh-CN"/>
              <a:t>parcelSize</a:t>
            </a:r>
            <a:r>
              <a:rPr kumimoji="1" lang="zh-CN" altLang="en-US"/>
              <a:t>是不是大于</a:t>
            </a:r>
            <a:r>
              <a:rPr kumimoji="1" lang="en-US" altLang="zh-CN"/>
              <a:t>200k</a:t>
            </a:r>
            <a:r>
              <a:rPr kumimoji="1" lang="zh-CN" altLang="en-US"/>
              <a:t>，如果是就认为是</a:t>
            </a:r>
            <a:r>
              <a:rPr kumimoji="1" lang="en-US" altLang="zh-CN"/>
              <a:t>parcel</a:t>
            </a:r>
            <a:r>
              <a:rPr kumimoji="1" lang="zh-CN" altLang="en-US"/>
              <a:t>太大了，不然的话就是别的原因。但是大家别理解岔了，不是说图片大于</a:t>
            </a:r>
            <a:r>
              <a:rPr kumimoji="1" lang="en-US" altLang="zh-CN"/>
              <a:t>200k</a:t>
            </a:r>
            <a:r>
              <a:rPr kumimoji="1" lang="zh-CN" altLang="en-US"/>
              <a:t>就一定会抛这个异常，而是说如果</a:t>
            </a:r>
            <a:r>
              <a:rPr kumimoji="1" lang="en-US" altLang="zh-CN"/>
              <a:t>transact</a:t>
            </a:r>
            <a:r>
              <a:rPr kumimoji="1" lang="zh-CN" altLang="en-US"/>
              <a:t>失败，如果再</a:t>
            </a:r>
            <a:r>
              <a:rPr kumimoji="1" lang="en-US" altLang="zh-CN"/>
              <a:t>parcel</a:t>
            </a:r>
            <a:r>
              <a:rPr kumimoji="1" lang="zh-CN" altLang="en-US"/>
              <a:t>大于</a:t>
            </a:r>
            <a:r>
              <a:rPr kumimoji="1" lang="en-US" altLang="zh-CN"/>
              <a:t>200k</a:t>
            </a:r>
            <a:r>
              <a:rPr kumimoji="1" lang="zh-CN" altLang="en-US"/>
              <a:t>的话，大概率是因为</a:t>
            </a:r>
            <a:r>
              <a:rPr kumimoji="1" lang="en-US" altLang="zh-CN"/>
              <a:t>parcel</a:t>
            </a:r>
            <a:r>
              <a:rPr kumimoji="1" lang="zh-CN" altLang="en-US"/>
              <a:t>太大。当然也有可能是因为别的原因，总之这做的太马虎了。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再往下看，因为</a:t>
            </a:r>
            <a:r>
              <a:rPr kumimoji="1" lang="en-US" altLang="zh-CN"/>
              <a:t>transact</a:t>
            </a:r>
            <a:r>
              <a:rPr kumimoji="1" lang="zh-CN" altLang="en-US"/>
              <a:t>失败主要是驱动层返回的，所以直接看</a:t>
            </a:r>
            <a:r>
              <a:rPr kumimoji="1" lang="en-US" altLang="zh-CN"/>
              <a:t>IPCThreadState</a:t>
            </a:r>
            <a:r>
              <a:rPr kumimoji="1" lang="zh-CN" altLang="en-US"/>
              <a:t>和驱动层交互，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43949-16AA-1943-A5CA-96F6356001F6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692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先</a:t>
            </a:r>
            <a:r>
              <a:rPr kumimoji="1" lang="en-US" altLang="zh-CN"/>
              <a:t>talkWithDriver</a:t>
            </a:r>
            <a:r>
              <a:rPr kumimoji="1" lang="zh-CN" altLang="en-US"/>
              <a:t>，再</a:t>
            </a:r>
            <a:r>
              <a:rPr kumimoji="1" lang="en-US" altLang="zh-CN"/>
              <a:t>waitForResponse</a:t>
            </a:r>
            <a:r>
              <a:rPr kumimoji="1" lang="zh-CN" altLang="en-US"/>
              <a:t>，当驱动返回</a:t>
            </a:r>
            <a:r>
              <a:rPr kumimoji="1" lang="en-US" altLang="zh-CN"/>
              <a:t>BR_FAILED_REPLY</a:t>
            </a:r>
            <a:r>
              <a:rPr kumimoji="1" lang="zh-CN" altLang="en-US"/>
              <a:t>时，就表示</a:t>
            </a:r>
            <a:r>
              <a:rPr kumimoji="1" lang="en-US" altLang="zh-CN"/>
              <a:t>transaction</a:t>
            </a:r>
            <a:r>
              <a:rPr kumimoji="1" lang="zh-CN" altLang="en-US"/>
              <a:t>失败了。其实返回这种失败的原因非常多，不过我们只关注因为传递大图片导致的失败，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43949-16AA-1943-A5CA-96F6356001F6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2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在</a:t>
            </a:r>
            <a:r>
              <a:rPr kumimoji="1" lang="en-US" altLang="zh-CN"/>
              <a:t>Binder</a:t>
            </a:r>
            <a:r>
              <a:rPr kumimoji="1" lang="zh-CN" altLang="en-US"/>
              <a:t>驱动层，</a:t>
            </a:r>
            <a:r>
              <a:rPr kumimoji="1" lang="en-US" altLang="zh-CN"/>
              <a:t>transact</a:t>
            </a:r>
            <a:r>
              <a:rPr kumimoji="1" lang="zh-CN" altLang="en-US"/>
              <a:t>的时候，会</a:t>
            </a:r>
            <a:r>
              <a:rPr kumimoji="1" lang="en-US" altLang="zh-CN"/>
              <a:t>alloc_buf</a:t>
            </a:r>
            <a:r>
              <a:rPr kumimoji="1" lang="zh-CN" altLang="en-US"/>
              <a:t>，在目标进程的缓存中分配一块内存，给数据拷过去。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binder_transaction_data</a:t>
            </a:r>
            <a:r>
              <a:rPr kumimoji="1" lang="zh-CN" altLang="en-US"/>
              <a:t>是</a:t>
            </a:r>
            <a:r>
              <a:rPr kumimoji="1" lang="en-US" altLang="zh-CN"/>
              <a:t>parcel</a:t>
            </a:r>
            <a:r>
              <a:rPr kumimoji="1" lang="zh-CN" altLang="en-US"/>
              <a:t>转化过来的，如果</a:t>
            </a:r>
            <a:r>
              <a:rPr kumimoji="1" lang="en-US" altLang="zh-CN"/>
              <a:t>parcel</a:t>
            </a:r>
            <a:r>
              <a:rPr kumimoji="1" lang="zh-CN" altLang="en-US"/>
              <a:t> </a:t>
            </a:r>
            <a:r>
              <a:rPr kumimoji="1" lang="en-US" altLang="zh-CN"/>
              <a:t>size</a:t>
            </a:r>
            <a:r>
              <a:rPr kumimoji="1" lang="zh-CN" altLang="en-US"/>
              <a:t>太大，这里</a:t>
            </a:r>
            <a:r>
              <a:rPr kumimoji="1" lang="en-US" altLang="zh-CN"/>
              <a:t>alloc_buf</a:t>
            </a:r>
            <a:r>
              <a:rPr kumimoji="1" lang="zh-CN" altLang="en-US"/>
              <a:t>可能会失败，毕竟进程打开</a:t>
            </a:r>
            <a:r>
              <a:rPr kumimoji="1" lang="en-US" altLang="zh-CN"/>
              <a:t>binder</a:t>
            </a:r>
            <a:r>
              <a:rPr kumimoji="1" lang="zh-CN" altLang="en-US"/>
              <a:t>驱动的时候，</a:t>
            </a:r>
            <a:r>
              <a:rPr lang="en-US" altLang="zh-CN"/>
              <a:t>BINDER_VM_SIZE</a:t>
            </a:r>
            <a:r>
              <a:rPr lang="zh-CN" altLang="en-US"/>
              <a:t>是</a:t>
            </a:r>
            <a:r>
              <a:rPr lang="en-US" altLang="zh-CN"/>
              <a:t>1m-8k</a:t>
            </a:r>
            <a:r>
              <a:rPr lang="zh-CN" altLang="en-US"/>
              <a:t>。注意哈，这个缓冲区是所有</a:t>
            </a:r>
            <a:r>
              <a:rPr lang="en-US" altLang="zh-CN"/>
              <a:t>transaction</a:t>
            </a:r>
            <a:r>
              <a:rPr lang="zh-CN" altLang="en-US"/>
              <a:t>共用的，如果同时进行的</a:t>
            </a:r>
            <a:r>
              <a:rPr lang="en-US" altLang="zh-CN"/>
              <a:t>transaction</a:t>
            </a:r>
            <a:r>
              <a:rPr lang="zh-CN" altLang="en-US"/>
              <a:t>很多，即使</a:t>
            </a:r>
            <a:r>
              <a:rPr lang="en-US" altLang="zh-CN"/>
              <a:t>parcel</a:t>
            </a:r>
            <a:r>
              <a:rPr lang="zh-CN" altLang="en-US"/>
              <a:t>数据量不是那么大，一样有可能分配</a:t>
            </a:r>
            <a:r>
              <a:rPr lang="en-US" altLang="zh-CN"/>
              <a:t>buf</a:t>
            </a:r>
            <a:r>
              <a:rPr lang="zh-CN" altLang="en-US"/>
              <a:t>失败，而抛异常。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好了，咱们现在知道这个异常是怎么产生的了，接下来咱们了解一下</a:t>
            </a:r>
            <a:r>
              <a:rPr kumimoji="1" lang="en-US" altLang="zh-CN"/>
              <a:t>Bitmap</a:t>
            </a:r>
            <a:r>
              <a:rPr kumimoji="1" lang="zh-CN" altLang="en-US"/>
              <a:t>的传输原理。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43949-16AA-1943-A5CA-96F6356001F6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754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先看一个问题，为什么</a:t>
            </a:r>
            <a:r>
              <a:rPr kumimoji="1" lang="en-US" altLang="zh-CN"/>
              <a:t>Intent</a:t>
            </a:r>
            <a:r>
              <a:rPr kumimoji="1" lang="zh-CN" altLang="en-US"/>
              <a:t>带大图会抛异常，而</a:t>
            </a:r>
            <a:r>
              <a:rPr kumimoji="1" lang="en-US" altLang="zh-CN"/>
              <a:t>Binder</a:t>
            </a:r>
            <a:r>
              <a:rPr kumimoji="1" lang="zh-CN" altLang="en-US"/>
              <a:t>调用带大图没事？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这个问题什么意思呢？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r>
              <a:rPr kumimoji="1" lang="zh-CN" altLang="en-US"/>
              <a:t>咱们通过</a:t>
            </a:r>
            <a:r>
              <a:rPr kumimoji="1" lang="en-US" altLang="zh-CN"/>
              <a:t>startActivity</a:t>
            </a:r>
            <a:r>
              <a:rPr kumimoji="1" lang="zh-CN" altLang="en-US"/>
              <a:t>启动另一个进程的</a:t>
            </a:r>
            <a:r>
              <a:rPr kumimoji="1" lang="en-US" altLang="zh-CN"/>
              <a:t>Activity</a:t>
            </a:r>
            <a:r>
              <a:rPr kumimoji="1" lang="zh-CN" altLang="en-US"/>
              <a:t>，或者发广播，</a:t>
            </a:r>
            <a:r>
              <a:rPr kumimoji="1" lang="en-US" altLang="zh-CN"/>
              <a:t>intent</a:t>
            </a:r>
            <a:r>
              <a:rPr kumimoji="1" lang="zh-CN" altLang="en-US"/>
              <a:t>里如果直接带</a:t>
            </a:r>
            <a:r>
              <a:rPr kumimoji="1" lang="en-US" altLang="zh-CN"/>
              <a:t>Bitmap</a:t>
            </a:r>
            <a:r>
              <a:rPr kumimoji="1" lang="zh-CN" altLang="en-US"/>
              <a:t>，并且</a:t>
            </a:r>
            <a:r>
              <a:rPr kumimoji="1" lang="en-US" altLang="zh-CN"/>
              <a:t>bitmap</a:t>
            </a:r>
            <a:r>
              <a:rPr kumimoji="1" lang="zh-CN" altLang="en-US"/>
              <a:t>很大，可能</a:t>
            </a:r>
            <a:r>
              <a:rPr kumimoji="1" lang="en-US" altLang="zh-CN"/>
              <a:t>500K</a:t>
            </a:r>
            <a:r>
              <a:rPr kumimoji="1" lang="zh-CN" altLang="en-US"/>
              <a:t>左右，就会抛</a:t>
            </a:r>
            <a:r>
              <a:rPr kumimoji="1" lang="en-US" altLang="zh-CN"/>
              <a:t>TransactionTooLargeException</a:t>
            </a:r>
            <a:r>
              <a:rPr kumimoji="1" lang="zh-CN" altLang="en-US"/>
              <a:t>，但是如果</a:t>
            </a:r>
            <a:r>
              <a:rPr kumimoji="1" lang="en-US" altLang="zh-CN"/>
              <a:t>intent</a:t>
            </a:r>
            <a:r>
              <a:rPr kumimoji="1" lang="zh-CN" altLang="en-US"/>
              <a:t>里传一个</a:t>
            </a:r>
            <a:r>
              <a:rPr kumimoji="1" lang="en-US" altLang="zh-CN"/>
              <a:t>binder</a:t>
            </a:r>
            <a:r>
              <a:rPr kumimoji="1" lang="zh-CN" altLang="en-US"/>
              <a:t>，在另一个</a:t>
            </a:r>
            <a:r>
              <a:rPr kumimoji="1" lang="en-US" altLang="zh-CN"/>
              <a:t>Activity</a:t>
            </a:r>
            <a:r>
              <a:rPr kumimoji="1" lang="zh-CN" altLang="en-US"/>
              <a:t>里读出</a:t>
            </a:r>
            <a:r>
              <a:rPr kumimoji="1" lang="en-US" altLang="zh-CN"/>
              <a:t>binder</a:t>
            </a:r>
            <a:r>
              <a:rPr kumimoji="1" lang="zh-CN" altLang="en-US"/>
              <a:t>，调用</a:t>
            </a:r>
            <a:r>
              <a:rPr kumimoji="1" lang="en-US" altLang="zh-CN"/>
              <a:t>binder</a:t>
            </a:r>
            <a:r>
              <a:rPr kumimoji="1" lang="zh-CN" altLang="en-US"/>
              <a:t>的</a:t>
            </a:r>
            <a:r>
              <a:rPr kumimoji="1" lang="en-US" altLang="zh-CN"/>
              <a:t>getBitmap</a:t>
            </a:r>
            <a:r>
              <a:rPr kumimoji="1" lang="zh-CN" altLang="en-US"/>
              <a:t>函数，这样获得</a:t>
            </a:r>
            <a:r>
              <a:rPr kumimoji="1" lang="en-US" altLang="zh-CN"/>
              <a:t>bitmap</a:t>
            </a:r>
            <a:r>
              <a:rPr kumimoji="1" lang="zh-CN" altLang="en-US"/>
              <a:t>不会抛这个异常。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这是为什么呢？难道</a:t>
            </a:r>
            <a:r>
              <a:rPr kumimoji="1" lang="en-US" altLang="zh-CN"/>
              <a:t>Intent</a:t>
            </a:r>
            <a:r>
              <a:rPr kumimoji="1" lang="zh-CN" altLang="en-US"/>
              <a:t>跨进程传递不是通过</a:t>
            </a:r>
            <a:r>
              <a:rPr kumimoji="1" lang="en-US" altLang="zh-CN"/>
              <a:t>Binder</a:t>
            </a:r>
            <a:r>
              <a:rPr kumimoji="1" lang="zh-CN" altLang="en-US"/>
              <a:t>么？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我们来研究一下这个</a:t>
            </a:r>
            <a:r>
              <a:rPr kumimoji="1" lang="en-US" altLang="zh-CN"/>
              <a:t>Bitmap</a:t>
            </a:r>
            <a:r>
              <a:rPr kumimoji="1" lang="zh-CN" altLang="en-US"/>
              <a:t>到底是怎么传输的，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43949-16AA-1943-A5CA-96F6356001F6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316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还是以</a:t>
            </a:r>
            <a:r>
              <a:rPr kumimoji="1" lang="en-US" altLang="zh-CN"/>
              <a:t>startActivity</a:t>
            </a:r>
            <a:r>
              <a:rPr kumimoji="1" lang="zh-CN" altLang="en-US"/>
              <a:t>为例，这里是</a:t>
            </a:r>
            <a:r>
              <a:rPr kumimoji="1" lang="en-US" altLang="zh-CN"/>
              <a:t>AMP</a:t>
            </a:r>
            <a:r>
              <a:rPr kumimoji="1" lang="zh-CN" altLang="en-US"/>
              <a:t>的</a:t>
            </a:r>
            <a:r>
              <a:rPr kumimoji="1" lang="en-US" altLang="zh-CN"/>
              <a:t>startActivity</a:t>
            </a:r>
            <a:r>
              <a:rPr kumimoji="1" lang="zh-CN" altLang="en-US"/>
              <a:t>，这有一个</a:t>
            </a:r>
            <a:r>
              <a:rPr kumimoji="1" lang="en-US" altLang="zh-CN"/>
              <a:t>Parcel</a:t>
            </a:r>
            <a:r>
              <a:rPr kumimoji="1" lang="zh-CN" altLang="en-US"/>
              <a:t>，是</a:t>
            </a:r>
            <a:r>
              <a:rPr kumimoji="1" lang="en-US" altLang="zh-CN"/>
              <a:t>binder</a:t>
            </a:r>
            <a:r>
              <a:rPr kumimoji="1" lang="zh-CN" altLang="en-US"/>
              <a:t>调用带的数据。咱们的</a:t>
            </a:r>
            <a:r>
              <a:rPr kumimoji="1" lang="en-US" altLang="zh-CN"/>
              <a:t>intent</a:t>
            </a:r>
            <a:r>
              <a:rPr kumimoji="1" lang="zh-CN" altLang="en-US"/>
              <a:t>就写到这个</a:t>
            </a:r>
            <a:r>
              <a:rPr kumimoji="1" lang="en-US" altLang="zh-CN"/>
              <a:t>parcel</a:t>
            </a:r>
            <a:r>
              <a:rPr kumimoji="1" lang="zh-CN" altLang="en-US"/>
              <a:t>里了，</a:t>
            </a:r>
            <a:r>
              <a:rPr kumimoji="1" lang="en-US" altLang="zh-CN"/>
              <a:t>parcel</a:t>
            </a:r>
            <a:r>
              <a:rPr kumimoji="1" lang="zh-CN" altLang="en-US"/>
              <a:t>再通过</a:t>
            </a:r>
            <a:r>
              <a:rPr kumimoji="1" lang="en-US" altLang="zh-CN"/>
              <a:t>binder</a:t>
            </a:r>
            <a:r>
              <a:rPr kumimoji="1" lang="zh-CN" altLang="en-US"/>
              <a:t>驱动转发到另一个进程。咱们看这个</a:t>
            </a:r>
            <a:r>
              <a:rPr kumimoji="1" lang="en-US" altLang="zh-CN"/>
              <a:t>writeToParcel</a:t>
            </a:r>
            <a:r>
              <a:rPr kumimoji="1" lang="zh-CN" altLang="en-US"/>
              <a:t>函数，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43949-16AA-1943-A5CA-96F6356001F6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01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DDE-DA8A-1649-B3D3-8BAF98FB74BF}" type="datetimeFigureOut">
              <a:t>2019/4/2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991-19E7-584B-A84A-6EEACF9CDD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75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DDE-DA8A-1649-B3D3-8BAF98FB74BF}" type="datetimeFigureOut">
              <a:t>2019/4/2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991-19E7-584B-A84A-6EEACF9CDD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34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DDE-DA8A-1649-B3D3-8BAF98FB74BF}" type="datetimeFigureOut">
              <a:t>2019/4/2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991-19E7-584B-A84A-6EEACF9CDD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83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DDE-DA8A-1649-B3D3-8BAF98FB74BF}" type="datetimeFigureOut">
              <a:t>2019/4/2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991-19E7-584B-A84A-6EEACF9CDD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7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DDE-DA8A-1649-B3D3-8BAF98FB74BF}" type="datetimeFigureOut">
              <a:t>2019/4/2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991-19E7-584B-A84A-6EEACF9CDD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41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DDE-DA8A-1649-B3D3-8BAF98FB74BF}" type="datetimeFigureOut">
              <a:t>2019/4/2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991-19E7-584B-A84A-6EEACF9CDD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6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DDE-DA8A-1649-B3D3-8BAF98FB74BF}" type="datetimeFigureOut">
              <a:t>2019/4/2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991-19E7-584B-A84A-6EEACF9CDD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DDE-DA8A-1649-B3D3-8BAF98FB74BF}" type="datetimeFigureOut">
              <a:t>2019/4/2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991-19E7-584B-A84A-6EEACF9CDD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89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DDE-DA8A-1649-B3D3-8BAF98FB74BF}" type="datetimeFigureOut">
              <a:t>2019/4/2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991-19E7-584B-A84A-6EEACF9CDD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36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DDE-DA8A-1649-B3D3-8BAF98FB74BF}" type="datetimeFigureOut">
              <a:t>2019/4/2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991-19E7-584B-A84A-6EEACF9CDD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32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DDE-DA8A-1649-B3D3-8BAF98FB74BF}" type="datetimeFigureOut">
              <a:t>2019/4/2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C991-19E7-584B-A84A-6EEACF9CDD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45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DDDE-DA8A-1649-B3D3-8BAF98FB74BF}" type="datetimeFigureOut">
              <a:t>2019/4/2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C991-19E7-584B-A84A-6EEACF9CDD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15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B051-3CB1-C54F-BDAC-E66291ED9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55922"/>
            <a:ext cx="6858000" cy="631656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怎么跨进程传递大图片？</a:t>
            </a:r>
          </a:p>
        </p:txBody>
      </p:sp>
    </p:spTree>
    <p:extLst>
      <p:ext uri="{BB962C8B-B14F-4D97-AF65-F5344CB8AC3E}">
        <p14:creationId xmlns:p14="http://schemas.microsoft.com/office/powerpoint/2010/main" val="90573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304275-B8BD-EC41-8FF3-95EA6D43EE82}"/>
              </a:ext>
            </a:extLst>
          </p:cNvPr>
          <p:cNvSpPr/>
          <p:nvPr/>
        </p:nvSpPr>
        <p:spPr>
          <a:xfrm>
            <a:off x="462915" y="364867"/>
            <a:ext cx="8218170" cy="206210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startActivity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caller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 callingPackage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 intent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Parcel data = Parcel.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obtain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……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intent.writeToParcel(data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zh-CN" altLang="en-US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mRemote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.transact(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START_ACTIVITY_TRANSACTION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452179-CB1A-CB46-9956-89AFAF570691}"/>
              </a:ext>
            </a:extLst>
          </p:cNvPr>
          <p:cNvSpPr/>
          <p:nvPr/>
        </p:nvSpPr>
        <p:spPr>
          <a:xfrm>
            <a:off x="462915" y="2828836"/>
            <a:ext cx="4732020" cy="107721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writeToParcel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(Parcel out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out.writeBundle(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mExtras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74AC486-77AA-1D49-B05B-B046FAF309A2}"/>
              </a:ext>
            </a:extLst>
          </p:cNvPr>
          <p:cNvCxnSpPr>
            <a:cxnSpLocks/>
          </p:cNvCxnSpPr>
          <p:nvPr/>
        </p:nvCxnSpPr>
        <p:spPr>
          <a:xfrm>
            <a:off x="2023110" y="1395918"/>
            <a:ext cx="0" cy="14329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DB82865-BD84-5842-AF50-8C484CB6F550}"/>
              </a:ext>
            </a:extLst>
          </p:cNvPr>
          <p:cNvSpPr/>
          <p:nvPr/>
        </p:nvSpPr>
        <p:spPr>
          <a:xfrm>
            <a:off x="4109085" y="3818930"/>
            <a:ext cx="4572000" cy="830997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writeBundle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(Bundle val)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val.writeToParcel(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6D9526F-D74F-4E41-B2F3-587992CBB7FA}"/>
              </a:ext>
            </a:extLst>
          </p:cNvPr>
          <p:cNvCxnSpPr/>
          <p:nvPr/>
        </p:nvCxnSpPr>
        <p:spPr>
          <a:xfrm>
            <a:off x="1680210" y="3623310"/>
            <a:ext cx="2428875" cy="6111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463D5-A3AA-024E-A2B3-0B86DFBC5DF2}"/>
              </a:ext>
            </a:extLst>
          </p:cNvPr>
          <p:cNvSpPr/>
          <p:nvPr/>
        </p:nvSpPr>
        <p:spPr>
          <a:xfrm>
            <a:off x="194310" y="199786"/>
            <a:ext cx="6435090" cy="132343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writeToParcel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(Parcel parcel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boolean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oldAllowFds = parcel.pushAllowFds(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mAllowFds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.writeToParcelInner(parcel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parcel.restoreAllowFds(oldAllowFds)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77524-DE92-094D-B0A5-393F7C9A7F7D}"/>
              </a:ext>
            </a:extLst>
          </p:cNvPr>
          <p:cNvSpPr/>
          <p:nvPr/>
        </p:nvSpPr>
        <p:spPr>
          <a:xfrm>
            <a:off x="194310" y="2637023"/>
            <a:ext cx="4823460" cy="1077218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writeToParcelInner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(Parcel parcel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parcel.writeArrayMapInternal(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mMap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44F1C5-501D-2C40-94B7-CD75DFC0162C}"/>
              </a:ext>
            </a:extLst>
          </p:cNvPr>
          <p:cNvSpPr/>
          <p:nvPr/>
        </p:nvSpPr>
        <p:spPr>
          <a:xfrm>
            <a:off x="3474720" y="3527913"/>
            <a:ext cx="5474970" cy="1477328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putParcelable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 key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Parcelable value)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mMap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.put(key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value)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667343-4714-D64C-BF9F-BABFB1FCD83F}"/>
              </a:ext>
            </a:extLst>
          </p:cNvPr>
          <p:cNvSpPr/>
          <p:nvPr/>
        </p:nvSpPr>
        <p:spPr>
          <a:xfrm>
            <a:off x="4629150" y="876923"/>
            <a:ext cx="4320540" cy="1815882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Parcel::pushAllowFds(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allowFds)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 bool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origValue = mAllowFds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(!allowFds)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mAllowFds 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origValue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F21C039-C9D9-D544-A0BE-769377104305}"/>
              </a:ext>
            </a:extLst>
          </p:cNvPr>
          <p:cNvCxnSpPr/>
          <p:nvPr/>
        </p:nvCxnSpPr>
        <p:spPr>
          <a:xfrm>
            <a:off x="4423410" y="708660"/>
            <a:ext cx="148590" cy="51435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D223912-417C-A844-940C-90F8DA31516D}"/>
              </a:ext>
            </a:extLst>
          </p:cNvPr>
          <p:cNvCxnSpPr>
            <a:cxnSpLocks/>
          </p:cNvCxnSpPr>
          <p:nvPr/>
        </p:nvCxnSpPr>
        <p:spPr>
          <a:xfrm>
            <a:off x="2080260" y="965835"/>
            <a:ext cx="0" cy="177269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6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4C3AED-0510-184A-B874-01CEC8F12CB9}"/>
              </a:ext>
            </a:extLst>
          </p:cNvPr>
          <p:cNvSpPr/>
          <p:nvPr/>
        </p:nvSpPr>
        <p:spPr>
          <a:xfrm>
            <a:off x="1548765" y="181809"/>
            <a:ext cx="6046470" cy="206210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writeArrayMapInternal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(ArrayMap&lt;String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Object&gt; val)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 = val.size()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writeInt(N)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for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i=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i&lt;N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i++)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writeString(val.keyAt(i))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writeValue(val.valueAt(i))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26D93B-AF63-2140-8ACD-61658E056B9A}"/>
              </a:ext>
            </a:extLst>
          </p:cNvPr>
          <p:cNvSpPr/>
          <p:nvPr/>
        </p:nvSpPr>
        <p:spPr>
          <a:xfrm>
            <a:off x="217170" y="2360979"/>
            <a:ext cx="3886200" cy="206210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writeValue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(Object v)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 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(v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Parcelable)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writeInt(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VAL_PARCELABLE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writeParcelable((Parcelable) 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D4F6AC-B710-E349-9088-3E96869A10FB}"/>
              </a:ext>
            </a:extLst>
          </p:cNvPr>
          <p:cNvSpPr/>
          <p:nvPr/>
        </p:nvSpPr>
        <p:spPr>
          <a:xfrm>
            <a:off x="3423284" y="3884473"/>
            <a:ext cx="5503546" cy="1077218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writeParcelable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(Parcelable p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parcelableFlags)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writeParcelableCreator(p)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p.writeToParcel(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parcelableFlags)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9761B37-6431-CD4A-98C8-DE6917FA212F}"/>
              </a:ext>
            </a:extLst>
          </p:cNvPr>
          <p:cNvCxnSpPr/>
          <p:nvPr/>
        </p:nvCxnSpPr>
        <p:spPr>
          <a:xfrm flipH="1">
            <a:off x="2400300" y="1691640"/>
            <a:ext cx="251460" cy="76581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4B80D68-215E-2742-910D-8F29E7EEB8B3}"/>
              </a:ext>
            </a:extLst>
          </p:cNvPr>
          <p:cNvCxnSpPr/>
          <p:nvPr/>
        </p:nvCxnSpPr>
        <p:spPr>
          <a:xfrm>
            <a:off x="1691640" y="3589020"/>
            <a:ext cx="1731644" cy="45720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2B6BC0-F615-1640-92C8-BB6DE0737F66}"/>
              </a:ext>
            </a:extLst>
          </p:cNvPr>
          <p:cNvSpPr/>
          <p:nvPr/>
        </p:nvSpPr>
        <p:spPr>
          <a:xfrm>
            <a:off x="1908810" y="232678"/>
            <a:ext cx="5326380" cy="83099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writeToParcel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(Parcel p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nativeWriteToParcel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mFinalizer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mNativeBitmap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F5065F-EC4A-9B44-84CB-5E1D7F81A609}"/>
              </a:ext>
            </a:extLst>
          </p:cNvPr>
          <p:cNvSpPr/>
          <p:nvPr/>
        </p:nvSpPr>
        <p:spPr>
          <a:xfrm>
            <a:off x="205740" y="1201102"/>
            <a:ext cx="8732520" cy="3785652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jboolean Bitmap_writeToParcel(JNIEnv* 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android::Bitmap* androidBitmap 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&lt;Bitmap*&gt;(bitmapHandle)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androidBitmap-&gt;getSkBitmap(&amp;bitmap)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zh-CN" altLang="en-US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往</a:t>
            </a:r>
            <a: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parcel</a:t>
            </a:r>
            <a:r>
              <a:rPr lang="zh-CN" altLang="en-US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里写</a:t>
            </a:r>
            <a: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Bitmap</a:t>
            </a:r>
            <a:r>
              <a:rPr lang="zh-CN" altLang="en-US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的各种配置参数</a:t>
            </a:r>
            <a:br>
              <a:rPr lang="zh-CN" altLang="en-US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fd = androidBitmap-&gt;getAshmemFd()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(fd &gt;=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!isMutable &amp;&amp; p-&gt;allowFds())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status = p-&gt;writeDupImmutableBlobFileDescriptor(fd)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JNI_TRUE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android::Parcel::WritableBlob blob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 = p-&gt;writeBlob(size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mutableCopy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&amp;blob)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const void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 pSrc =  bitmap.getPixels()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memcpy(blob.data()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pSrc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size)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F1F22AE-D2BB-2D4E-98E1-A92537D9D751}"/>
              </a:ext>
            </a:extLst>
          </p:cNvPr>
          <p:cNvCxnSpPr/>
          <p:nvPr/>
        </p:nvCxnSpPr>
        <p:spPr>
          <a:xfrm flipH="1">
            <a:off x="1908810" y="742950"/>
            <a:ext cx="948690" cy="5829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ECF3A05-519C-4D4F-9D92-5413895D28BC}"/>
              </a:ext>
            </a:extLst>
          </p:cNvPr>
          <p:cNvSpPr txBox="1"/>
          <p:nvPr/>
        </p:nvSpPr>
        <p:spPr>
          <a:xfrm>
            <a:off x="4610385" y="1760220"/>
            <a:ext cx="1112805" cy="338554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SkBitmap</a:t>
            </a:r>
            <a:endParaRPr kumimoji="1"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07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C1DC2E-13E4-C744-A20C-C17AF9B79FD4}"/>
              </a:ext>
            </a:extLst>
          </p:cNvPr>
          <p:cNvSpPr/>
          <p:nvPr/>
        </p:nvSpPr>
        <p:spPr>
          <a:xfrm>
            <a:off x="577215" y="678924"/>
            <a:ext cx="7989570" cy="378565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Parcel::writeBlob(size_t len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bool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mutableCopy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WritableBlob* outBlob)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(!mAllowFds || len &lt;= BLOB_INPLACE_LIMIT)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status = writeInt32(BLOB_INPLACE)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void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 ptr = writeInplace(len)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outBlob-&gt;init(-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ptr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false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NO_ERROR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fd = ashmem_create_region(</a:t>
            </a:r>
            <a:r>
              <a:rPr lang="en-US" altLang="zh-CN" sz="16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"Parcel Blob"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len)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void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 ptr = mmap(NULL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PROT_READ | PROT_WRITE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MAP_SHARED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fd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status = writeFileDescriptor(fd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true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outBlob-&gt;init(fd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ptr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mutableCopy)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NO_ERROR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3476E7-2900-4D43-8218-03359981E4DE}"/>
              </a:ext>
            </a:extLst>
          </p:cNvPr>
          <p:cNvSpPr txBox="1"/>
          <p:nvPr/>
        </p:nvSpPr>
        <p:spPr>
          <a:xfrm>
            <a:off x="5612130" y="994410"/>
            <a:ext cx="554960" cy="338554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16K</a:t>
            </a:r>
            <a:endParaRPr kumimoji="1"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9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2A9AD9-EB7D-4F41-A01D-D7F2585A08F4}"/>
              </a:ext>
            </a:extLst>
          </p:cNvPr>
          <p:cNvSpPr/>
          <p:nvPr/>
        </p:nvSpPr>
        <p:spPr>
          <a:xfrm>
            <a:off x="1651635" y="217438"/>
            <a:ext cx="5840730" cy="132343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ActivityResult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execStartActivity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(...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 intent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intent.prepareToLeaveProcess()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ActivityManagerNative.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getDefault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().startActivity(...)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BB9BD2-E901-4C4A-B1DE-260F643A6E89}"/>
              </a:ext>
            </a:extLst>
          </p:cNvPr>
          <p:cNvSpPr/>
          <p:nvPr/>
        </p:nvSpPr>
        <p:spPr>
          <a:xfrm>
            <a:off x="148590" y="2148840"/>
            <a:ext cx="3897630" cy="107721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prepareToLeaveProcess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setAllowFds(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4973AED-2659-8941-A5FF-B02DDF735128}"/>
              </a:ext>
            </a:extLst>
          </p:cNvPr>
          <p:cNvCxnSpPr/>
          <p:nvPr/>
        </p:nvCxnSpPr>
        <p:spPr>
          <a:xfrm flipH="1">
            <a:off x="2274570" y="879157"/>
            <a:ext cx="765810" cy="140684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22F8FF1-5E53-9B43-A562-C361198CD0CC}"/>
              </a:ext>
            </a:extLst>
          </p:cNvPr>
          <p:cNvSpPr/>
          <p:nvPr/>
        </p:nvSpPr>
        <p:spPr>
          <a:xfrm>
            <a:off x="4572000" y="2025729"/>
            <a:ext cx="4457700" cy="132343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setAllowFds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allowFds)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mExtras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mExtras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.setAllowFds(allowFds)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C4B49A1-81EB-064B-A7E8-DFC2AD98D6FD}"/>
              </a:ext>
            </a:extLst>
          </p:cNvPr>
          <p:cNvCxnSpPr>
            <a:cxnSpLocks/>
          </p:cNvCxnSpPr>
          <p:nvPr/>
        </p:nvCxnSpPr>
        <p:spPr>
          <a:xfrm flipV="1">
            <a:off x="2274570" y="2544574"/>
            <a:ext cx="2297430" cy="2717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E3FE9B5-6EF6-A745-A69D-948A939E1BD3}"/>
              </a:ext>
            </a:extLst>
          </p:cNvPr>
          <p:cNvSpPr/>
          <p:nvPr/>
        </p:nvSpPr>
        <p:spPr>
          <a:xfrm>
            <a:off x="5223510" y="2865299"/>
            <a:ext cx="869149" cy="338554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Bundle</a:t>
            </a:r>
            <a:endParaRPr lang="zh-CN" altLang="en-US" sz="1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B53377-87DA-254C-BE87-4D4D4F6894C2}"/>
              </a:ext>
            </a:extLst>
          </p:cNvPr>
          <p:cNvSpPr/>
          <p:nvPr/>
        </p:nvSpPr>
        <p:spPr>
          <a:xfrm>
            <a:off x="1651635" y="3868013"/>
            <a:ext cx="5840730" cy="107721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sendBroadcast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intent)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intent.prepareToLeaveProcess()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ActivityManagerNative.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getDefault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().broadcastIntent(...)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AC3469ED-7376-D54D-A7EE-88EE72DA34A3}"/>
              </a:ext>
            </a:extLst>
          </p:cNvPr>
          <p:cNvCxnSpPr/>
          <p:nvPr/>
        </p:nvCxnSpPr>
        <p:spPr>
          <a:xfrm flipH="1" flipV="1">
            <a:off x="1108710" y="2766060"/>
            <a:ext cx="542925" cy="14173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1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4DD9A-9450-B44B-A2F0-28371C38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如果不是图片呢？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180F2-5BA8-F144-A58A-9F3C6F68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ContentProvider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MemoryFile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42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F125B-32F7-7644-9C54-6BBFA2DF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怎么跨进程传递大图片？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7B346-3353-C84A-9B83-13B88330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图片写到文件，路径传到另一个进程，再读出来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传图，但是容易抛异常，原因是什么？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调用传图，底层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ashmem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机制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F4F2F7-FB8D-154E-8511-6DCD42EF5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80" y="2156460"/>
            <a:ext cx="5334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E2021A-5B8C-CD40-BCC4-E6326D35B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80" y="288405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6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7F5D-1B41-DD4D-8A35-6F899EA3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511CE-9B6D-8E47-BA1D-7F089486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了解各种跨进程传输数据的方式及各自优缺点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TransactionTooLargeException</a:t>
            </a:r>
            <a:r>
              <a: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的触发原因和底层机制</a:t>
            </a:r>
            <a:endParaRPr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Bitmap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传输底层原理</a:t>
            </a:r>
          </a:p>
        </p:txBody>
      </p:sp>
    </p:spTree>
    <p:extLst>
      <p:ext uri="{BB962C8B-B14F-4D97-AF65-F5344CB8AC3E}">
        <p14:creationId xmlns:p14="http://schemas.microsoft.com/office/powerpoint/2010/main" val="237806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C72B5-78A8-314D-A8BE-45F51651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跨进程传大图，有哪些方案？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3D137-04B0-0A43-A094-6C7854D8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给图片写到文件，传路径给对方，对方根据路径读图片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通过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IPC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的方式转发图片数据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A60DB0-5FCB-C54E-B378-30F06C931816}"/>
              </a:ext>
            </a:extLst>
          </p:cNvPr>
          <p:cNvSpPr txBox="1"/>
          <p:nvPr/>
        </p:nvSpPr>
        <p:spPr>
          <a:xfrm>
            <a:off x="2895900" y="3611880"/>
            <a:ext cx="3352200" cy="707886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性能，减少拷贝次数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内存泄露，资源及时关闭</a:t>
            </a:r>
          </a:p>
        </p:txBody>
      </p:sp>
    </p:spTree>
    <p:extLst>
      <p:ext uri="{BB962C8B-B14F-4D97-AF65-F5344CB8AC3E}">
        <p14:creationId xmlns:p14="http://schemas.microsoft.com/office/powerpoint/2010/main" val="198008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3C983-0D95-4C40-854A-70D94096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TransactionTooLargeException</a:t>
            </a:r>
            <a:endParaRPr kumimoji="1" lang="zh-CN" altLang="en-US" sz="30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AACA5-53F7-C147-8259-903832CB3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发出去的或者返回的数据量太大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缓存用于该进程所有正在进行中的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事务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大数据量打碎分批发，或按需发</a:t>
            </a:r>
          </a:p>
        </p:txBody>
      </p:sp>
    </p:spTree>
    <p:extLst>
      <p:ext uri="{BB962C8B-B14F-4D97-AF65-F5344CB8AC3E}">
        <p14:creationId xmlns:p14="http://schemas.microsoft.com/office/powerpoint/2010/main" val="23277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0CD0D7-A412-B34F-9707-AB311D6240D2}"/>
              </a:ext>
            </a:extLst>
          </p:cNvPr>
          <p:cNvSpPr/>
          <p:nvPr/>
        </p:nvSpPr>
        <p:spPr>
          <a:xfrm>
            <a:off x="122274" y="2896514"/>
            <a:ext cx="8899451" cy="132343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Caused by: android.os.TransactionTooLargeException: data parcel size 81024516 bytes</a:t>
            </a:r>
          </a:p>
          <a:p>
            <a:r>
              <a:rPr lang="zh-CN" altLang="en-US" sz="16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at android.os.BinderProxy.transactNative(Native Method)</a:t>
            </a:r>
          </a:p>
          <a:p>
            <a:r>
              <a:rPr lang="zh-CN" altLang="en-US" sz="16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at android.os.BinderProxy.transact(Binder.java:758)</a:t>
            </a:r>
          </a:p>
          <a:p>
            <a:r>
              <a:rPr lang="zh-CN" altLang="en-US" sz="16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at android.app.IActivityManager$Stub$Proxy.startActivity(IActivityManager.java:4449)</a:t>
            </a:r>
          </a:p>
          <a:p>
            <a:r>
              <a:rPr lang="zh-CN" altLang="en-US" sz="16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at android.app.Instrumentation.execStartActivity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165FF4-EC8D-994A-B70C-8F7B1651E997}"/>
              </a:ext>
            </a:extLst>
          </p:cNvPr>
          <p:cNvSpPr/>
          <p:nvPr/>
        </p:nvSpPr>
        <p:spPr>
          <a:xfrm>
            <a:off x="1249192" y="923547"/>
            <a:ext cx="6645613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Bundle b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Bundle()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b.putParcelable(</a:t>
            </a:r>
            <a:r>
              <a:rPr lang="en-US" altLang="zh-CN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"bitmap"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mBitmap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intent.putExtras(b)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startActivity(intent)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92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2229FA-4684-1F46-8D92-28D11365EBAD}"/>
              </a:ext>
            </a:extLst>
          </p:cNvPr>
          <p:cNvSpPr/>
          <p:nvPr/>
        </p:nvSpPr>
        <p:spPr>
          <a:xfrm>
            <a:off x="390747" y="1905126"/>
            <a:ext cx="8362506" cy="304698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signalExceptionForError(JNIEnv* 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 obj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err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switch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(err)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FAILED_TRANSACTION: {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(canThrowRemoteException &amp;&amp; parcelSize &gt;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exceptionToThrow = </a:t>
            </a:r>
            <a:r>
              <a:rPr lang="en-US" altLang="zh-CN" sz="16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"android/os/TransactionTooLargeException"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jniThrowException(env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exceptionToThrow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msg)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break;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4B439A-A0C0-2B4A-8178-30643E37D868}"/>
              </a:ext>
            </a:extLst>
          </p:cNvPr>
          <p:cNvSpPr/>
          <p:nvPr/>
        </p:nvSpPr>
        <p:spPr>
          <a:xfrm>
            <a:off x="390747" y="191386"/>
            <a:ext cx="8362506" cy="1600438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jboolean android_os_BinderProxy_transact(JNIEnv* 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…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</a:p>
          <a:p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err = target-&gt;transact(code, *data, reply, flags);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signalExceptionForError(env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obj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err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true,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data-&gt;dataSize())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JNI_FALSE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9772488-B730-7A49-8E81-BFCAFEC2ACD8}"/>
              </a:ext>
            </a:extLst>
          </p:cNvPr>
          <p:cNvCxnSpPr>
            <a:cxnSpLocks/>
          </p:cNvCxnSpPr>
          <p:nvPr/>
        </p:nvCxnSpPr>
        <p:spPr>
          <a:xfrm>
            <a:off x="2604977" y="1220618"/>
            <a:ext cx="0" cy="68450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2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F14DB10-9548-B249-A69C-AE0421D92134}"/>
              </a:ext>
            </a:extLst>
          </p:cNvPr>
          <p:cNvSpPr/>
          <p:nvPr/>
        </p:nvSpPr>
        <p:spPr>
          <a:xfrm>
            <a:off x="535615" y="309593"/>
            <a:ext cx="8072770" cy="452431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IPCThreadState::waitForResponse(Parcel *reply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*acquireResult)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while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((err=talkWithDriver()) &lt; NO_ERROR)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break;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switch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(cmd)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BR_FAILED_REPLY: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err = FAILED_TRANSACTION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goto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finish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err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87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8892C3-D2F3-614E-93F6-EE16801A5A1D}"/>
              </a:ext>
            </a:extLst>
          </p:cNvPr>
          <p:cNvSpPr/>
          <p:nvPr/>
        </p:nvSpPr>
        <p:spPr>
          <a:xfrm>
            <a:off x="664534" y="802035"/>
            <a:ext cx="7814931" cy="35394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binder_transaction(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binder_proc *proc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binder_thread *thread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struct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binder_transaction_data *tr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reply)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t-&gt;buffer = binder_alloc_buf(target_proc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tr-&gt;data_size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tr-&gt;offsets_size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!reply &amp;&amp; (t-&gt;flags &amp; TF_ONE_WAY))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(t-&gt;buffer == NULL)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return_error = BR_FAILED_REPLY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goto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err_binder_alloc_buf_failed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93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F12EB-2A70-7A4B-8805-8D99721F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kumimoji="1" lang="zh-CN" altLang="en-US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带大图抛异常，</a:t>
            </a:r>
            <a:r>
              <a:rPr kumimoji="1"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调用没事？</a:t>
            </a:r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C86CBD-8698-034E-926C-A98B49947471}"/>
              </a:ext>
            </a:extLst>
          </p:cNvPr>
          <p:cNvSpPr/>
          <p:nvPr/>
        </p:nvSpPr>
        <p:spPr>
          <a:xfrm>
            <a:off x="1435396" y="1268016"/>
            <a:ext cx="6273209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Bundle b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Bundle()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b.putParcelable(</a:t>
            </a:r>
            <a:r>
              <a:rPr lang="en-US" altLang="zh-CN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"bitmap"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mBitmap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intent.putExtras(b)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2C5C9A-D7F3-DE45-A6FC-12264775E06E}"/>
              </a:ext>
            </a:extLst>
          </p:cNvPr>
          <p:cNvSpPr/>
          <p:nvPr/>
        </p:nvSpPr>
        <p:spPr>
          <a:xfrm>
            <a:off x="1435395" y="2571750"/>
            <a:ext cx="6273210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Bundle b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Bundle()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b.putBinder(</a:t>
            </a:r>
            <a:r>
              <a:rPr lang="en-US" altLang="zh-CN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“binder”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IRemoteCaller.Stub()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Bitmap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getBitmap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throws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RemoteException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mBitmap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intent.putExtras(b)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4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3040</TotalTime>
  <Words>2018</Words>
  <Application>Microsoft Macintosh PowerPoint</Application>
  <PresentationFormat>全屏显示(16:9)</PresentationFormat>
  <Paragraphs>134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怎么跨进程传递大图片？</vt:lpstr>
      <vt:lpstr>这道题想考察什么？</vt:lpstr>
      <vt:lpstr>跨进程传大图，有哪些方案？</vt:lpstr>
      <vt:lpstr>TransactionTooLargeException</vt:lpstr>
      <vt:lpstr>PowerPoint 演示文稿</vt:lpstr>
      <vt:lpstr>PowerPoint 演示文稿</vt:lpstr>
      <vt:lpstr>PowerPoint 演示文稿</vt:lpstr>
      <vt:lpstr>PowerPoint 演示文稿</vt:lpstr>
      <vt:lpstr>Intent带大图抛异常，Binder调用没事？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如果不是图片呢？</vt:lpstr>
      <vt:lpstr>怎么跨进程传递大图片？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怎么跨进程传递大图片？</dc:title>
  <dc:creator>Microsoft Office User</dc:creator>
  <cp:lastModifiedBy>Microsoft Office User</cp:lastModifiedBy>
  <cp:revision>346</cp:revision>
  <dcterms:created xsi:type="dcterms:W3CDTF">2019-04-01T23:20:23Z</dcterms:created>
  <dcterms:modified xsi:type="dcterms:W3CDTF">2019-04-04T02:01:11Z</dcterms:modified>
</cp:coreProperties>
</file>