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294"/>
  </p:normalViewPr>
  <p:slideViewPr>
    <p:cSldViewPr snapToGrid="0" snapToObjects="1">
      <p:cViewPr varScale="1">
        <p:scale>
          <a:sx n="118" d="100"/>
          <a:sy n="118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7EF5C-3420-4146-8503-F542EA28DD3E}" type="datetimeFigureOut"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754A-FF68-E749-9B1C-DD1A2525F5A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</a:t>
            </a:r>
            <a:r>
              <a:rPr kumimoji="1" lang="en-US" altLang="zh-CN"/>
              <a:t>Framework</a:t>
            </a:r>
            <a:r>
              <a:rPr kumimoji="1" lang="zh-CN" altLang="en-US"/>
              <a:t>中哪些地方用到了</a:t>
            </a:r>
            <a:r>
              <a:rPr kumimoji="1" lang="en-US" altLang="zh-CN"/>
              <a:t>threadLocal</a:t>
            </a:r>
            <a:r>
              <a:rPr kumimoji="1" lang="zh-CN" altLang="en-US"/>
              <a:t>，首先看咱们最熟悉的</a:t>
            </a:r>
            <a:r>
              <a:rPr kumimoji="1" lang="en-US" altLang="zh-CN"/>
              <a:t>Looper</a:t>
            </a:r>
            <a:r>
              <a:rPr kumimoji="1" lang="zh-CN" altLang="en-US"/>
              <a:t>，在一个子线程里</a:t>
            </a:r>
            <a:r>
              <a:rPr kumimoji="1" lang="en-US" altLang="zh-CN"/>
              <a:t>prepare</a:t>
            </a:r>
            <a:r>
              <a:rPr kumimoji="1" lang="zh-CN" altLang="en-US"/>
              <a:t>一个</a:t>
            </a:r>
            <a:r>
              <a:rPr kumimoji="1" lang="en-US" altLang="zh-CN"/>
              <a:t>looper</a:t>
            </a:r>
            <a:r>
              <a:rPr kumimoji="1" lang="zh-CN" altLang="en-US"/>
              <a:t>之后，才能用</a:t>
            </a:r>
            <a:r>
              <a:rPr kumimoji="1" lang="en-US" altLang="zh-CN"/>
              <a:t>handler</a:t>
            </a:r>
            <a:r>
              <a:rPr kumimoji="1" lang="zh-CN" altLang="en-US"/>
              <a:t>发消息。这的</a:t>
            </a:r>
            <a:r>
              <a:rPr kumimoji="1" lang="en-US" altLang="zh-CN"/>
              <a:t>prepare</a:t>
            </a:r>
            <a:r>
              <a:rPr kumimoji="1" lang="zh-CN" altLang="en-US"/>
              <a:t> </a:t>
            </a:r>
            <a:r>
              <a:rPr kumimoji="1" lang="en-US" altLang="zh-CN"/>
              <a:t>looper</a:t>
            </a:r>
            <a:r>
              <a:rPr kumimoji="1" lang="zh-CN" altLang="en-US"/>
              <a:t>其实就是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looper</a:t>
            </a:r>
            <a:r>
              <a:rPr kumimoji="1" lang="zh-CN" altLang="en-US"/>
              <a:t>对象，保存到</a:t>
            </a:r>
            <a:r>
              <a:rPr kumimoji="1" lang="en-US" altLang="zh-CN"/>
              <a:t>threadLocal</a:t>
            </a:r>
            <a:r>
              <a:rPr kumimoji="1" lang="zh-CN" altLang="en-US"/>
              <a:t>里，这个</a:t>
            </a:r>
            <a:r>
              <a:rPr kumimoji="1" lang="en-US" altLang="zh-CN"/>
              <a:t>threadLocal</a:t>
            </a:r>
            <a:r>
              <a:rPr kumimoji="1" lang="zh-CN" altLang="en-US"/>
              <a:t>是个</a:t>
            </a:r>
            <a:r>
              <a:rPr kumimoji="1" lang="en-US" altLang="zh-CN"/>
              <a:t>static</a:t>
            </a:r>
            <a:r>
              <a:rPr kumimoji="1" lang="zh-CN" altLang="en-US"/>
              <a:t>变量，表示不管有几个</a:t>
            </a:r>
            <a:r>
              <a:rPr kumimoji="1" lang="en-US" altLang="zh-CN"/>
              <a:t>Looper</a:t>
            </a:r>
            <a:r>
              <a:rPr kumimoji="1" lang="zh-CN" altLang="en-US"/>
              <a:t>对象，都共享这个</a:t>
            </a:r>
            <a:r>
              <a:rPr kumimoji="1" lang="en-US" altLang="zh-CN"/>
              <a:t>ThreadLocal</a:t>
            </a:r>
            <a:r>
              <a:rPr kumimoji="1" lang="zh-CN" altLang="en-US"/>
              <a:t>。但是奇特的是，在不同的线程，相同的</a:t>
            </a:r>
            <a:r>
              <a:rPr kumimoji="1" lang="en-US" altLang="zh-CN"/>
              <a:t>ThreadLocal</a:t>
            </a:r>
            <a:r>
              <a:rPr kumimoji="1" lang="zh-CN" altLang="en-US"/>
              <a:t>，他的</a:t>
            </a:r>
            <a:r>
              <a:rPr kumimoji="1" lang="en-US" altLang="zh-CN"/>
              <a:t>get</a:t>
            </a:r>
            <a:r>
              <a:rPr kumimoji="1" lang="zh-CN" altLang="en-US"/>
              <a:t>函数会返回不同的</a:t>
            </a:r>
            <a:r>
              <a:rPr kumimoji="1" lang="en-US" altLang="zh-CN"/>
              <a:t>looper</a:t>
            </a:r>
            <a:r>
              <a:rPr kumimoji="1" lang="zh-CN" altLang="en-US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6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咱们再看另一个例子，就是</a:t>
            </a:r>
            <a:r>
              <a:rPr kumimoji="1" lang="en-US" altLang="zh-CN"/>
              <a:t>Choreographer</a:t>
            </a:r>
            <a:r>
              <a:rPr kumimoji="1" lang="zh-CN" altLang="en-US"/>
              <a:t>，这个咱们下一个章节会讲到，是和</a:t>
            </a:r>
            <a:r>
              <a:rPr kumimoji="1" lang="en-US" altLang="zh-CN"/>
              <a:t>UI</a:t>
            </a:r>
            <a:r>
              <a:rPr kumimoji="1" lang="zh-CN" altLang="en-US"/>
              <a:t>刷新相关的类。每次要刷新</a:t>
            </a:r>
            <a:r>
              <a:rPr kumimoji="1" lang="en-US" altLang="zh-CN"/>
              <a:t>UI</a:t>
            </a:r>
            <a:r>
              <a:rPr kumimoji="1" lang="zh-CN" altLang="en-US"/>
              <a:t>，调这个</a:t>
            </a:r>
            <a:r>
              <a:rPr kumimoji="1" lang="en-US" altLang="zh-CN"/>
              <a:t>scheduleTraversal</a:t>
            </a:r>
            <a:r>
              <a:rPr kumimoji="1" lang="zh-CN" altLang="en-US"/>
              <a:t>，都要由</a:t>
            </a:r>
            <a:r>
              <a:rPr kumimoji="1" lang="en-US" altLang="zh-CN"/>
              <a:t>Choreographer</a:t>
            </a:r>
            <a:r>
              <a:rPr kumimoji="1" lang="zh-CN" altLang="en-US"/>
              <a:t>来控制节奏，先</a:t>
            </a:r>
            <a:r>
              <a:rPr kumimoji="1" lang="en-US" altLang="zh-CN"/>
              <a:t>Post</a:t>
            </a:r>
            <a:r>
              <a:rPr kumimoji="1" lang="zh-CN" altLang="en-US"/>
              <a:t>一个</a:t>
            </a:r>
            <a:r>
              <a:rPr kumimoji="1" lang="en-US" altLang="zh-CN"/>
              <a:t>callback</a:t>
            </a:r>
            <a:r>
              <a:rPr kumimoji="1" lang="zh-CN" altLang="en-US"/>
              <a:t>，保存到消息队列，然后在下次</a:t>
            </a:r>
            <a:r>
              <a:rPr kumimoji="1" lang="en-US" altLang="zh-CN"/>
              <a:t>vsync</a:t>
            </a:r>
            <a:r>
              <a:rPr kumimoji="1" lang="zh-CN" altLang="en-US"/>
              <a:t>来临的时候去调用</a:t>
            </a:r>
            <a:r>
              <a:rPr kumimoji="1" lang="en-US" altLang="zh-CN"/>
              <a:t>performTraversal</a:t>
            </a:r>
            <a:r>
              <a:rPr kumimoji="1" lang="zh-CN" altLang="en-US"/>
              <a:t>去重新绘制。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Choreographer</a:t>
            </a:r>
            <a:r>
              <a:rPr kumimoji="1" lang="zh-CN" altLang="en-US"/>
              <a:t>是每个线程内的单例，也就是说在不同线程，</a:t>
            </a:r>
            <a:r>
              <a:rPr kumimoji="1" lang="en-US" altLang="zh-CN"/>
              <a:t>getInstance</a:t>
            </a:r>
            <a:r>
              <a:rPr kumimoji="1" lang="zh-CN" altLang="en-US"/>
              <a:t>会返回不同的</a:t>
            </a:r>
            <a:r>
              <a:rPr kumimoji="1" lang="en-US" altLang="zh-CN"/>
              <a:t>Choreographer</a:t>
            </a:r>
            <a:r>
              <a:rPr kumimoji="1" lang="zh-CN" altLang="en-US"/>
              <a:t>对象。如果这个对象为</a:t>
            </a:r>
            <a:r>
              <a:rPr kumimoji="1" lang="en-US" altLang="zh-CN"/>
              <a:t>Null,</a:t>
            </a:r>
            <a:r>
              <a:rPr kumimoji="1" lang="zh-CN" altLang="en-US"/>
              <a:t>就会调用</a:t>
            </a:r>
            <a:r>
              <a:rPr kumimoji="1" lang="en-US" altLang="zh-CN"/>
              <a:t>initialValue</a:t>
            </a:r>
            <a:r>
              <a:rPr kumimoji="1" lang="zh-CN" altLang="en-US"/>
              <a:t>创建一个对象并且保存起来，下次就不用再创建了。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咱们下个章节的课会讲到，</a:t>
            </a:r>
            <a:r>
              <a:rPr kumimoji="1" lang="en-US" altLang="zh-CN"/>
              <a:t>ViewTree</a:t>
            </a:r>
            <a:r>
              <a:rPr kumimoji="1" lang="zh-CN" altLang="en-US"/>
              <a:t>是可以在子线程中刷新的，这里不同的线程有不同的</a:t>
            </a:r>
            <a:r>
              <a:rPr kumimoji="1" lang="en-US" altLang="zh-CN"/>
              <a:t>Choreographer</a:t>
            </a:r>
            <a:r>
              <a:rPr kumimoji="1" lang="zh-CN" altLang="en-US"/>
              <a:t>对象，也就意味着有不同的消息队列，互不干扰。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83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好了，咱们就不继续举例了，接下来咱们讲讲</a:t>
            </a:r>
            <a:r>
              <a:rPr kumimoji="1" lang="en-US" altLang="zh-CN"/>
              <a:t>threadLocal</a:t>
            </a:r>
            <a:r>
              <a:rPr kumimoji="1" lang="zh-CN" altLang="en-US"/>
              <a:t>的原理，就从这个</a:t>
            </a:r>
            <a:r>
              <a:rPr kumimoji="1" lang="en-US" altLang="zh-CN"/>
              <a:t>get</a:t>
            </a:r>
            <a:r>
              <a:rPr kumimoji="1" lang="zh-CN" altLang="en-US"/>
              <a:t>函数看起吧，首先获取当前线程的</a:t>
            </a:r>
            <a:r>
              <a:rPr kumimoji="1" lang="en-US" altLang="zh-CN"/>
              <a:t>Thread</a:t>
            </a:r>
            <a:r>
              <a:rPr kumimoji="1" lang="zh-CN" altLang="en-US"/>
              <a:t>对象，每个线程都有自己的</a:t>
            </a:r>
            <a:r>
              <a:rPr kumimoji="1" lang="en-US" altLang="zh-CN"/>
              <a:t>Thread</a:t>
            </a:r>
            <a:r>
              <a:rPr kumimoji="1" lang="zh-CN" altLang="en-US"/>
              <a:t>对象，不过这个可不是通过</a:t>
            </a:r>
            <a:r>
              <a:rPr kumimoji="1" lang="en-US" altLang="zh-CN"/>
              <a:t>ThreadLocal</a:t>
            </a:r>
            <a:r>
              <a:rPr kumimoji="1" lang="zh-CN" altLang="en-US"/>
              <a:t>来获取了，我们每次创建</a:t>
            </a:r>
            <a:r>
              <a:rPr kumimoji="1" lang="en-US" altLang="zh-CN"/>
              <a:t>Thread</a:t>
            </a:r>
            <a:r>
              <a:rPr kumimoji="1" lang="zh-CN" altLang="en-US"/>
              <a:t>的时候，这个</a:t>
            </a:r>
            <a:r>
              <a:rPr kumimoji="1" lang="en-US" altLang="zh-CN"/>
              <a:t>Java</a:t>
            </a:r>
            <a:r>
              <a:rPr kumimoji="1" lang="zh-CN" altLang="en-US"/>
              <a:t>层对象的引用都会间接地保存到线程在虚拟机对应的</a:t>
            </a:r>
            <a:r>
              <a:rPr kumimoji="1" lang="en-US" altLang="zh-CN"/>
              <a:t>JNIEnv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再往下看，这个</a:t>
            </a:r>
            <a:r>
              <a:rPr kumimoji="1" lang="en-US" altLang="zh-CN"/>
              <a:t>Thread</a:t>
            </a:r>
            <a:r>
              <a:rPr kumimoji="1" lang="zh-CN" altLang="en-US"/>
              <a:t>对象里有个</a:t>
            </a:r>
            <a:r>
              <a:rPr kumimoji="1" lang="en-US" altLang="zh-CN"/>
              <a:t>values</a:t>
            </a:r>
            <a:r>
              <a:rPr kumimoji="1" lang="zh-CN" altLang="en-US"/>
              <a:t>变量，</a:t>
            </a:r>
            <a:r>
              <a:rPr kumimoji="1" lang="en-US" altLang="zh-CN"/>
              <a:t>value</a:t>
            </a:r>
            <a:r>
              <a:rPr kumimoji="1" lang="zh-CN" altLang="en-US"/>
              <a:t>里面有张表，这个表的</a:t>
            </a:r>
            <a:r>
              <a:rPr kumimoji="1" lang="en-US" altLang="zh-CN"/>
              <a:t>key</a:t>
            </a:r>
            <a:r>
              <a:rPr kumimoji="1" lang="zh-CN" altLang="en-US"/>
              <a:t>是</a:t>
            </a:r>
            <a:r>
              <a:rPr kumimoji="1" lang="en-US" altLang="zh-CN"/>
              <a:t>ThreadLocal</a:t>
            </a:r>
            <a:r>
              <a:rPr kumimoji="1" lang="zh-CN" altLang="en-US"/>
              <a:t>的引用，而</a:t>
            </a:r>
            <a:r>
              <a:rPr kumimoji="1" lang="en-US" altLang="zh-CN"/>
              <a:t>value</a:t>
            </a:r>
            <a:r>
              <a:rPr kumimoji="1" lang="zh-CN" altLang="en-US"/>
              <a:t>就是一个</a:t>
            </a:r>
            <a:r>
              <a:rPr kumimoji="1" lang="en-US" altLang="zh-CN"/>
              <a:t>Java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如果这个表存在并且</a:t>
            </a:r>
            <a:r>
              <a:rPr kumimoji="1" lang="en-US" altLang="zh-CN"/>
              <a:t>key</a:t>
            </a:r>
            <a:r>
              <a:rPr kumimoji="1" lang="zh-CN" altLang="en-US"/>
              <a:t>找到了的话，就直接返回对应的</a:t>
            </a:r>
            <a:r>
              <a:rPr kumimoji="1" lang="en-US" altLang="zh-CN"/>
              <a:t>value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如果表不存在就要创建表，调用</a:t>
            </a:r>
            <a:r>
              <a:rPr kumimoji="1" lang="en-US" altLang="zh-CN"/>
              <a:t>getAfterMiss</a:t>
            </a:r>
            <a:r>
              <a:rPr kumimoji="1" lang="zh-CN" altLang="en-US"/>
              <a:t>，要找一个合适的地方插入新的</a:t>
            </a:r>
            <a:r>
              <a:rPr kumimoji="1" lang="en-US" altLang="zh-CN"/>
              <a:t>key-value</a:t>
            </a:r>
            <a:r>
              <a:rPr kumimoji="1" lang="zh-CN" altLang="en-US"/>
              <a:t>对。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0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getAfterMiss</a:t>
            </a:r>
            <a:r>
              <a:rPr kumimoji="1" lang="zh-CN" altLang="en-US"/>
              <a:t>有点长哈，但是逻辑很简单，一共两件事，一个是通过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initialValue</a:t>
            </a:r>
            <a:r>
              <a:rPr kumimoji="1" lang="zh-CN" altLang="en-US"/>
              <a:t>函数创建一个新的</a:t>
            </a:r>
            <a:r>
              <a:rPr kumimoji="1" lang="en-US" altLang="zh-CN"/>
              <a:t>value</a:t>
            </a:r>
            <a:r>
              <a:rPr kumimoji="1" lang="zh-CN" altLang="en-US"/>
              <a:t>，第二件事就是在</a:t>
            </a:r>
            <a:r>
              <a:rPr kumimoji="1" lang="en-US" altLang="zh-CN"/>
              <a:t>table</a:t>
            </a:r>
            <a:r>
              <a:rPr kumimoji="1" lang="zh-CN" altLang="en-US"/>
              <a:t>里找一个合适的位置放置这个</a:t>
            </a:r>
            <a:r>
              <a:rPr kumimoji="1" lang="en-US" altLang="zh-CN"/>
              <a:t>value</a:t>
            </a:r>
            <a:r>
              <a:rPr kumimoji="1" lang="zh-CN" altLang="en-US"/>
              <a:t>。因为这里是通过</a:t>
            </a:r>
            <a:r>
              <a:rPr kumimoji="1" lang="en-US" altLang="zh-CN"/>
              <a:t>hash</a:t>
            </a:r>
            <a:r>
              <a:rPr kumimoji="1" lang="zh-CN" altLang="en-US"/>
              <a:t>来算</a:t>
            </a:r>
            <a:r>
              <a:rPr kumimoji="1" lang="en-US" altLang="zh-CN"/>
              <a:t>index</a:t>
            </a:r>
            <a:r>
              <a:rPr kumimoji="1" lang="zh-CN" altLang="en-US"/>
              <a:t>的，可能会存在冲突的情况，怎么解决</a:t>
            </a:r>
            <a:r>
              <a:rPr kumimoji="1" lang="en-US" altLang="zh-CN"/>
              <a:t>hash</a:t>
            </a:r>
            <a:r>
              <a:rPr kumimoji="1" lang="zh-CN" altLang="en-US"/>
              <a:t>冲突咱们应该都了解，这里采用的办法很简单，就是首先算出</a:t>
            </a:r>
            <a:r>
              <a:rPr kumimoji="1" lang="en-US" altLang="zh-CN"/>
              <a:t>hash</a:t>
            </a:r>
            <a:r>
              <a:rPr kumimoji="1" lang="zh-CN" altLang="en-US"/>
              <a:t>对应的</a:t>
            </a:r>
            <a:r>
              <a:rPr kumimoji="1" lang="en-US" altLang="zh-CN"/>
              <a:t>index</a:t>
            </a:r>
            <a:r>
              <a:rPr kumimoji="1" lang="zh-CN" altLang="en-US"/>
              <a:t>，如果这个坑被人占了，就依次看下一个</a:t>
            </a:r>
            <a:r>
              <a:rPr kumimoji="1" lang="en-US" altLang="zh-CN"/>
              <a:t>index</a:t>
            </a:r>
            <a:r>
              <a:rPr kumimoji="1" lang="zh-CN" altLang="en-US"/>
              <a:t>，直到找到空的坑为止。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注意哈，这里的</a:t>
            </a:r>
            <a:r>
              <a:rPr kumimoji="1" lang="en-US" altLang="zh-CN"/>
              <a:t>key</a:t>
            </a:r>
            <a:r>
              <a:rPr kumimoji="1" lang="zh-CN" altLang="en-US"/>
              <a:t>其实是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weakReference</a:t>
            </a:r>
            <a:r>
              <a:rPr kumimoji="1" lang="zh-CN" altLang="en-US"/>
              <a:t>，因为</a:t>
            </a:r>
            <a:r>
              <a:rPr kumimoji="1" lang="en-US" altLang="zh-CN"/>
              <a:t>weakreference</a:t>
            </a:r>
            <a:r>
              <a:rPr kumimoji="1" lang="zh-CN" altLang="en-US"/>
              <a:t>是不阻止对象</a:t>
            </a:r>
            <a:r>
              <a:rPr kumimoji="1" lang="en-US" altLang="zh-CN"/>
              <a:t>gc</a:t>
            </a:r>
            <a:r>
              <a:rPr kumimoji="1" lang="zh-CN" altLang="en-US"/>
              <a:t>的，所以这里要</a:t>
            </a:r>
            <a:r>
              <a:rPr kumimoji="1" lang="en-US" altLang="zh-CN"/>
              <a:t>cleanUp</a:t>
            </a:r>
            <a:r>
              <a:rPr kumimoji="1" lang="zh-CN" altLang="en-US"/>
              <a:t>一下，要清除已经被</a:t>
            </a:r>
            <a:r>
              <a:rPr kumimoji="1" lang="en-US" altLang="zh-CN"/>
              <a:t>gc</a:t>
            </a:r>
            <a:r>
              <a:rPr kumimoji="1" lang="zh-CN" altLang="en-US"/>
              <a:t>掉的</a:t>
            </a:r>
            <a:r>
              <a:rPr kumimoji="1" lang="en-US" altLang="zh-CN"/>
              <a:t>key-value</a:t>
            </a:r>
            <a:r>
              <a:rPr kumimoji="1" lang="zh-CN" altLang="en-US"/>
              <a:t>对。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07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咱们最后看这张表，可能会更清楚一点，每个线程对应一个</a:t>
            </a:r>
            <a:r>
              <a:rPr kumimoji="1" lang="en-US" altLang="zh-CN"/>
              <a:t>Java</a:t>
            </a:r>
            <a:r>
              <a:rPr kumimoji="1" lang="zh-CN" altLang="en-US"/>
              <a:t>的</a:t>
            </a:r>
            <a:r>
              <a:rPr kumimoji="1" lang="en-US" altLang="zh-CN"/>
              <a:t>Thread</a:t>
            </a:r>
            <a:r>
              <a:rPr kumimoji="1" lang="zh-CN" altLang="en-US"/>
              <a:t>对象，这个</a:t>
            </a:r>
            <a:r>
              <a:rPr kumimoji="1" lang="en-US" altLang="zh-CN"/>
              <a:t>Thread</a:t>
            </a:r>
            <a:r>
              <a:rPr kumimoji="1" lang="zh-CN" altLang="en-US"/>
              <a:t>对象里有个表，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这个表的结构大概是这样的，是一个数组，数组的</a:t>
            </a:r>
            <a:r>
              <a:rPr kumimoji="1" lang="en-US" altLang="zh-CN"/>
              <a:t>key</a:t>
            </a:r>
            <a:r>
              <a:rPr kumimoji="1" lang="zh-CN" altLang="en-US"/>
              <a:t>和</a:t>
            </a:r>
            <a:r>
              <a:rPr kumimoji="1" lang="en-US" altLang="zh-CN"/>
              <a:t>value</a:t>
            </a:r>
            <a:r>
              <a:rPr kumimoji="1" lang="zh-CN" altLang="en-US"/>
              <a:t>摆在一起，</a:t>
            </a:r>
            <a:r>
              <a:rPr kumimoji="1" lang="en-US" altLang="zh-CN"/>
              <a:t>key</a:t>
            </a:r>
            <a:r>
              <a:rPr kumimoji="1" lang="zh-CN" altLang="en-US"/>
              <a:t>就是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weakReference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是比如咱们刚讲的</a:t>
            </a:r>
            <a:r>
              <a:rPr kumimoji="1" lang="en-US" altLang="zh-CN"/>
              <a:t>looper</a:t>
            </a:r>
            <a:r>
              <a:rPr kumimoji="1" lang="zh-CN" altLang="en-US"/>
              <a:t>，或者</a:t>
            </a:r>
            <a:r>
              <a:rPr kumimoji="1" lang="en-US" altLang="zh-CN"/>
              <a:t>choreographer</a:t>
            </a:r>
            <a:r>
              <a:rPr kumimoji="1" lang="zh-CN" altLang="en-US"/>
              <a:t>等等。应用里面可以定义多个</a:t>
            </a:r>
            <a:r>
              <a:rPr kumimoji="1" lang="en-US" altLang="zh-CN"/>
              <a:t>ThreadLocal</a:t>
            </a:r>
            <a:r>
              <a:rPr kumimoji="1" lang="zh-CN" altLang="en-US"/>
              <a:t>对象，在不同线程中调用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get</a:t>
            </a:r>
            <a:r>
              <a:rPr kumimoji="1" lang="zh-CN" altLang="en-US"/>
              <a:t>的时候，就会去线程对应的</a:t>
            </a:r>
            <a:r>
              <a:rPr kumimoji="1" lang="en-US" altLang="zh-CN"/>
              <a:t>Thread</a:t>
            </a:r>
            <a:r>
              <a:rPr kumimoji="1" lang="zh-CN" altLang="en-US"/>
              <a:t>对象里的这张表里</a:t>
            </a:r>
            <a:endParaRPr kumimoji="1" lang="en-US" altLang="zh-CN"/>
          </a:p>
          <a:p>
            <a:r>
              <a:rPr kumimoji="1" lang="zh-CN" altLang="en-US"/>
              <a:t>找，找到了就返回</a:t>
            </a:r>
            <a:r>
              <a:rPr kumimoji="1" lang="en-US" altLang="zh-CN"/>
              <a:t>value</a:t>
            </a:r>
            <a:r>
              <a:rPr kumimoji="1" lang="zh-CN" altLang="en-US"/>
              <a:t>，找不到就创建一个</a:t>
            </a:r>
            <a:r>
              <a:rPr kumimoji="1" lang="en-US" altLang="zh-CN"/>
              <a:t>value</a:t>
            </a:r>
            <a:r>
              <a:rPr kumimoji="1" lang="zh-CN" altLang="en-US"/>
              <a:t>再返回。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这还这涉及到另一个问题，</a:t>
            </a:r>
            <a:r>
              <a:rPr kumimoji="1" lang="en-US" altLang="zh-CN"/>
              <a:t>key-value</a:t>
            </a:r>
            <a:r>
              <a:rPr kumimoji="1" lang="zh-CN" altLang="en-US"/>
              <a:t>对放在哪呢？</a:t>
            </a:r>
            <a:endParaRPr kumimoji="1" lang="en-US" altLang="zh-CN"/>
          </a:p>
          <a:p>
            <a:r>
              <a:rPr kumimoji="1" lang="zh-CN" altLang="en-US"/>
              <a:t>每个</a:t>
            </a:r>
            <a:r>
              <a:rPr kumimoji="1" lang="en-US" altLang="zh-CN"/>
              <a:t>threadLocal</a:t>
            </a:r>
            <a:r>
              <a:rPr kumimoji="1" lang="zh-CN" altLang="en-US"/>
              <a:t>都对应一个</a:t>
            </a:r>
            <a:r>
              <a:rPr kumimoji="1" lang="en-US" altLang="zh-CN"/>
              <a:t>hash</a:t>
            </a:r>
            <a:r>
              <a:rPr kumimoji="1" lang="zh-CN" altLang="en-US"/>
              <a:t>值，根据</a:t>
            </a:r>
            <a:r>
              <a:rPr kumimoji="1" lang="en-US" altLang="zh-CN"/>
              <a:t>hash</a:t>
            </a:r>
            <a:r>
              <a:rPr kumimoji="1" lang="zh-CN" altLang="en-US"/>
              <a:t>对表大小取余就是</a:t>
            </a:r>
            <a:r>
              <a:rPr kumimoji="1" lang="en-US" altLang="zh-CN"/>
              <a:t>index</a:t>
            </a:r>
            <a:r>
              <a:rPr kumimoji="1" lang="zh-CN" altLang="en-US"/>
              <a:t>。这个</a:t>
            </a:r>
            <a:r>
              <a:rPr kumimoji="1" lang="en-US" altLang="zh-CN"/>
              <a:t>hash</a:t>
            </a:r>
            <a:r>
              <a:rPr kumimoji="1" lang="zh-CN" altLang="en-US"/>
              <a:t>值怎么算出来的呢，看这两个变量，</a:t>
            </a:r>
            <a:r>
              <a:rPr kumimoji="1" lang="en-US" altLang="zh-CN"/>
              <a:t>hashCounter</a:t>
            </a:r>
            <a:r>
              <a:rPr kumimoji="1" lang="zh-CN" altLang="en-US"/>
              <a:t>是一个计数器，</a:t>
            </a:r>
            <a:r>
              <a:rPr kumimoji="1" lang="en-US" altLang="zh-CN"/>
              <a:t>static</a:t>
            </a:r>
            <a:r>
              <a:rPr kumimoji="1" lang="zh-CN" altLang="en-US"/>
              <a:t>类型的，就是说所有的</a:t>
            </a:r>
            <a:r>
              <a:rPr kumimoji="1" lang="en-US" altLang="zh-CN"/>
              <a:t>ThreadLocal</a:t>
            </a:r>
            <a:r>
              <a:rPr kumimoji="1" lang="zh-CN" altLang="en-US"/>
              <a:t>都公用这个</a:t>
            </a:r>
            <a:r>
              <a:rPr kumimoji="1" lang="en-US" altLang="zh-CN"/>
              <a:t>hashCounter</a:t>
            </a:r>
            <a:r>
              <a:rPr kumimoji="1" lang="zh-CN" altLang="en-US"/>
              <a:t>，下面的</a:t>
            </a:r>
            <a:r>
              <a:rPr kumimoji="1" lang="en-US" altLang="zh-CN"/>
              <a:t>hash</a:t>
            </a:r>
            <a:r>
              <a:rPr kumimoji="1" lang="zh-CN" altLang="en-US"/>
              <a:t>就是这个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Hash</a:t>
            </a:r>
            <a:r>
              <a:rPr kumimoji="1" lang="zh-CN" altLang="en-US"/>
              <a:t>值了。你每次定义一个</a:t>
            </a:r>
            <a:r>
              <a:rPr kumimoji="1" lang="en-US" altLang="zh-CN"/>
              <a:t>ThreadLocal</a:t>
            </a:r>
            <a:r>
              <a:rPr kumimoji="1" lang="zh-CN" altLang="en-US"/>
              <a:t>对象，这里的</a:t>
            </a:r>
            <a:r>
              <a:rPr kumimoji="1" lang="en-US" altLang="zh-CN"/>
              <a:t>hashCounter</a:t>
            </a:r>
            <a:r>
              <a:rPr kumimoji="1" lang="zh-CN" altLang="en-US"/>
              <a:t>都会递增一个</a:t>
            </a:r>
            <a:r>
              <a:rPr kumimoji="1" lang="en-US" altLang="zh-CN"/>
              <a:t>delta</a:t>
            </a:r>
            <a:r>
              <a:rPr kumimoji="1" lang="zh-CN" altLang="en-US"/>
              <a:t>。然后根据</a:t>
            </a:r>
            <a:r>
              <a:rPr kumimoji="1" lang="en-US" altLang="zh-CN"/>
              <a:t>hash</a:t>
            </a:r>
            <a:r>
              <a:rPr kumimoji="1" lang="zh-CN" altLang="en-US"/>
              <a:t>值对数组的大小取余，就是算出来的索引了。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当然了哈，可能会遇到</a:t>
            </a:r>
            <a:r>
              <a:rPr kumimoji="1" lang="en-US" altLang="zh-CN"/>
              <a:t>hash</a:t>
            </a:r>
            <a:r>
              <a:rPr kumimoji="1" lang="zh-CN" altLang="en-US"/>
              <a:t>冲突，这里解决的办法也很简单，就是从当前索引往下一个一个地看，看哪个坑是空的，没被人占，就放那了。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7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咱们再看看</a:t>
            </a:r>
            <a:r>
              <a:rPr kumimoji="1" lang="en-US" altLang="zh-CN"/>
              <a:t>ThreadLocal</a:t>
            </a:r>
            <a:r>
              <a:rPr kumimoji="1" lang="zh-CN" altLang="en-US"/>
              <a:t>的</a:t>
            </a:r>
            <a:r>
              <a:rPr kumimoji="1" lang="en-US" altLang="zh-CN"/>
              <a:t>set</a:t>
            </a:r>
            <a:r>
              <a:rPr kumimoji="1" lang="zh-CN" altLang="en-US"/>
              <a:t>函数，这里首先看表是否存在，不存在就创建一个表，然后给</a:t>
            </a:r>
            <a:r>
              <a:rPr kumimoji="1" lang="en-US" altLang="zh-CN"/>
              <a:t>key-value</a:t>
            </a:r>
            <a:r>
              <a:rPr kumimoji="1" lang="zh-CN" altLang="en-US"/>
              <a:t>对</a:t>
            </a:r>
            <a:r>
              <a:rPr kumimoji="1" lang="en-US" altLang="zh-CN"/>
              <a:t>put</a:t>
            </a:r>
            <a:r>
              <a:rPr kumimoji="1" lang="zh-CN" altLang="en-US"/>
              <a:t>到表里。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put</a:t>
            </a:r>
            <a:r>
              <a:rPr kumimoji="1" lang="zh-CN" altLang="en-US"/>
              <a:t>的代码有点长，咱们就不贴了，不过原理很简单，就是找一个合适的位置放这个</a:t>
            </a:r>
            <a:r>
              <a:rPr kumimoji="1" lang="en-US" altLang="zh-CN"/>
              <a:t>key-value</a:t>
            </a:r>
            <a:r>
              <a:rPr kumimoji="1" lang="zh-CN" altLang="en-US"/>
              <a:t>对，如果有冲突，就往下挨个的看哪个坑是空的，就放那个坑。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3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大概有这么几点哈，首先要说清楚你对</a:t>
            </a:r>
            <a:r>
              <a:rPr kumimoji="1" lang="en-US" altLang="zh-CN"/>
              <a:t>threadLocal</a:t>
            </a:r>
            <a:r>
              <a:rPr kumimoji="1" lang="zh-CN" altLang="en-US"/>
              <a:t>的理解，让别人了解到你其实是知道这个</a:t>
            </a:r>
            <a:r>
              <a:rPr kumimoji="1" lang="en-US" altLang="zh-CN"/>
              <a:t>ThreadLocal</a:t>
            </a:r>
            <a:r>
              <a:rPr kumimoji="1" lang="zh-CN" altLang="en-US"/>
              <a:t>的特性的，然后呢说一说原理，重点就是</a:t>
            </a:r>
            <a:r>
              <a:rPr kumimoji="1" lang="en-US" altLang="zh-CN"/>
              <a:t>thread</a:t>
            </a:r>
            <a:r>
              <a:rPr kumimoji="1" lang="zh-CN" altLang="en-US"/>
              <a:t>对象里有张表，保存</a:t>
            </a:r>
            <a:r>
              <a:rPr kumimoji="1" lang="en-US" altLang="zh-CN"/>
              <a:t>threadLocal</a:t>
            </a:r>
            <a:r>
              <a:rPr kumimoji="1" lang="zh-CN" altLang="en-US"/>
              <a:t>到</a:t>
            </a:r>
            <a:r>
              <a:rPr kumimoji="1" lang="en-US" altLang="zh-CN"/>
              <a:t>value</a:t>
            </a:r>
            <a:r>
              <a:rPr kumimoji="1" lang="zh-CN" altLang="en-US"/>
              <a:t>的映射关系，当</a:t>
            </a:r>
            <a:r>
              <a:rPr kumimoji="1" lang="en-US" altLang="zh-CN"/>
              <a:t>get</a:t>
            </a:r>
            <a:r>
              <a:rPr kumimoji="1" lang="zh-CN" altLang="en-US"/>
              <a:t>的时候就去这个表里查，查不到就创建一个键值对插到表里。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这张表是怎么实现的最好也说一说，可能不同的</a:t>
            </a:r>
            <a:r>
              <a:rPr kumimoji="1" lang="en-US" altLang="zh-CN"/>
              <a:t>android</a:t>
            </a:r>
            <a:r>
              <a:rPr kumimoji="1" lang="zh-CN" altLang="en-US"/>
              <a:t>版本实现机制有所不同，不过没关系，就说你看过的就行</a:t>
            </a:r>
            <a:endParaRPr kumimoji="1" lang="en-US" altLang="zh-CN"/>
          </a:p>
          <a:p>
            <a:r>
              <a:rPr kumimoji="1" lang="zh-CN" altLang="en-US"/>
              <a:t>最后，</a:t>
            </a:r>
            <a:r>
              <a:rPr kumimoji="1" lang="en-US" altLang="zh-CN"/>
              <a:t>hash</a:t>
            </a:r>
            <a:r>
              <a:rPr kumimoji="1" lang="zh-CN" altLang="en-US"/>
              <a:t>冲突是怎么解决的？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754A-FF68-E749-9B1C-DD1A2525F5A6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7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3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0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7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7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69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4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0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8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CF02-65A4-A646-9F54-769C8C3BE6BE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959D-7F80-B545-B129-D9F98A1F99D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4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1023-B5E3-D44B-AEA7-F2F00F07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83083"/>
            <a:ext cx="6858000" cy="577335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</p:spTree>
    <p:extLst>
      <p:ext uri="{BB962C8B-B14F-4D97-AF65-F5344CB8AC3E}">
        <p14:creationId xmlns:p14="http://schemas.microsoft.com/office/powerpoint/2010/main" val="29275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B579-00CD-BA41-BDA7-015DD14D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8A4C-BEC8-0B4F-BDC9-95520590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的应用场景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的基本用法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的实现原理</a:t>
            </a:r>
          </a:p>
        </p:txBody>
      </p:sp>
    </p:spTree>
    <p:extLst>
      <p:ext uri="{BB962C8B-B14F-4D97-AF65-F5344CB8AC3E}">
        <p14:creationId xmlns:p14="http://schemas.microsoft.com/office/powerpoint/2010/main" val="9804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25494F-5661-224E-8EDA-63A87C79C9FC}"/>
              </a:ext>
            </a:extLst>
          </p:cNvPr>
          <p:cNvSpPr/>
          <p:nvPr/>
        </p:nvSpPr>
        <p:spPr>
          <a:xfrm>
            <a:off x="1236407" y="829059"/>
            <a:ext cx="6671187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quitAllowed)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.set(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Looper(quitAllowed))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4BE8E-C4DE-1547-9FFB-8FAE2546EF26}"/>
              </a:ext>
            </a:extLst>
          </p:cNvPr>
          <p:cNvSpPr/>
          <p:nvPr/>
        </p:nvSpPr>
        <p:spPr>
          <a:xfrm>
            <a:off x="207335" y="2111884"/>
            <a:ext cx="8729330" cy="369332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final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ThreadLocal&lt;Looper&gt;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ThreadLocal&lt;Looper&gt;()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5489501-3A25-6846-9A9D-C8223A294533}"/>
              </a:ext>
            </a:extLst>
          </p:cNvPr>
          <p:cNvCxnSpPr/>
          <p:nvPr/>
        </p:nvCxnSpPr>
        <p:spPr>
          <a:xfrm>
            <a:off x="2498651" y="1415652"/>
            <a:ext cx="1679944" cy="6166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A9E65D5-7969-9F41-A341-079A8114FF4A}"/>
              </a:ext>
            </a:extLst>
          </p:cNvPr>
          <p:cNvSpPr/>
          <p:nvPr/>
        </p:nvSpPr>
        <p:spPr>
          <a:xfrm>
            <a:off x="2286000" y="3245654"/>
            <a:ext cx="4572000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sThreadLocal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9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9D0707-64E5-BD4F-A7AD-29CECC062E3F}"/>
              </a:ext>
            </a:extLst>
          </p:cNvPr>
          <p:cNvSpPr/>
          <p:nvPr/>
        </p:nvSpPr>
        <p:spPr>
          <a:xfrm>
            <a:off x="180754" y="309593"/>
            <a:ext cx="8782493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ThreadLocal&lt;Choreographer&gt;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sThreadInstance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ThreadLocal&lt;Choreographer&gt;()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Choreographer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initialValue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Looper looper = Looper.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Choreographer(looper)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17B7C-72A1-364B-A64A-0B0E4B776A4B}"/>
              </a:ext>
            </a:extLst>
          </p:cNvPr>
          <p:cNvSpPr/>
          <p:nvPr/>
        </p:nvSpPr>
        <p:spPr>
          <a:xfrm>
            <a:off x="180754" y="3218081"/>
            <a:ext cx="8218968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scheduleTraversals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mChoreographer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.postCallback(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Choreographer.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CALLBACK_TRAVERSAL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mTraversalRunnable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7399E-5DE1-D548-807B-34186B1361F3}"/>
              </a:ext>
            </a:extLst>
          </p:cNvPr>
          <p:cNvSpPr/>
          <p:nvPr/>
        </p:nvSpPr>
        <p:spPr>
          <a:xfrm>
            <a:off x="3944677" y="2762587"/>
            <a:ext cx="4890977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Choreographer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getInstance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sThreadInstance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75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32118-F706-6149-B7EA-0BC53BAD87EF}"/>
              </a:ext>
            </a:extLst>
          </p:cNvPr>
          <p:cNvSpPr/>
          <p:nvPr/>
        </p:nvSpPr>
        <p:spPr>
          <a:xfrm>
            <a:off x="157845" y="969433"/>
            <a:ext cx="5089072" cy="35394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currentThread = Thread.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 values = values(currentThread)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(values 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Object[] table = values.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values.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== table[index])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table[index +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values = initializeValues(currentThread)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values.getAfterMiss(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DB7E9-6056-5446-B603-DE4F514B38AE}"/>
              </a:ext>
            </a:extLst>
          </p:cNvPr>
          <p:cNvSpPr/>
          <p:nvPr/>
        </p:nvSpPr>
        <p:spPr>
          <a:xfrm>
            <a:off x="3951515" y="217471"/>
            <a:ext cx="3178628" cy="83099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 </a:t>
            </a:r>
            <a:r>
              <a:rPr lang="en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(Thread current) 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current.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localValues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B37909F-D7A7-1A4A-99C0-0FDF1F80E8B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05741" y="632970"/>
            <a:ext cx="1545774" cy="8910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0879F48-E0CB-5F41-94B2-8F23E47E079A}"/>
              </a:ext>
            </a:extLst>
          </p:cNvPr>
          <p:cNvSpPr/>
          <p:nvPr/>
        </p:nvSpPr>
        <p:spPr>
          <a:xfrm>
            <a:off x="4523013" y="2236134"/>
            <a:ext cx="4463142" cy="83099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 </a:t>
            </a:r>
            <a:r>
              <a:rPr lang="en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initializeValues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(Thread current) 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current.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localValues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Values()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15774AC-34FA-A447-ACA6-1DD85523D1F8}"/>
              </a:ext>
            </a:extLst>
          </p:cNvPr>
          <p:cNvCxnSpPr/>
          <p:nvPr/>
        </p:nvCxnSpPr>
        <p:spPr>
          <a:xfrm flipV="1">
            <a:off x="2253343" y="2754086"/>
            <a:ext cx="2269670" cy="7402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DDD8EB-0146-C347-8C0D-0A4A5E329E11}"/>
              </a:ext>
            </a:extLst>
          </p:cNvPr>
          <p:cNvSpPr/>
          <p:nvPr/>
        </p:nvSpPr>
        <p:spPr>
          <a:xfrm>
            <a:off x="1028700" y="586591"/>
            <a:ext cx="7086601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getAfterMiss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(ThreadLocal&lt;?&gt; key)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Object[] table 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index = key.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hash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Object value = key.initialValue()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table[index] = key.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table[index + </a:t>
            </a:r>
            <a:r>
              <a:rPr lang="en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] = value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cleanUp()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D8BF3E-A700-964C-B1A4-E7CE2AAFD3C5}"/>
              </a:ext>
            </a:extLst>
          </p:cNvPr>
          <p:cNvSpPr/>
          <p:nvPr/>
        </p:nvSpPr>
        <p:spPr>
          <a:xfrm>
            <a:off x="2841170" y="3879800"/>
            <a:ext cx="6096001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Reference&lt;ThreadLocal&lt;</a:t>
            </a:r>
            <a:r>
              <a:rPr lang="en" altLang="zh-CN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&gt;&gt;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b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WeakReference&lt;ThreadLocal&lt;</a:t>
            </a:r>
            <a:r>
              <a:rPr lang="en" altLang="zh-CN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&gt;&gt;(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4BB2D2-8A90-9649-ADBD-0E29E3E5562B}"/>
              </a:ext>
            </a:extLst>
          </p:cNvPr>
          <p:cNvSpPr/>
          <p:nvPr/>
        </p:nvSpPr>
        <p:spPr>
          <a:xfrm>
            <a:off x="522515" y="1752600"/>
            <a:ext cx="8098971" cy="566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F5FA18-780C-EE4F-A140-D71B039BFCD6}"/>
              </a:ext>
            </a:extLst>
          </p:cNvPr>
          <p:cNvGrpSpPr/>
          <p:nvPr/>
        </p:nvGrpSpPr>
        <p:grpSpPr>
          <a:xfrm>
            <a:off x="631371" y="1894115"/>
            <a:ext cx="1632857" cy="304800"/>
            <a:chOff x="631371" y="1861457"/>
            <a:chExt cx="1632857" cy="304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2C5D9F-09B5-E64A-BE52-44D38741E9AC}"/>
                </a:ext>
              </a:extLst>
            </p:cNvPr>
            <p:cNvSpPr/>
            <p:nvPr/>
          </p:nvSpPr>
          <p:spPr>
            <a:xfrm>
              <a:off x="631371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2D3A3C3-F52A-E445-9A2E-5E411247839E}"/>
                </a:ext>
              </a:extLst>
            </p:cNvPr>
            <p:cNvSpPr/>
            <p:nvPr/>
          </p:nvSpPr>
          <p:spPr>
            <a:xfrm>
              <a:off x="1469570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DC9472-AD2D-344D-B354-6EE9304DDD5A}"/>
              </a:ext>
            </a:extLst>
          </p:cNvPr>
          <p:cNvGrpSpPr/>
          <p:nvPr/>
        </p:nvGrpSpPr>
        <p:grpSpPr>
          <a:xfrm>
            <a:off x="2307769" y="1894115"/>
            <a:ext cx="1632857" cy="304800"/>
            <a:chOff x="631371" y="1861457"/>
            <a:chExt cx="1632857" cy="3048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2EA2B4-7EE6-C742-9768-4B5EC11E406F}"/>
                </a:ext>
              </a:extLst>
            </p:cNvPr>
            <p:cNvSpPr/>
            <p:nvPr/>
          </p:nvSpPr>
          <p:spPr>
            <a:xfrm>
              <a:off x="631371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B075D3-7C86-2743-92CF-A317A7A13F30}"/>
                </a:ext>
              </a:extLst>
            </p:cNvPr>
            <p:cNvSpPr/>
            <p:nvPr/>
          </p:nvSpPr>
          <p:spPr>
            <a:xfrm>
              <a:off x="1469570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A7168B-A06C-534E-9EB2-45AE915DBE7F}"/>
              </a:ext>
            </a:extLst>
          </p:cNvPr>
          <p:cNvGrpSpPr/>
          <p:nvPr/>
        </p:nvGrpSpPr>
        <p:grpSpPr>
          <a:xfrm>
            <a:off x="3984167" y="1894115"/>
            <a:ext cx="1632857" cy="304800"/>
            <a:chOff x="631371" y="1861457"/>
            <a:chExt cx="1632857" cy="3048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C6E60B-C308-6544-8EAA-091881783480}"/>
                </a:ext>
              </a:extLst>
            </p:cNvPr>
            <p:cNvSpPr/>
            <p:nvPr/>
          </p:nvSpPr>
          <p:spPr>
            <a:xfrm>
              <a:off x="631371" y="1861457"/>
              <a:ext cx="794658" cy="3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511735C-92B4-7344-9B60-8A884FFF1CDF}"/>
                </a:ext>
              </a:extLst>
            </p:cNvPr>
            <p:cNvSpPr/>
            <p:nvPr/>
          </p:nvSpPr>
          <p:spPr>
            <a:xfrm>
              <a:off x="1469570" y="1861457"/>
              <a:ext cx="794658" cy="3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E16F89-4C3F-C64A-B6E4-BD348C1AC47F}"/>
              </a:ext>
            </a:extLst>
          </p:cNvPr>
          <p:cNvGrpSpPr/>
          <p:nvPr/>
        </p:nvGrpSpPr>
        <p:grpSpPr>
          <a:xfrm>
            <a:off x="5660565" y="1883228"/>
            <a:ext cx="1632857" cy="304800"/>
            <a:chOff x="631371" y="1861457"/>
            <a:chExt cx="1632857" cy="3048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FA32F0-4F44-D84E-8E1A-59C32AABFDF5}"/>
                </a:ext>
              </a:extLst>
            </p:cNvPr>
            <p:cNvSpPr/>
            <p:nvPr/>
          </p:nvSpPr>
          <p:spPr>
            <a:xfrm>
              <a:off x="631371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54114A-C53C-734E-BAC1-7FCF3FA3CB47}"/>
                </a:ext>
              </a:extLst>
            </p:cNvPr>
            <p:cNvSpPr/>
            <p:nvPr/>
          </p:nvSpPr>
          <p:spPr>
            <a:xfrm>
              <a:off x="1469570" y="1861457"/>
              <a:ext cx="794658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value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3C446CF-1C68-8F48-A5D3-9A308A3B9B8B}"/>
              </a:ext>
            </a:extLst>
          </p:cNvPr>
          <p:cNvSpPr/>
          <p:nvPr/>
        </p:nvSpPr>
        <p:spPr>
          <a:xfrm>
            <a:off x="7347851" y="1883228"/>
            <a:ext cx="118654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……</a:t>
            </a:r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E53C6C-59DA-B941-A404-DBB79AE857BD}"/>
              </a:ext>
            </a:extLst>
          </p:cNvPr>
          <p:cNvSpPr/>
          <p:nvPr/>
        </p:nvSpPr>
        <p:spPr>
          <a:xfrm>
            <a:off x="522514" y="3032357"/>
            <a:ext cx="6438903" cy="369332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/>
              <a:t>AtomicInteger </a:t>
            </a:r>
            <a:r>
              <a:rPr lang="en" altLang="zh-CN" i="1">
                <a:solidFill>
                  <a:srgbClr val="9876AA"/>
                </a:solidFill>
                <a:effectLst/>
              </a:rPr>
              <a:t>hashCounter </a:t>
            </a:r>
            <a:r>
              <a:rPr lang="en" altLang="zh-CN"/>
              <a:t>= </a:t>
            </a:r>
            <a:r>
              <a:rPr lang="en" altLang="zh-CN">
                <a:solidFill>
                  <a:srgbClr val="CC7832"/>
                </a:solidFill>
                <a:effectLst/>
              </a:rPr>
              <a:t>new </a:t>
            </a:r>
            <a:r>
              <a:rPr lang="en" altLang="zh-CN"/>
              <a:t>AtomicInteger(</a:t>
            </a:r>
            <a:r>
              <a:rPr lang="en" altLang="zh-CN">
                <a:solidFill>
                  <a:srgbClr val="6897BB"/>
                </a:solidFill>
                <a:effectLst/>
              </a:rPr>
              <a:t>0</a:t>
            </a:r>
            <a:r>
              <a:rPr lang="en" altLang="zh-CN"/>
              <a:t>)</a:t>
            </a:r>
            <a:r>
              <a:rPr lang="en" altLang="zh-CN" b="1">
                <a:solidFill>
                  <a:srgbClr val="CC7832"/>
                </a:solidFill>
                <a:effectLst/>
              </a:rPr>
              <a:t>;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D9BFB2-FC20-C942-972C-9F1B8892A777}"/>
              </a:ext>
            </a:extLst>
          </p:cNvPr>
          <p:cNvSpPr/>
          <p:nvPr/>
        </p:nvSpPr>
        <p:spPr>
          <a:xfrm>
            <a:off x="522515" y="3609299"/>
            <a:ext cx="6438903" cy="369332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</a:rPr>
              <a:t>private final int </a:t>
            </a:r>
            <a:r>
              <a:rPr lang="en" altLang="zh-CN">
                <a:solidFill>
                  <a:srgbClr val="9876AA"/>
                </a:solidFill>
                <a:effectLst/>
              </a:rPr>
              <a:t>hash </a:t>
            </a:r>
            <a:r>
              <a:rPr lang="en" altLang="zh-CN"/>
              <a:t>= </a:t>
            </a:r>
            <a:r>
              <a:rPr lang="en" altLang="zh-CN" i="1">
                <a:solidFill>
                  <a:srgbClr val="9876AA"/>
                </a:solidFill>
                <a:effectLst/>
              </a:rPr>
              <a:t>hashCounter</a:t>
            </a:r>
            <a:r>
              <a:rPr lang="en" altLang="zh-CN"/>
              <a:t>.getAndAdd(</a:t>
            </a:r>
            <a:r>
              <a:rPr lang="en" altLang="zh-CN">
                <a:solidFill>
                  <a:srgbClr val="6897BB"/>
                </a:solidFill>
                <a:effectLst/>
              </a:rPr>
              <a:t>0x61c88647 </a:t>
            </a:r>
            <a:r>
              <a:rPr lang="en" altLang="zh-CN"/>
              <a:t>* </a:t>
            </a:r>
            <a:r>
              <a:rPr lang="en" altLang="zh-CN">
                <a:solidFill>
                  <a:srgbClr val="6897BB"/>
                </a:solidFill>
                <a:effectLst/>
              </a:rPr>
              <a:t>2</a:t>
            </a:r>
            <a:r>
              <a:rPr lang="en" altLang="zh-CN"/>
              <a:t>)</a:t>
            </a:r>
            <a:r>
              <a:rPr lang="en" altLang="zh-CN" b="1">
                <a:solidFill>
                  <a:srgbClr val="CC7832"/>
                </a:solidFill>
                <a:effectLst/>
              </a:rPr>
              <a:t>;</a:t>
            </a:r>
            <a:endParaRPr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90458EA-7F4F-EC49-A384-8B1E4B81B5D8}"/>
              </a:ext>
            </a:extLst>
          </p:cNvPr>
          <p:cNvCxnSpPr/>
          <p:nvPr/>
        </p:nvCxnSpPr>
        <p:spPr>
          <a:xfrm>
            <a:off x="2264228" y="1055914"/>
            <a:ext cx="0" cy="62048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12808EF-BE68-674D-976B-9FD1433014A7}"/>
              </a:ext>
            </a:extLst>
          </p:cNvPr>
          <p:cNvSpPr txBox="1"/>
          <p:nvPr/>
        </p:nvSpPr>
        <p:spPr>
          <a:xfrm>
            <a:off x="2275112" y="95794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921399F-F581-CF4D-B1C6-FCB4044F15A7}"/>
              </a:ext>
            </a:extLst>
          </p:cNvPr>
          <p:cNvCxnSpPr>
            <a:cxnSpLocks/>
          </p:cNvCxnSpPr>
          <p:nvPr/>
        </p:nvCxnSpPr>
        <p:spPr>
          <a:xfrm flipV="1">
            <a:off x="2903810" y="1479674"/>
            <a:ext cx="579626" cy="4144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9A0153-BC52-9B45-9A18-09B10CD4A809}"/>
              </a:ext>
            </a:extLst>
          </p:cNvPr>
          <p:cNvSpPr txBox="1"/>
          <p:nvPr/>
        </p:nvSpPr>
        <p:spPr>
          <a:xfrm>
            <a:off x="3298371" y="1077684"/>
            <a:ext cx="3195427" cy="33855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WeakReference&lt;ThreadLocal&gt;</a:t>
            </a:r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CBBF11-AF6E-4545-BAB9-3C2FBA8238DF}"/>
              </a:ext>
            </a:extLst>
          </p:cNvPr>
          <p:cNvSpPr/>
          <p:nvPr/>
        </p:nvSpPr>
        <p:spPr>
          <a:xfrm>
            <a:off x="217714" y="598714"/>
            <a:ext cx="8697686" cy="21771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00BBD9-28D8-F24D-B748-8796D495CA7B}"/>
              </a:ext>
            </a:extLst>
          </p:cNvPr>
          <p:cNvSpPr txBox="1"/>
          <p:nvPr/>
        </p:nvSpPr>
        <p:spPr>
          <a:xfrm>
            <a:off x="217715" y="598711"/>
            <a:ext cx="103541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5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B894F0-559B-A04D-8A8E-E49E98910BBD}"/>
              </a:ext>
            </a:extLst>
          </p:cNvPr>
          <p:cNvSpPr/>
          <p:nvPr/>
        </p:nvSpPr>
        <p:spPr>
          <a:xfrm>
            <a:off x="1725385" y="1417588"/>
            <a:ext cx="5693229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Thread currentThread = Thread.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 values = values(currentThread)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(values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values = initializeValues(currentThread)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values.put(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FE11-95BF-F647-B03C-0AC3FFB8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CD280-4128-1E4C-910C-066DF3C6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同一个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对象，在不同线程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返回不同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对象里有张表，保存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ThreadLocal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的映射关系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这张表是怎么实现的？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是如何解决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冲突的？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E82E6-8322-7543-AB02-BC1FFB97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2163536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B9B348-994A-8E4A-992F-1A8F0BC0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871108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85E46D-6769-A642-9E0D-5FED8950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3589565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1298</Words>
  <Application>Microsoft Macintosh PowerPoint</Application>
  <PresentationFormat>全屏显示(16:9)</PresentationFormat>
  <Paragraphs>74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说说ThreadLocal的原理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说说ThreadLocal的原理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说说ThreadLocal的原理</dc:title>
  <dc:creator>Microsoft Office User</dc:creator>
  <cp:lastModifiedBy>Microsoft Office User</cp:lastModifiedBy>
  <cp:revision>166</cp:revision>
  <dcterms:created xsi:type="dcterms:W3CDTF">2019-03-31T01:38:01Z</dcterms:created>
  <dcterms:modified xsi:type="dcterms:W3CDTF">2019-03-31T09:27:55Z</dcterms:modified>
</cp:coreProperties>
</file>