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 snapToObjects="1">
      <p:cViewPr varScale="1">
        <p:scale>
          <a:sx n="141" d="100"/>
          <a:sy n="141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69A4-635F-3B48-83A7-30AA2A961F06}" type="datetimeFigureOut">
              <a:t>2019/4/1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1B4C-0D1E-1447-BB4B-89F4ACF5566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152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69A4-635F-3B48-83A7-30AA2A961F06}" type="datetimeFigureOut">
              <a:t>2019/4/1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1B4C-0D1E-1447-BB4B-89F4ACF5566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272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69A4-635F-3B48-83A7-30AA2A961F06}" type="datetimeFigureOut">
              <a:t>2019/4/1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1B4C-0D1E-1447-BB4B-89F4ACF5566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31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69A4-635F-3B48-83A7-30AA2A961F06}" type="datetimeFigureOut">
              <a:t>2019/4/1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1B4C-0D1E-1447-BB4B-89F4ACF5566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881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69A4-635F-3B48-83A7-30AA2A961F06}" type="datetimeFigureOut">
              <a:t>2019/4/1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1B4C-0D1E-1447-BB4B-89F4ACF5566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991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69A4-635F-3B48-83A7-30AA2A961F06}" type="datetimeFigureOut">
              <a:t>2019/4/1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1B4C-0D1E-1447-BB4B-89F4ACF5566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841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69A4-635F-3B48-83A7-30AA2A961F06}" type="datetimeFigureOut">
              <a:t>2019/4/1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1B4C-0D1E-1447-BB4B-89F4ACF5566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343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69A4-635F-3B48-83A7-30AA2A961F06}" type="datetimeFigureOut">
              <a:t>2019/4/1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1B4C-0D1E-1447-BB4B-89F4ACF5566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129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69A4-635F-3B48-83A7-30AA2A961F06}" type="datetimeFigureOut">
              <a:t>2019/4/1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1B4C-0D1E-1447-BB4B-89F4ACF5566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839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69A4-635F-3B48-83A7-30AA2A961F06}" type="datetimeFigureOut">
              <a:t>2019/4/1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1B4C-0D1E-1447-BB4B-89F4ACF5566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74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69A4-635F-3B48-83A7-30AA2A961F06}" type="datetimeFigureOut">
              <a:t>2019/4/1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1B4C-0D1E-1447-BB4B-89F4ACF5566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47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B69A4-635F-3B48-83A7-30AA2A961F06}" type="datetimeFigureOut">
              <a:t>2019/4/1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61B4C-0D1E-1447-BB4B-89F4ACF5566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846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2B25A-0061-9647-AB6A-6B0626000E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主线程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Looper.loop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了，为什么没有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ANR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呢？</a:t>
            </a:r>
          </a:p>
        </p:txBody>
      </p:sp>
    </p:spTree>
    <p:extLst>
      <p:ext uri="{BB962C8B-B14F-4D97-AF65-F5344CB8AC3E}">
        <p14:creationId xmlns:p14="http://schemas.microsoft.com/office/powerpoint/2010/main" val="207295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89927-068F-1F47-9B9E-FB0CC6E5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B59B44-ED6E-0448-AC52-F091481BD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6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561</TotalTime>
  <Words>12</Words>
  <Application>Microsoft Macintosh PowerPoint</Application>
  <PresentationFormat>全屏显示(16:9)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Microsoft YaHei</vt:lpstr>
      <vt:lpstr>Arial</vt:lpstr>
      <vt:lpstr>Calibri</vt:lpstr>
      <vt:lpstr>Calibri Light</vt:lpstr>
      <vt:lpstr>Office 主题​​</vt:lpstr>
      <vt:lpstr>主线程Looper.loop了，为什么没有ANR呢？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主线程Looper.loop了，为什么没有ANR呢？</dc:title>
  <dc:creator>Microsoft Office User</dc:creator>
  <cp:lastModifiedBy>Microsoft Office User</cp:lastModifiedBy>
  <cp:revision>2</cp:revision>
  <dcterms:created xsi:type="dcterms:W3CDTF">2019-04-01T13:57:50Z</dcterms:created>
  <dcterms:modified xsi:type="dcterms:W3CDTF">2019-04-01T23:19:09Z</dcterms:modified>
</cp:coreProperties>
</file>