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2" r:id="rId6"/>
    <p:sldId id="263" r:id="rId7"/>
    <p:sldId id="266" r:id="rId8"/>
    <p:sldId id="267" r:id="rId9"/>
    <p:sldId id="268" r:id="rId10"/>
    <p:sldId id="269" r:id="rId11"/>
    <p:sldId id="270" r:id="rId12"/>
    <p:sldId id="265" r:id="rId13"/>
    <p:sldId id="271" r:id="rId14"/>
    <p:sldId id="273" r:id="rId15"/>
    <p:sldId id="274" r:id="rId16"/>
    <p:sldId id="272" r:id="rId17"/>
    <p:sldId id="286" r:id="rId18"/>
    <p:sldId id="287" r:id="rId19"/>
    <p:sldId id="275" r:id="rId20"/>
    <p:sldId id="264" r:id="rId21"/>
    <p:sldId id="276" r:id="rId22"/>
    <p:sldId id="280" r:id="rId23"/>
    <p:sldId id="284" r:id="rId24"/>
    <p:sldId id="285" r:id="rId25"/>
    <p:sldId id="288" r:id="rId26"/>
    <p:sldId id="281" r:id="rId27"/>
    <p:sldId id="282" r:id="rId28"/>
    <p:sldId id="277" r:id="rId29"/>
    <p:sldId id="278" r:id="rId30"/>
    <p:sldId id="279" r:id="rId31"/>
    <p:sldId id="283" r:id="rId32"/>
    <p:sldId id="289" r:id="rId33"/>
    <p:sldId id="290" r:id="rId34"/>
    <p:sldId id="291" r:id="rId35"/>
    <p:sldId id="292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2071"/>
  </p:normalViewPr>
  <p:slideViewPr>
    <p:cSldViewPr snapToGrid="0" snapToObjects="1">
      <p:cViewPr>
        <p:scale>
          <a:sx n="110" d="100"/>
          <a:sy n="110" d="100"/>
        </p:scale>
        <p:origin x="48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F09D9-5E11-9A41-B1B2-B1FE2E16607F}" type="datetimeFigureOut">
              <a:t>2019/3/23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33EBE-C7A0-0341-B0DF-CB907CFF617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64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398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</a:t>
            </a:r>
            <a:r>
              <a:rPr kumimoji="1" lang="en-US" altLang="zh-CN"/>
              <a:t>createConnection</a:t>
            </a:r>
            <a:r>
              <a:rPr kumimoji="1" lang="zh-CN" altLang="en-US"/>
              <a:t>的实现在</a:t>
            </a:r>
            <a:r>
              <a:rPr kumimoji="1" lang="en-US" altLang="zh-CN"/>
              <a:t>SurfaceFlinger</a:t>
            </a:r>
            <a:r>
              <a:rPr kumimoji="1" lang="zh-CN" altLang="en-US"/>
              <a:t>里面，其实创建了一个</a:t>
            </a:r>
            <a:r>
              <a:rPr kumimoji="1" lang="en-US" altLang="zh-CN"/>
              <a:t>client</a:t>
            </a:r>
            <a:r>
              <a:rPr kumimoji="1" lang="zh-CN" altLang="en-US"/>
              <a:t>对象返回，这个</a:t>
            </a:r>
            <a:r>
              <a:rPr kumimoji="1" lang="en-US" altLang="zh-CN"/>
              <a:t>client</a:t>
            </a:r>
            <a:r>
              <a:rPr kumimoji="1" lang="zh-CN" altLang="en-US"/>
              <a:t>是</a:t>
            </a:r>
            <a:r>
              <a:rPr kumimoji="1" lang="en-US" altLang="zh-CN"/>
              <a:t>ISurfaceComposerClient</a:t>
            </a:r>
            <a:r>
              <a:rPr kumimoji="1" lang="zh-CN" altLang="en-US"/>
              <a:t>类型的，也是个</a:t>
            </a:r>
            <a:r>
              <a:rPr kumimoji="1" lang="en-US" altLang="zh-CN"/>
              <a:t>binder</a:t>
            </a:r>
            <a:r>
              <a:rPr kumimoji="1" lang="zh-CN" altLang="en-US"/>
              <a:t>对象。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144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所以我们可以总结一下，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应用和</a:t>
            </a:r>
            <a:r>
              <a:rPr kumimoji="1" lang="en-US" altLang="zh-CN"/>
              <a:t>WMS</a:t>
            </a:r>
            <a:r>
              <a:rPr kumimoji="1" lang="zh-CN" altLang="en-US"/>
              <a:t>会创建一个</a:t>
            </a:r>
            <a:r>
              <a:rPr kumimoji="1" lang="en-US" altLang="zh-CN"/>
              <a:t>WindowSession</a:t>
            </a:r>
            <a:r>
              <a:rPr kumimoji="1" lang="zh-CN" altLang="en-US"/>
              <a:t>。他是干嘛的呢？既然叫</a:t>
            </a:r>
            <a:r>
              <a:rPr kumimoji="1" lang="en-US" altLang="zh-CN"/>
              <a:t>WindowSession</a:t>
            </a:r>
            <a:r>
              <a:rPr kumimoji="1" lang="zh-CN" altLang="en-US"/>
              <a:t>，那就是和</a:t>
            </a:r>
            <a:r>
              <a:rPr kumimoji="1" lang="en-US" altLang="zh-CN"/>
              <a:t>Window</a:t>
            </a:r>
            <a:r>
              <a:rPr kumimoji="1" lang="zh-CN" altLang="en-US"/>
              <a:t>相关的了，可以向</a:t>
            </a:r>
            <a:r>
              <a:rPr kumimoji="1" lang="en-US" altLang="zh-CN"/>
              <a:t>WMS</a:t>
            </a:r>
            <a:r>
              <a:rPr kumimoji="1" lang="zh-CN" altLang="en-US"/>
              <a:t>注册</a:t>
            </a:r>
            <a:r>
              <a:rPr kumimoji="1" lang="en-US" altLang="zh-CN"/>
              <a:t>window</a:t>
            </a:r>
            <a:r>
              <a:rPr kumimoji="1" lang="zh-CN" altLang="en-US"/>
              <a:t>，也可以修改</a:t>
            </a:r>
            <a:r>
              <a:rPr kumimoji="1" lang="en-US" altLang="zh-CN"/>
              <a:t>window</a:t>
            </a:r>
            <a:r>
              <a:rPr kumimoji="1" lang="zh-CN" altLang="en-US"/>
              <a:t>的参数等等啊。注意，不是说一个</a:t>
            </a:r>
            <a:r>
              <a:rPr kumimoji="1" lang="en-US" altLang="zh-CN"/>
              <a:t>Window</a:t>
            </a:r>
            <a:r>
              <a:rPr kumimoji="1" lang="zh-CN" altLang="en-US"/>
              <a:t>就有一个</a:t>
            </a:r>
            <a:r>
              <a:rPr kumimoji="1" lang="en-US" altLang="zh-CN"/>
              <a:t>WindowSession</a:t>
            </a:r>
            <a:r>
              <a:rPr kumimoji="1" lang="zh-CN" altLang="en-US"/>
              <a:t>，这个</a:t>
            </a:r>
            <a:r>
              <a:rPr kumimoji="1" lang="en-US" altLang="zh-CN"/>
              <a:t>WindowSession</a:t>
            </a:r>
            <a:r>
              <a:rPr kumimoji="1" lang="zh-CN" altLang="en-US"/>
              <a:t>在一个应用进程里只有一个。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另外呢，</a:t>
            </a:r>
            <a:r>
              <a:rPr kumimoji="1" lang="en-US" altLang="zh-CN"/>
              <a:t>WMS</a:t>
            </a:r>
            <a:r>
              <a:rPr kumimoji="1" lang="zh-CN" altLang="en-US"/>
              <a:t>和</a:t>
            </a:r>
            <a:r>
              <a:rPr kumimoji="1" lang="en-US" altLang="zh-CN"/>
              <a:t>SurfaceFlinger</a:t>
            </a:r>
            <a:r>
              <a:rPr kumimoji="1" lang="zh-CN" altLang="en-US"/>
              <a:t>通信需要一个</a:t>
            </a:r>
            <a:r>
              <a:rPr kumimoji="1" lang="en-US" altLang="zh-CN"/>
              <a:t>SurfaceSession</a:t>
            </a:r>
            <a:r>
              <a:rPr kumimoji="1" lang="zh-CN" altLang="en-US"/>
              <a:t>对象，这个对象是干嘛的呢，既然叫</a:t>
            </a:r>
            <a:r>
              <a:rPr kumimoji="1" lang="en-US" altLang="zh-CN"/>
              <a:t>SurfaceSession</a:t>
            </a:r>
            <a:r>
              <a:rPr kumimoji="1" lang="zh-CN" altLang="en-US"/>
              <a:t>，那就是和</a:t>
            </a:r>
            <a:r>
              <a:rPr kumimoji="1" lang="en-US" altLang="zh-CN"/>
              <a:t>Surface</a:t>
            </a:r>
            <a:r>
              <a:rPr kumimoji="1" lang="zh-CN" altLang="en-US"/>
              <a:t>相关的喽，他里面会持有一个</a:t>
            </a:r>
            <a:r>
              <a:rPr kumimoji="1" lang="en-US" altLang="zh-CN"/>
              <a:t>binder</a:t>
            </a:r>
            <a:r>
              <a:rPr kumimoji="1" lang="zh-CN" altLang="en-US"/>
              <a:t>句柄，可以向</a:t>
            </a:r>
            <a:r>
              <a:rPr kumimoji="1" lang="en-US" altLang="zh-CN"/>
              <a:t>SurfaceFlinger</a:t>
            </a:r>
            <a:r>
              <a:rPr kumimoji="1" lang="zh-CN" altLang="en-US"/>
              <a:t>发起</a:t>
            </a:r>
            <a:r>
              <a:rPr kumimoji="1" lang="en-US" altLang="zh-CN"/>
              <a:t>binder</a:t>
            </a:r>
            <a:r>
              <a:rPr kumimoji="1" lang="zh-CN" altLang="en-US"/>
              <a:t>调用的。注意啊，不是说一个</a:t>
            </a:r>
            <a:r>
              <a:rPr kumimoji="1" lang="en-US" altLang="zh-CN"/>
              <a:t>Surface</a:t>
            </a:r>
            <a:r>
              <a:rPr kumimoji="1" lang="zh-CN" altLang="en-US"/>
              <a:t>就对应一个</a:t>
            </a:r>
            <a:r>
              <a:rPr kumimoji="1" lang="en-US" altLang="zh-CN"/>
              <a:t>SurfaceSession</a:t>
            </a:r>
            <a:r>
              <a:rPr kumimoji="1" lang="zh-CN" altLang="en-US"/>
              <a:t>，</a:t>
            </a:r>
            <a:r>
              <a:rPr kumimoji="1" lang="en-US" altLang="zh-CN"/>
              <a:t>WindowSession</a:t>
            </a:r>
            <a:r>
              <a:rPr kumimoji="1" lang="zh-CN" altLang="en-US"/>
              <a:t>里要包含一个</a:t>
            </a:r>
            <a:r>
              <a:rPr kumimoji="1" lang="en-US" altLang="zh-CN"/>
              <a:t>SurfaceSession</a:t>
            </a:r>
            <a:r>
              <a:rPr kumimoji="1" lang="zh-CN" altLang="en-US"/>
              <a:t>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8241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咱们接下来看</a:t>
            </a:r>
            <a:r>
              <a:rPr kumimoji="1" lang="en-US" altLang="zh-CN"/>
              <a:t>requestLayout</a:t>
            </a:r>
            <a:r>
              <a:rPr kumimoji="1" lang="zh-CN" altLang="en-US"/>
              <a:t>函数，这个函数不会马上开始绘制啊，而是等到下一个</a:t>
            </a:r>
            <a:r>
              <a:rPr kumimoji="1" lang="en-US" altLang="zh-CN"/>
              <a:t>vsync</a:t>
            </a:r>
            <a:r>
              <a:rPr kumimoji="1" lang="zh-CN" altLang="en-US"/>
              <a:t>信号来的时候才绘制，执行的是</a:t>
            </a:r>
            <a:r>
              <a:rPr kumimoji="1" lang="en-US" altLang="zh-CN"/>
              <a:t>performTraversal</a:t>
            </a:r>
            <a:r>
              <a:rPr kumimoji="1" lang="zh-CN" altLang="en-US"/>
              <a:t>函数，这个函数巨长啊，不过咱们只要看到这四个函数就好了，除了第一个</a:t>
            </a:r>
            <a:r>
              <a:rPr kumimoji="1" lang="en-US" altLang="zh-CN"/>
              <a:t>relayoutWindow</a:t>
            </a:r>
            <a:r>
              <a:rPr kumimoji="1" lang="zh-CN" altLang="en-US"/>
              <a:t>咱们没怎么见过，下面的三个函数大家应该都熟悉。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relayoutWindow</a:t>
            </a:r>
            <a:r>
              <a:rPr kumimoji="1" lang="zh-CN" altLang="en-US"/>
              <a:t>是干嘛的呢？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3481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调用了</a:t>
            </a:r>
            <a:r>
              <a:rPr kumimoji="1" lang="en-US" altLang="zh-CN"/>
              <a:t>mWindowSession</a:t>
            </a:r>
            <a:r>
              <a:rPr kumimoji="1" lang="zh-CN" altLang="en-US"/>
              <a:t>的</a:t>
            </a:r>
            <a:r>
              <a:rPr kumimoji="1" lang="en-US" altLang="zh-CN"/>
              <a:t>relayout</a:t>
            </a:r>
            <a:r>
              <a:rPr kumimoji="1" lang="zh-CN" altLang="en-US"/>
              <a:t>函数，这个就要跨进程调到</a:t>
            </a:r>
            <a:r>
              <a:rPr kumimoji="1" lang="en-US" altLang="zh-CN"/>
              <a:t>WMS</a:t>
            </a:r>
            <a:r>
              <a:rPr kumimoji="1" lang="zh-CN" altLang="en-US"/>
              <a:t>了，注意哈，这里最后一个参数是</a:t>
            </a:r>
            <a:r>
              <a:rPr kumimoji="1" lang="en-US" altLang="zh-CN"/>
              <a:t>Surface</a:t>
            </a:r>
            <a:r>
              <a:rPr kumimoji="1" lang="zh-CN" altLang="en-US"/>
              <a:t>，这个</a:t>
            </a:r>
            <a:r>
              <a:rPr kumimoji="1" lang="en-US" altLang="zh-CN"/>
              <a:t>Surface</a:t>
            </a:r>
            <a:r>
              <a:rPr kumimoji="1" lang="zh-CN" altLang="en-US"/>
              <a:t>是在</a:t>
            </a:r>
            <a:r>
              <a:rPr kumimoji="1" lang="en-US" altLang="zh-CN"/>
              <a:t>ViewRootImpl</a:t>
            </a:r>
            <a:r>
              <a:rPr kumimoji="1" lang="zh-CN" altLang="en-US"/>
              <a:t>对象创建的时候跟着一起创建的，不过呢只是个空壳子，这里传了个空壳子到</a:t>
            </a:r>
            <a:r>
              <a:rPr kumimoji="1" lang="en-US" altLang="zh-CN"/>
              <a:t>WMS</a:t>
            </a:r>
            <a:r>
              <a:rPr kumimoji="1" lang="zh-CN" altLang="en-US"/>
              <a:t>是干嘛的，咱们看</a:t>
            </a:r>
            <a:r>
              <a:rPr kumimoji="1" lang="en-US" altLang="zh-CN"/>
              <a:t>AIDL</a:t>
            </a:r>
            <a:r>
              <a:rPr kumimoji="1" lang="zh-CN" altLang="en-US"/>
              <a:t>里面的定义，这里好多参数都是</a:t>
            </a:r>
            <a:r>
              <a:rPr kumimoji="1" lang="en-US" altLang="zh-CN"/>
              <a:t>out</a:t>
            </a:r>
            <a:r>
              <a:rPr kumimoji="1" lang="zh-CN" altLang="en-US"/>
              <a:t>属性的，什么意思呢？就是说</a:t>
            </a:r>
            <a:r>
              <a:rPr kumimoji="1" lang="en-US" altLang="zh-CN"/>
              <a:t>proxy</a:t>
            </a:r>
            <a:r>
              <a:rPr kumimoji="1" lang="zh-CN" altLang="en-US"/>
              <a:t>端在调用这个函数返回之后，要从</a:t>
            </a:r>
            <a:r>
              <a:rPr kumimoji="1" lang="en-US" altLang="zh-CN"/>
              <a:t>parcel</a:t>
            </a:r>
            <a:r>
              <a:rPr kumimoji="1" lang="zh-CN" altLang="en-US"/>
              <a:t>里给这些参数读出来。比如这里的最后一个参数</a:t>
            </a:r>
            <a:r>
              <a:rPr kumimoji="1" lang="en-US" altLang="zh-CN"/>
              <a:t>surface</a:t>
            </a:r>
            <a:r>
              <a:rPr kumimoji="1" lang="zh-CN" altLang="en-US"/>
              <a:t>，刚开始是个空壳子，调用了这个</a:t>
            </a:r>
            <a:r>
              <a:rPr kumimoji="1" lang="en-US" altLang="zh-CN"/>
              <a:t>relayout</a:t>
            </a:r>
            <a:r>
              <a:rPr kumimoji="1" lang="zh-CN" altLang="en-US"/>
              <a:t>，里面就有东西了，这个</a:t>
            </a:r>
            <a:r>
              <a:rPr kumimoji="1" lang="en-US" altLang="zh-CN"/>
              <a:t>surface</a:t>
            </a:r>
            <a:r>
              <a:rPr kumimoji="1" lang="zh-CN" altLang="en-US"/>
              <a:t>就能用了。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在看这个</a:t>
            </a:r>
            <a:r>
              <a:rPr kumimoji="1" lang="en-US" altLang="zh-CN"/>
              <a:t>relayout</a:t>
            </a:r>
            <a:r>
              <a:rPr kumimoji="1" lang="zh-CN" altLang="en-US"/>
              <a:t>函数之前，咱们先看看应用端是怎么给这个</a:t>
            </a:r>
            <a:r>
              <a:rPr kumimoji="1" lang="en-US" altLang="zh-CN"/>
              <a:t>Surface</a:t>
            </a:r>
            <a:r>
              <a:rPr kumimoji="1" lang="zh-CN" altLang="en-US"/>
              <a:t>从</a:t>
            </a:r>
            <a:r>
              <a:rPr kumimoji="1" lang="en-US" altLang="zh-CN"/>
              <a:t>parcel</a:t>
            </a:r>
            <a:r>
              <a:rPr kumimoji="1" lang="zh-CN" altLang="en-US"/>
              <a:t>里读出来的，</a:t>
            </a:r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78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咱们看</a:t>
            </a:r>
            <a:r>
              <a:rPr kumimoji="1" lang="en-US" altLang="zh-CN"/>
              <a:t>readFromParcel</a:t>
            </a:r>
            <a:r>
              <a:rPr kumimoji="1" lang="zh-CN" altLang="en-US"/>
              <a:t>，首先读了个</a:t>
            </a:r>
            <a:r>
              <a:rPr kumimoji="1" lang="en-US" altLang="zh-CN"/>
              <a:t>mName</a:t>
            </a:r>
            <a:r>
              <a:rPr kumimoji="1" lang="zh-CN" altLang="en-US"/>
              <a:t>，然后调用了</a:t>
            </a:r>
            <a:r>
              <a:rPr kumimoji="1" lang="en-US" altLang="zh-CN"/>
              <a:t>nativeReadFromParcel</a:t>
            </a:r>
            <a:r>
              <a:rPr kumimoji="1" lang="zh-CN" altLang="en-US"/>
              <a:t>，从名字上看是在</a:t>
            </a:r>
            <a:r>
              <a:rPr kumimoji="1" lang="en-US" altLang="zh-CN"/>
              <a:t>native</a:t>
            </a:r>
            <a:r>
              <a:rPr kumimoji="1" lang="zh-CN" altLang="en-US"/>
              <a:t>层，从</a:t>
            </a:r>
            <a:r>
              <a:rPr kumimoji="1" lang="en-US" altLang="zh-CN"/>
              <a:t>parcel</a:t>
            </a:r>
            <a:r>
              <a:rPr kumimoji="1" lang="zh-CN" altLang="en-US"/>
              <a:t>里读出来了一个什么东西，这个</a:t>
            </a:r>
            <a:r>
              <a:rPr kumimoji="1" lang="en-US" altLang="zh-CN"/>
              <a:t>mNativeObject</a:t>
            </a:r>
            <a:r>
              <a:rPr kumimoji="1" lang="zh-CN" altLang="en-US"/>
              <a:t>其实初始的时候是</a:t>
            </a:r>
            <a:r>
              <a:rPr kumimoji="1" lang="en-US" altLang="zh-CN"/>
              <a:t>0</a:t>
            </a:r>
            <a:r>
              <a:rPr kumimoji="1" lang="zh-CN" altLang="en-US"/>
              <a:t>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nativeReadFromParcel</a:t>
            </a:r>
            <a:r>
              <a:rPr kumimoji="1" lang="zh-CN" altLang="en-US"/>
              <a:t>函数会返回一个</a:t>
            </a:r>
            <a:r>
              <a:rPr kumimoji="1" lang="en-US" altLang="zh-CN"/>
              <a:t>long</a:t>
            </a:r>
            <a:r>
              <a:rPr kumimoji="1" lang="zh-CN" altLang="en-US"/>
              <a:t>，这个应该是对应</a:t>
            </a:r>
            <a:r>
              <a:rPr kumimoji="1" lang="en-US" altLang="zh-CN"/>
              <a:t>native</a:t>
            </a:r>
            <a:r>
              <a:rPr kumimoji="1" lang="zh-CN" altLang="en-US"/>
              <a:t>层一个对象的指针。然后</a:t>
            </a:r>
            <a:r>
              <a:rPr kumimoji="1" lang="en-US" altLang="zh-CN"/>
              <a:t>setNativceObjectLocked</a:t>
            </a:r>
            <a:r>
              <a:rPr kumimoji="1" lang="zh-CN" altLang="en-US"/>
              <a:t>函数就是给这个指针保存在</a:t>
            </a:r>
            <a:r>
              <a:rPr kumimoji="1" lang="en-US" altLang="zh-CN"/>
              <a:t>Java</a:t>
            </a:r>
            <a:r>
              <a:rPr kumimoji="1" lang="zh-CN" altLang="en-US"/>
              <a:t>层。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咱们看看</a:t>
            </a:r>
            <a:r>
              <a:rPr kumimoji="1" lang="en-US" altLang="zh-CN"/>
              <a:t>nativeReadFromParcel</a:t>
            </a:r>
            <a:r>
              <a:rPr kumimoji="1" lang="zh-CN" altLang="en-US"/>
              <a:t>做了些啥，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6011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这里首先根据</a:t>
            </a:r>
            <a:r>
              <a:rPr kumimoji="1" lang="en-US" altLang="zh-CN"/>
              <a:t>Java</a:t>
            </a:r>
            <a:r>
              <a:rPr kumimoji="1" lang="zh-CN" altLang="en-US"/>
              <a:t>层的</a:t>
            </a:r>
            <a:r>
              <a:rPr kumimoji="1" lang="en-US" altLang="zh-CN"/>
              <a:t>Parcel</a:t>
            </a:r>
            <a:r>
              <a:rPr kumimoji="1" lang="zh-CN" altLang="en-US"/>
              <a:t>得到他对应</a:t>
            </a:r>
            <a:r>
              <a:rPr kumimoji="1" lang="en-US" altLang="zh-CN"/>
              <a:t>Native</a:t>
            </a:r>
            <a:r>
              <a:rPr kumimoji="1" lang="zh-CN" altLang="en-US"/>
              <a:t>层的</a:t>
            </a:r>
            <a:r>
              <a:rPr kumimoji="1" lang="en-US" altLang="zh-CN"/>
              <a:t>parcel</a:t>
            </a:r>
            <a:r>
              <a:rPr kumimoji="1" lang="zh-CN" altLang="en-US"/>
              <a:t>对象，然后从</a:t>
            </a:r>
            <a:r>
              <a:rPr kumimoji="1" lang="en-US" altLang="zh-CN"/>
              <a:t>parcel</a:t>
            </a:r>
            <a:r>
              <a:rPr kumimoji="1" lang="zh-CN" altLang="en-US"/>
              <a:t>里读出来一个</a:t>
            </a:r>
            <a:r>
              <a:rPr kumimoji="1" lang="en-US" altLang="zh-CN"/>
              <a:t>binder</a:t>
            </a:r>
            <a:r>
              <a:rPr kumimoji="1" lang="zh-CN" altLang="en-US"/>
              <a:t>对象，这个</a:t>
            </a:r>
            <a:r>
              <a:rPr kumimoji="1" lang="en-US" altLang="zh-CN"/>
              <a:t>binder</a:t>
            </a:r>
            <a:r>
              <a:rPr kumimoji="1" lang="zh-CN" altLang="en-US"/>
              <a:t>对象是个</a:t>
            </a:r>
            <a:r>
              <a:rPr kumimoji="1" lang="en-US" altLang="zh-CN"/>
              <a:t>GrapherBufferProducer</a:t>
            </a:r>
            <a:r>
              <a:rPr kumimoji="1" lang="zh-CN" altLang="en-US"/>
              <a:t>，</a:t>
            </a:r>
            <a:endParaRPr kumimoji="1" lang="en-US" altLang="zh-CN"/>
          </a:p>
          <a:p>
            <a:r>
              <a:rPr kumimoji="1" lang="zh-CN" altLang="en-US"/>
              <a:t>然后呢创建了一个</a:t>
            </a:r>
            <a:r>
              <a:rPr kumimoji="1" lang="en-US" altLang="zh-CN"/>
              <a:t>Native</a:t>
            </a:r>
            <a:r>
              <a:rPr kumimoji="1" lang="zh-CN" altLang="en-US"/>
              <a:t>层的</a:t>
            </a:r>
            <a:r>
              <a:rPr kumimoji="1" lang="en-US" altLang="zh-CN"/>
              <a:t>Surface</a:t>
            </a:r>
            <a:r>
              <a:rPr kumimoji="1" lang="zh-CN" altLang="en-US"/>
              <a:t>对象，注意啊，里面会包含这个</a:t>
            </a:r>
            <a:r>
              <a:rPr kumimoji="1" lang="en-US" altLang="zh-CN"/>
              <a:t>GraphicBufferProducer</a:t>
            </a:r>
            <a:r>
              <a:rPr kumimoji="1" lang="zh-CN" altLang="en-US"/>
              <a:t>的引用，最后返回的是这个</a:t>
            </a:r>
            <a:r>
              <a:rPr kumimoji="1" lang="en-US" altLang="zh-CN"/>
              <a:t>Native</a:t>
            </a:r>
            <a:r>
              <a:rPr kumimoji="1" lang="zh-CN" altLang="en-US"/>
              <a:t>层的</a:t>
            </a:r>
            <a:r>
              <a:rPr kumimoji="1" lang="en-US" altLang="zh-CN"/>
              <a:t>surface</a:t>
            </a:r>
            <a:r>
              <a:rPr kumimoji="1" lang="zh-CN" altLang="en-US"/>
              <a:t>对象，这个会保存在</a:t>
            </a:r>
            <a:r>
              <a:rPr kumimoji="1" lang="en-US" altLang="zh-CN"/>
              <a:t>Java</a:t>
            </a:r>
            <a:r>
              <a:rPr kumimoji="1" lang="zh-CN" altLang="en-US"/>
              <a:t>层的</a:t>
            </a:r>
            <a:r>
              <a:rPr kumimoji="1" lang="en-US" altLang="zh-CN"/>
              <a:t>Surface</a:t>
            </a:r>
            <a:r>
              <a:rPr kumimoji="1" lang="zh-CN" altLang="en-US"/>
              <a:t>对象里。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我们现在清楚了吧，应用端是怎么获取到</a:t>
            </a:r>
            <a:r>
              <a:rPr kumimoji="1" lang="en-US" altLang="zh-CN"/>
              <a:t>surface</a:t>
            </a:r>
            <a:r>
              <a:rPr kumimoji="1" lang="zh-CN" altLang="en-US"/>
              <a:t>的，应用端通过</a:t>
            </a:r>
            <a:r>
              <a:rPr kumimoji="1" lang="en-US" altLang="zh-CN"/>
              <a:t>binder</a:t>
            </a:r>
            <a:r>
              <a:rPr kumimoji="1" lang="zh-CN" altLang="en-US"/>
              <a:t>调用向</a:t>
            </a:r>
            <a:r>
              <a:rPr kumimoji="1" lang="en-US" altLang="zh-CN"/>
              <a:t>WMS</a:t>
            </a:r>
            <a:r>
              <a:rPr kumimoji="1" lang="zh-CN" altLang="en-US"/>
              <a:t>申请</a:t>
            </a:r>
            <a:r>
              <a:rPr kumimoji="1" lang="en-US" altLang="zh-CN"/>
              <a:t>surface</a:t>
            </a:r>
            <a:r>
              <a:rPr kumimoji="1" lang="zh-CN" altLang="en-US"/>
              <a:t>，调用返回之后，从</a:t>
            </a:r>
            <a:r>
              <a:rPr kumimoji="1" lang="en-US" altLang="zh-CN"/>
              <a:t>parcel</a:t>
            </a:r>
            <a:r>
              <a:rPr kumimoji="1" lang="zh-CN" altLang="en-US"/>
              <a:t>里读出一个</a:t>
            </a:r>
            <a:r>
              <a:rPr kumimoji="1" lang="en-US" altLang="zh-CN"/>
              <a:t>GraphicBufferProducer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句柄，然后创建一个</a:t>
            </a:r>
            <a:r>
              <a:rPr kumimoji="1" lang="en-US" altLang="zh-CN"/>
              <a:t>native</a:t>
            </a:r>
            <a:r>
              <a:rPr kumimoji="1" lang="zh-CN" altLang="en-US"/>
              <a:t>层的</a:t>
            </a:r>
            <a:r>
              <a:rPr kumimoji="1" lang="en-US" altLang="zh-CN"/>
              <a:t>surface</a:t>
            </a:r>
            <a:r>
              <a:rPr kumimoji="1" lang="zh-CN" altLang="en-US"/>
              <a:t>对象，持有这个</a:t>
            </a:r>
            <a:r>
              <a:rPr kumimoji="1" lang="en-US" altLang="zh-CN"/>
              <a:t>GraphicBufferProducer</a:t>
            </a:r>
            <a:r>
              <a:rPr kumimoji="1" lang="zh-CN" altLang="en-US"/>
              <a:t>。看到没有，</a:t>
            </a:r>
            <a:endParaRPr kumimoji="1" lang="en-US" altLang="zh-CN"/>
          </a:p>
          <a:p>
            <a:r>
              <a:rPr kumimoji="1" lang="zh-CN" altLang="en-US"/>
              <a:t>别的东西不传，就传这个</a:t>
            </a:r>
            <a:r>
              <a:rPr kumimoji="1" lang="en-US" altLang="zh-CN"/>
              <a:t>GBP</a:t>
            </a:r>
            <a:r>
              <a:rPr kumimoji="1" lang="zh-CN" altLang="en-US"/>
              <a:t>，可见他对于</a:t>
            </a:r>
            <a:r>
              <a:rPr kumimoji="1" lang="en-US" altLang="zh-CN"/>
              <a:t>surface</a:t>
            </a:r>
            <a:r>
              <a:rPr kumimoji="1" lang="zh-CN" altLang="en-US"/>
              <a:t>来说是多么地重要。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1583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咱们看</a:t>
            </a:r>
            <a:r>
              <a:rPr kumimoji="1" lang="en-US" altLang="zh-CN"/>
              <a:t>writeParcel</a:t>
            </a:r>
            <a:r>
              <a:rPr kumimoji="1" lang="zh-CN" altLang="en-US"/>
              <a:t>，这里写了个</a:t>
            </a:r>
            <a:r>
              <a:rPr kumimoji="1" lang="en-US" altLang="zh-CN"/>
              <a:t>name</a:t>
            </a:r>
            <a:r>
              <a:rPr kumimoji="1" lang="zh-CN" altLang="en-US"/>
              <a:t>，咱们不关注啊，又写了个</a:t>
            </a:r>
            <a:r>
              <a:rPr kumimoji="1" lang="en-US" altLang="zh-CN"/>
              <a:t>mNativeObject</a:t>
            </a:r>
            <a:r>
              <a:rPr kumimoji="1" lang="zh-CN" altLang="en-US"/>
              <a:t>，这个前面讲过，是</a:t>
            </a:r>
            <a:r>
              <a:rPr kumimoji="1" lang="en-US" altLang="zh-CN"/>
              <a:t>native</a:t>
            </a:r>
            <a:r>
              <a:rPr kumimoji="1" lang="zh-CN" altLang="en-US"/>
              <a:t>层的</a:t>
            </a:r>
            <a:r>
              <a:rPr kumimoji="1" lang="en-US" altLang="zh-CN"/>
              <a:t>surface</a:t>
            </a:r>
            <a:r>
              <a:rPr kumimoji="1" lang="zh-CN" altLang="en-US"/>
              <a:t>对象，看下这个</a:t>
            </a:r>
            <a:r>
              <a:rPr kumimoji="1" lang="en-US" altLang="zh-CN"/>
              <a:t>nativeWriteToParcel</a:t>
            </a:r>
            <a:r>
              <a:rPr kumimoji="1" lang="zh-CN" altLang="en-US"/>
              <a:t>函数，先获取</a:t>
            </a:r>
            <a:r>
              <a:rPr kumimoji="1" lang="en-US" altLang="zh-CN"/>
              <a:t>Parcel</a:t>
            </a:r>
            <a:r>
              <a:rPr kumimoji="1" lang="zh-CN" altLang="en-US"/>
              <a:t>对应的</a:t>
            </a:r>
            <a:r>
              <a:rPr kumimoji="1" lang="en-US" altLang="zh-CN"/>
              <a:t>native</a:t>
            </a:r>
            <a:r>
              <a:rPr kumimoji="1" lang="zh-CN" altLang="en-US"/>
              <a:t>层对象，然后给</a:t>
            </a:r>
            <a:r>
              <a:rPr kumimoji="1" lang="en-US" altLang="zh-CN"/>
              <a:t>surface</a:t>
            </a:r>
            <a:r>
              <a:rPr kumimoji="1" lang="zh-CN" altLang="en-US"/>
              <a:t>对象里的</a:t>
            </a:r>
            <a:r>
              <a:rPr kumimoji="1" lang="en-US" altLang="zh-CN"/>
              <a:t>GBP</a:t>
            </a:r>
            <a:r>
              <a:rPr kumimoji="1" lang="zh-CN" altLang="en-US"/>
              <a:t>写到</a:t>
            </a:r>
            <a:r>
              <a:rPr kumimoji="1" lang="en-US" altLang="zh-CN"/>
              <a:t>parcel</a:t>
            </a:r>
            <a:r>
              <a:rPr kumimoji="1" lang="zh-CN" altLang="en-US"/>
              <a:t>里。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1078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总结一下，这是个非常重要的结论。我们发现</a:t>
            </a:r>
            <a:r>
              <a:rPr kumimoji="1" lang="en-US" altLang="zh-CN"/>
              <a:t>surface</a:t>
            </a:r>
            <a:r>
              <a:rPr kumimoji="1" lang="zh-CN" altLang="en-US"/>
              <a:t>跨进程传递的核心就是这个</a:t>
            </a:r>
            <a:r>
              <a:rPr kumimoji="1" lang="en-US" altLang="zh-CN"/>
              <a:t>gbp</a:t>
            </a:r>
            <a:r>
              <a:rPr kumimoji="1" lang="zh-CN" altLang="en-US"/>
              <a:t>，</a:t>
            </a:r>
            <a:r>
              <a:rPr kumimoji="1" lang="en-US" altLang="zh-CN"/>
              <a:t>gbp</a:t>
            </a:r>
            <a:r>
              <a:rPr kumimoji="1" lang="zh-CN" altLang="en-US"/>
              <a:t>是个</a:t>
            </a:r>
            <a:r>
              <a:rPr kumimoji="1" lang="en-US" altLang="zh-CN"/>
              <a:t>binder</a:t>
            </a:r>
            <a:r>
              <a:rPr kumimoji="1" lang="zh-CN" altLang="en-US"/>
              <a:t>句柄，这边给</a:t>
            </a:r>
            <a:r>
              <a:rPr kumimoji="1" lang="en-US" altLang="zh-CN"/>
              <a:t>gbp</a:t>
            </a:r>
            <a:r>
              <a:rPr kumimoji="1" lang="zh-CN" altLang="en-US"/>
              <a:t>写到</a:t>
            </a:r>
            <a:r>
              <a:rPr kumimoji="1" lang="en-US" altLang="zh-CN"/>
              <a:t>parcel</a:t>
            </a:r>
            <a:r>
              <a:rPr kumimoji="1" lang="zh-CN" altLang="en-US"/>
              <a:t>，那边给</a:t>
            </a:r>
            <a:r>
              <a:rPr kumimoji="1" lang="en-US" altLang="zh-CN"/>
              <a:t>gbp</a:t>
            </a:r>
            <a:r>
              <a:rPr kumimoji="1" lang="zh-CN" altLang="en-US"/>
              <a:t>读出来，然后</a:t>
            </a:r>
            <a:r>
              <a:rPr kumimoji="1" lang="en-US" altLang="zh-CN"/>
              <a:t>new</a:t>
            </a:r>
            <a:r>
              <a:rPr kumimoji="1" lang="zh-CN" altLang="en-US"/>
              <a:t>一个</a:t>
            </a:r>
            <a:r>
              <a:rPr kumimoji="1" lang="en-US" altLang="zh-CN"/>
              <a:t>surface</a:t>
            </a:r>
            <a:r>
              <a:rPr kumimoji="1" lang="zh-CN" altLang="en-US"/>
              <a:t>就好了，只要带上这个</a:t>
            </a:r>
            <a:r>
              <a:rPr kumimoji="1" lang="en-US" altLang="zh-CN"/>
              <a:t>gbp</a:t>
            </a:r>
            <a:r>
              <a:rPr kumimoji="1" lang="zh-CN" altLang="en-US"/>
              <a:t>就没错。这个结论大家要记住。不要以为</a:t>
            </a:r>
            <a:r>
              <a:rPr kumimoji="1" lang="en-US" altLang="zh-CN"/>
              <a:t>surface</a:t>
            </a:r>
            <a:r>
              <a:rPr kumimoji="1" lang="zh-CN" altLang="en-US"/>
              <a:t>就是个</a:t>
            </a:r>
            <a:r>
              <a:rPr kumimoji="1" lang="en-US" altLang="zh-CN"/>
              <a:t>buffer</a:t>
            </a:r>
            <a:r>
              <a:rPr kumimoji="1"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5100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看一下这张图，最开始</a:t>
            </a:r>
            <a:r>
              <a:rPr kumimoji="1" lang="en-US" altLang="zh-CN"/>
              <a:t>Surface</a:t>
            </a:r>
            <a:r>
              <a:rPr kumimoji="1" lang="zh-CN" altLang="en-US"/>
              <a:t>只是一个空壳，没什么用，所以第一次绘制的时候，应用向</a:t>
            </a:r>
            <a:r>
              <a:rPr kumimoji="1" lang="en-US" altLang="zh-CN"/>
              <a:t>WMS</a:t>
            </a:r>
            <a:r>
              <a:rPr kumimoji="1" lang="zh-CN" altLang="en-US"/>
              <a:t>跨进程发起</a:t>
            </a:r>
            <a:r>
              <a:rPr kumimoji="1" lang="en-US" altLang="zh-CN"/>
              <a:t>relayout</a:t>
            </a:r>
            <a:r>
              <a:rPr kumimoji="1" lang="zh-CN" altLang="en-US"/>
              <a:t>调用，这个是要让</a:t>
            </a:r>
            <a:r>
              <a:rPr kumimoji="1" lang="en-US" altLang="zh-CN"/>
              <a:t>surface</a:t>
            </a:r>
            <a:r>
              <a:rPr kumimoji="1" lang="zh-CN" altLang="en-US"/>
              <a:t>有血有肉，结果</a:t>
            </a:r>
            <a:r>
              <a:rPr kumimoji="1" lang="en-US" altLang="zh-CN"/>
              <a:t>WMS</a:t>
            </a:r>
            <a:r>
              <a:rPr kumimoji="1" lang="zh-CN" altLang="en-US"/>
              <a:t>返回了一个</a:t>
            </a:r>
            <a:r>
              <a:rPr kumimoji="1" lang="en-US" altLang="zh-CN"/>
              <a:t>gbp</a:t>
            </a:r>
            <a:r>
              <a:rPr kumimoji="1" lang="zh-CN" altLang="en-US"/>
              <a:t>，应用端根据这个</a:t>
            </a:r>
            <a:r>
              <a:rPr kumimoji="1" lang="en-US" altLang="zh-CN"/>
              <a:t>gbp</a:t>
            </a:r>
            <a:r>
              <a:rPr kumimoji="1" lang="zh-CN" altLang="en-US"/>
              <a:t>，</a:t>
            </a:r>
            <a:r>
              <a:rPr kumimoji="1" lang="en-US" altLang="zh-CN"/>
              <a:t>new</a:t>
            </a:r>
            <a:r>
              <a:rPr kumimoji="1" lang="zh-CN" altLang="en-US"/>
              <a:t>了一个</a:t>
            </a:r>
            <a:r>
              <a:rPr kumimoji="1" lang="en-US" altLang="zh-CN"/>
              <a:t>Surface</a:t>
            </a:r>
            <a:r>
              <a:rPr kumimoji="1" lang="zh-CN" altLang="en-US"/>
              <a:t>的</a:t>
            </a:r>
            <a:r>
              <a:rPr kumimoji="1" lang="en-US" altLang="zh-CN"/>
              <a:t>native</a:t>
            </a:r>
            <a:r>
              <a:rPr kumimoji="1" lang="zh-CN" altLang="en-US"/>
              <a:t>层对象，这样</a:t>
            </a:r>
            <a:r>
              <a:rPr kumimoji="1" lang="en-US" altLang="zh-CN"/>
              <a:t>Surface</a:t>
            </a:r>
            <a:r>
              <a:rPr kumimoji="1" lang="zh-CN" altLang="en-US"/>
              <a:t>就能用了。看到了吧，</a:t>
            </a:r>
            <a:r>
              <a:rPr kumimoji="1" lang="en-US" altLang="zh-CN"/>
              <a:t>surface</a:t>
            </a:r>
            <a:r>
              <a:rPr kumimoji="1" lang="zh-CN" altLang="en-US"/>
              <a:t>的核心还是这个</a:t>
            </a:r>
            <a:r>
              <a:rPr kumimoji="1" lang="en-US" altLang="zh-CN"/>
              <a:t>native</a:t>
            </a:r>
            <a:r>
              <a:rPr kumimoji="1" lang="zh-CN" altLang="en-US"/>
              <a:t>层的</a:t>
            </a:r>
            <a:r>
              <a:rPr kumimoji="1" lang="en-US" altLang="zh-CN"/>
              <a:t>surface</a:t>
            </a:r>
            <a:r>
              <a:rPr kumimoji="1" lang="zh-CN" altLang="en-US"/>
              <a:t>对象。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9487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接下来咱们看</a:t>
            </a:r>
            <a:r>
              <a:rPr kumimoji="1" lang="en-US" altLang="zh-CN"/>
              <a:t>gbp</a:t>
            </a:r>
            <a:r>
              <a:rPr kumimoji="1" lang="zh-CN" altLang="en-US"/>
              <a:t>是怎么回事，咱们继续回到</a:t>
            </a:r>
            <a:r>
              <a:rPr kumimoji="1" lang="en-US" altLang="zh-CN"/>
              <a:t>relayoutWindow</a:t>
            </a:r>
            <a:r>
              <a:rPr kumimoji="1" lang="zh-CN" altLang="en-US"/>
              <a:t>函数，下面这个</a:t>
            </a:r>
            <a:r>
              <a:rPr kumimoji="1" lang="en-US" altLang="zh-CN"/>
              <a:t>relayout</a:t>
            </a:r>
            <a:r>
              <a:rPr kumimoji="1" lang="zh-CN" altLang="en-US"/>
              <a:t>是调用在</a:t>
            </a:r>
            <a:r>
              <a:rPr kumimoji="1" lang="en-US" altLang="zh-CN"/>
              <a:t>WMS</a:t>
            </a:r>
            <a:r>
              <a:rPr kumimoji="1" lang="zh-CN" altLang="en-US"/>
              <a:t>进程里，</a:t>
            </a:r>
            <a:r>
              <a:rPr kumimoji="1" lang="en-US" altLang="zh-CN"/>
              <a:t>mService</a:t>
            </a:r>
            <a:r>
              <a:rPr kumimoji="1" lang="zh-CN" altLang="en-US"/>
              <a:t>就是</a:t>
            </a:r>
            <a:r>
              <a:rPr kumimoji="1" lang="en-US" altLang="zh-CN"/>
              <a:t>WMS</a:t>
            </a:r>
            <a:r>
              <a:rPr kumimoji="1" lang="zh-CN" altLang="en-US"/>
              <a:t>对象了，咱们继续跟进</a:t>
            </a:r>
            <a:r>
              <a:rPr kumimoji="1" lang="en-US" altLang="zh-CN"/>
              <a:t>WMS</a:t>
            </a:r>
            <a:r>
              <a:rPr kumimoji="1" lang="zh-CN" altLang="en-US"/>
              <a:t>里面的这个</a:t>
            </a:r>
            <a:r>
              <a:rPr kumimoji="1" lang="en-US" altLang="zh-CN"/>
              <a:t>relayoutWindow</a:t>
            </a:r>
            <a:r>
              <a:rPr kumimoji="1" lang="zh-CN" altLang="en-US"/>
              <a:t>函数，</a:t>
            </a:r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606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关于</a:t>
            </a:r>
            <a:r>
              <a:rPr kumimoji="1" lang="en-US" altLang="zh-CN"/>
              <a:t>surface</a:t>
            </a:r>
            <a:r>
              <a:rPr kumimoji="1" lang="zh-CN" altLang="en-US"/>
              <a:t>是干什么用的，可能很多人说不上来，搞多媒体的同学可能会熟悉一些，如果看到简历上有关多媒体的项目，面试官可能就会问问</a:t>
            </a:r>
            <a:r>
              <a:rPr kumimoji="1" lang="en-US" altLang="zh-CN"/>
              <a:t>surface</a:t>
            </a:r>
            <a:r>
              <a:rPr kumimoji="1" lang="zh-CN" altLang="en-US"/>
              <a:t>相关的内容。</a:t>
            </a:r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5390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这里会先</a:t>
            </a:r>
            <a:r>
              <a:rPr kumimoji="1" lang="en-US" altLang="zh-CN"/>
              <a:t>createSurfaceLocked</a:t>
            </a:r>
            <a:r>
              <a:rPr kumimoji="1" lang="zh-CN" altLang="en-US"/>
              <a:t>创建一个</a:t>
            </a:r>
            <a:r>
              <a:rPr kumimoji="1" lang="en-US" altLang="zh-CN"/>
              <a:t>SurfaceControl</a:t>
            </a:r>
            <a:r>
              <a:rPr kumimoji="1" lang="zh-CN" altLang="en-US"/>
              <a:t>，然后</a:t>
            </a:r>
            <a:r>
              <a:rPr kumimoji="1" lang="en-US" altLang="zh-CN"/>
              <a:t>surface</a:t>
            </a:r>
            <a:r>
              <a:rPr kumimoji="1" lang="zh-CN" altLang="en-US"/>
              <a:t> </a:t>
            </a:r>
            <a:r>
              <a:rPr kumimoji="1" lang="en-US" altLang="zh-CN"/>
              <a:t>copyFrom</a:t>
            </a:r>
            <a:r>
              <a:rPr kumimoji="1" lang="zh-CN" altLang="en-US"/>
              <a:t> </a:t>
            </a:r>
            <a:r>
              <a:rPr kumimoji="1" lang="en-US" altLang="zh-CN"/>
              <a:t>surfaceControl</a:t>
            </a:r>
            <a:r>
              <a:rPr kumimoji="1" lang="zh-CN" altLang="en-US"/>
              <a:t>，好像要从</a:t>
            </a:r>
            <a:r>
              <a:rPr kumimoji="1" lang="en-US" altLang="zh-CN"/>
              <a:t>surfaceControl</a:t>
            </a:r>
            <a:r>
              <a:rPr kumimoji="1" lang="zh-CN" altLang="en-US"/>
              <a:t>里拷贝一些什么东西到</a:t>
            </a:r>
            <a:r>
              <a:rPr kumimoji="1" lang="en-US" altLang="zh-CN"/>
              <a:t>surface</a:t>
            </a:r>
            <a:r>
              <a:rPr kumimoji="1" lang="zh-CN" altLang="en-US"/>
              <a:t>里，咱们先看</a:t>
            </a:r>
            <a:r>
              <a:rPr kumimoji="1" lang="en-US" altLang="zh-CN"/>
              <a:t>SurfaceControl</a:t>
            </a:r>
            <a:r>
              <a:rPr kumimoji="1" lang="zh-CN" altLang="en-US"/>
              <a:t>的构造函数，这传了个</a:t>
            </a:r>
            <a:r>
              <a:rPr kumimoji="1" lang="en-US" altLang="zh-CN"/>
              <a:t>SurfaceSession</a:t>
            </a:r>
            <a:r>
              <a:rPr kumimoji="1" lang="zh-CN" altLang="en-US"/>
              <a:t>，这个咱们之前讲过哈，</a:t>
            </a:r>
            <a:r>
              <a:rPr kumimoji="1" lang="en-US" altLang="zh-CN"/>
              <a:t>SurfaceSession</a:t>
            </a:r>
            <a:r>
              <a:rPr kumimoji="1" lang="zh-CN" altLang="en-US"/>
              <a:t>是</a:t>
            </a:r>
            <a:r>
              <a:rPr kumimoji="1" lang="en-US" altLang="zh-CN"/>
              <a:t>WMS</a:t>
            </a:r>
            <a:r>
              <a:rPr kumimoji="1" lang="zh-CN" altLang="en-US"/>
              <a:t>和</a:t>
            </a:r>
            <a:r>
              <a:rPr kumimoji="1" lang="en-US" altLang="zh-CN"/>
              <a:t>SurfaceFlinger</a:t>
            </a:r>
            <a:r>
              <a:rPr kumimoji="1" lang="zh-CN" altLang="en-US"/>
              <a:t>通信的，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440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咱们看这个</a:t>
            </a:r>
            <a:r>
              <a:rPr kumimoji="1" lang="en-US" altLang="zh-CN"/>
              <a:t>SurfaceControl</a:t>
            </a:r>
            <a:r>
              <a:rPr kumimoji="1" lang="zh-CN" altLang="en-US"/>
              <a:t>的构造函数，又是调了一个</a:t>
            </a:r>
            <a:r>
              <a:rPr kumimoji="1" lang="en-US" altLang="zh-CN"/>
              <a:t>nativeCreate</a:t>
            </a:r>
            <a:r>
              <a:rPr kumimoji="1" lang="zh-CN" altLang="en-US"/>
              <a:t>，肯定是在</a:t>
            </a:r>
            <a:r>
              <a:rPr kumimoji="1" lang="en-US" altLang="zh-CN"/>
              <a:t>native</a:t>
            </a:r>
            <a:r>
              <a:rPr kumimoji="1" lang="zh-CN" altLang="en-US"/>
              <a:t>层创建了个什么对象，然后返回了指针保存在</a:t>
            </a:r>
            <a:r>
              <a:rPr kumimoji="1" lang="en-US" altLang="zh-CN"/>
              <a:t>java</a:t>
            </a:r>
            <a:r>
              <a:rPr kumimoji="1" lang="zh-CN" altLang="en-US"/>
              <a:t>层。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咱们看这个</a:t>
            </a:r>
            <a:r>
              <a:rPr kumimoji="1" lang="en-US" altLang="zh-CN"/>
              <a:t>nativeCreate</a:t>
            </a:r>
            <a:r>
              <a:rPr kumimoji="1" lang="zh-CN" altLang="en-US"/>
              <a:t>，首先拿到</a:t>
            </a:r>
            <a:r>
              <a:rPr kumimoji="1" lang="en-US" altLang="zh-CN"/>
              <a:t>SurfaceSession</a:t>
            </a:r>
            <a:r>
              <a:rPr kumimoji="1" lang="zh-CN" altLang="en-US"/>
              <a:t>里面的</a:t>
            </a:r>
            <a:r>
              <a:rPr kumimoji="1" lang="en-US" altLang="zh-CN"/>
              <a:t>SurfaceComposerClient</a:t>
            </a:r>
            <a:r>
              <a:rPr kumimoji="1" lang="zh-CN" altLang="en-US"/>
              <a:t>对象，这个咱们前面讲过，</a:t>
            </a:r>
            <a:r>
              <a:rPr kumimoji="1" lang="en-US" altLang="zh-CN"/>
              <a:t>SurfaceSession</a:t>
            </a:r>
            <a:r>
              <a:rPr kumimoji="1" lang="zh-CN" altLang="en-US"/>
              <a:t>是</a:t>
            </a:r>
            <a:r>
              <a:rPr kumimoji="1" lang="en-US" altLang="zh-CN"/>
              <a:t>WMS</a:t>
            </a:r>
            <a:r>
              <a:rPr kumimoji="1" lang="zh-CN" altLang="en-US"/>
              <a:t>和</a:t>
            </a:r>
            <a:r>
              <a:rPr kumimoji="1" lang="en-US" altLang="zh-CN"/>
              <a:t>SurfaceFlinger</a:t>
            </a:r>
            <a:r>
              <a:rPr kumimoji="1" lang="zh-CN" altLang="en-US"/>
              <a:t>通信的，凭的是什么，就是这个</a:t>
            </a:r>
            <a:r>
              <a:rPr kumimoji="1" lang="en-US" altLang="zh-CN"/>
              <a:t>SurfaceComposerCLient</a:t>
            </a:r>
            <a:r>
              <a:rPr kumimoji="1" lang="zh-CN" altLang="en-US"/>
              <a:t>，里面有个</a:t>
            </a:r>
            <a:r>
              <a:rPr kumimoji="1" lang="en-US" altLang="zh-CN"/>
              <a:t>binder</a:t>
            </a:r>
            <a:r>
              <a:rPr kumimoji="1" lang="zh-CN" altLang="en-US"/>
              <a:t>句柄。现在创建</a:t>
            </a:r>
            <a:r>
              <a:rPr kumimoji="1" lang="en-US" altLang="zh-CN"/>
              <a:t>SurfaceControl</a:t>
            </a:r>
            <a:r>
              <a:rPr kumimoji="1" lang="zh-CN" altLang="en-US"/>
              <a:t>终于要派上用场了，向</a:t>
            </a:r>
            <a:r>
              <a:rPr kumimoji="1" lang="en-US" altLang="zh-CN"/>
              <a:t>SurfaceFlinger</a:t>
            </a:r>
            <a:r>
              <a:rPr kumimoji="1" lang="zh-CN" altLang="en-US"/>
              <a:t>发起</a:t>
            </a:r>
            <a:r>
              <a:rPr kumimoji="1" lang="en-US" altLang="zh-CN"/>
              <a:t>createSurface</a:t>
            </a:r>
            <a:r>
              <a:rPr kumimoji="1" lang="zh-CN" altLang="en-US"/>
              <a:t>调用，这里返回一个</a:t>
            </a:r>
            <a:r>
              <a:rPr kumimoji="1" lang="en-US" altLang="zh-CN"/>
              <a:t>Nativce</a:t>
            </a:r>
            <a:r>
              <a:rPr kumimoji="1" lang="zh-CN" altLang="en-US"/>
              <a:t>层的</a:t>
            </a:r>
            <a:r>
              <a:rPr kumimoji="1" lang="en-US" altLang="zh-CN"/>
              <a:t>SurfaceControl</a:t>
            </a:r>
            <a:r>
              <a:rPr kumimoji="1" lang="zh-CN" altLang="en-US"/>
              <a:t>对象，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2617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这儿先</a:t>
            </a:r>
            <a:r>
              <a:rPr kumimoji="1" lang="en-US" altLang="zh-CN"/>
              <a:t>createSurface</a:t>
            </a:r>
            <a:r>
              <a:rPr kumimoji="1" lang="zh-CN" altLang="en-US"/>
              <a:t>，里面会准备好</a:t>
            </a:r>
            <a:r>
              <a:rPr kumimoji="1" lang="en-US" altLang="zh-CN"/>
              <a:t>handle</a:t>
            </a:r>
            <a:r>
              <a:rPr kumimoji="1" lang="zh-CN" altLang="en-US"/>
              <a:t>和</a:t>
            </a:r>
            <a:r>
              <a:rPr kumimoji="1" lang="en-US" altLang="zh-CN"/>
              <a:t>gbp</a:t>
            </a:r>
            <a:r>
              <a:rPr kumimoji="1" lang="zh-CN" altLang="en-US"/>
              <a:t>，根据这个</a:t>
            </a:r>
            <a:r>
              <a:rPr kumimoji="1" lang="en-US" altLang="zh-CN"/>
              <a:t>Handle</a:t>
            </a:r>
            <a:r>
              <a:rPr kumimoji="1" lang="zh-CN" altLang="en-US"/>
              <a:t>和</a:t>
            </a:r>
            <a:r>
              <a:rPr kumimoji="1" lang="en-US" altLang="zh-CN"/>
              <a:t>gbp</a:t>
            </a:r>
            <a:r>
              <a:rPr kumimoji="1" lang="zh-CN" altLang="en-US"/>
              <a:t>，封装了一个</a:t>
            </a:r>
            <a:r>
              <a:rPr kumimoji="1" lang="en-US" altLang="zh-CN"/>
              <a:t>SurfaceControl</a:t>
            </a:r>
            <a:r>
              <a:rPr kumimoji="1" lang="zh-CN" altLang="en-US"/>
              <a:t>返回。</a:t>
            </a:r>
            <a:endParaRPr kumimoji="1" lang="en-US" altLang="zh-CN"/>
          </a:p>
          <a:p>
            <a:r>
              <a:rPr kumimoji="1" lang="zh-CN" altLang="en-US"/>
              <a:t>注意哈，</a:t>
            </a:r>
            <a:r>
              <a:rPr kumimoji="1" lang="en-US" altLang="zh-CN"/>
              <a:t>mClient</a:t>
            </a:r>
            <a:r>
              <a:rPr kumimoji="1" lang="zh-CN" altLang="en-US"/>
              <a:t>的</a:t>
            </a:r>
            <a:r>
              <a:rPr kumimoji="1" lang="en-US" altLang="zh-CN"/>
              <a:t>createSurface</a:t>
            </a:r>
            <a:r>
              <a:rPr kumimoji="1" lang="zh-CN" altLang="en-US"/>
              <a:t>是个</a:t>
            </a:r>
            <a:r>
              <a:rPr kumimoji="1" lang="en-US" altLang="zh-CN"/>
              <a:t>IPC</a:t>
            </a:r>
            <a:r>
              <a:rPr kumimoji="1" lang="zh-CN" altLang="en-US"/>
              <a:t>调用，要调到</a:t>
            </a:r>
            <a:r>
              <a:rPr kumimoji="1" lang="en-US" altLang="zh-CN"/>
              <a:t>SurfaceFlinger</a:t>
            </a:r>
            <a:r>
              <a:rPr kumimoji="1" lang="zh-CN" altLang="en-US"/>
              <a:t>里面，返回后有了个</a:t>
            </a:r>
            <a:r>
              <a:rPr kumimoji="1" lang="en-US" altLang="zh-CN"/>
              <a:t>SurfaceControl</a:t>
            </a:r>
            <a:r>
              <a:rPr kumimoji="1" lang="zh-CN" altLang="en-US"/>
              <a:t>对象，再把这个应用进程传过来的</a:t>
            </a:r>
            <a:r>
              <a:rPr kumimoji="1" lang="en-US" altLang="zh-CN"/>
              <a:t>outSurface</a:t>
            </a:r>
            <a:r>
              <a:rPr kumimoji="1" lang="zh-CN" altLang="en-US"/>
              <a:t>，从这个</a:t>
            </a:r>
            <a:r>
              <a:rPr kumimoji="1" lang="en-US" altLang="zh-CN"/>
              <a:t>SurfaceControl</a:t>
            </a:r>
            <a:r>
              <a:rPr kumimoji="1" lang="zh-CN" altLang="en-US"/>
              <a:t>里</a:t>
            </a:r>
            <a:r>
              <a:rPr kumimoji="1" lang="en-US" altLang="zh-CN"/>
              <a:t>copy</a:t>
            </a:r>
            <a:r>
              <a:rPr kumimoji="1" lang="zh-CN" altLang="en-US"/>
              <a:t>什么东西，</a:t>
            </a:r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7297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这首先拿到</a:t>
            </a:r>
            <a:r>
              <a:rPr kumimoji="1" lang="en-US" altLang="zh-CN"/>
              <a:t>native</a:t>
            </a:r>
            <a:r>
              <a:rPr kumimoji="1" lang="zh-CN" altLang="en-US"/>
              <a:t>层的</a:t>
            </a:r>
            <a:r>
              <a:rPr kumimoji="1" lang="en-US" altLang="zh-CN"/>
              <a:t>SurfaceControl</a:t>
            </a:r>
            <a:r>
              <a:rPr kumimoji="1" lang="zh-CN" altLang="en-US"/>
              <a:t>对象，</a:t>
            </a:r>
            <a:r>
              <a:rPr kumimoji="1" lang="en-US" altLang="zh-CN"/>
              <a:t>SurfaceControl</a:t>
            </a:r>
            <a:r>
              <a:rPr kumimoji="1" lang="zh-CN" altLang="en-US"/>
              <a:t>对象里有一个</a:t>
            </a:r>
            <a:r>
              <a:rPr kumimoji="1" lang="en-US" altLang="zh-CN"/>
              <a:t>Surface</a:t>
            </a:r>
            <a:r>
              <a:rPr kumimoji="1" lang="zh-CN" altLang="en-US"/>
              <a:t>对象，如果没有就创建一个，然后保存到</a:t>
            </a:r>
            <a:r>
              <a:rPr kumimoji="1" lang="en-US" altLang="zh-CN"/>
              <a:t>Surface</a:t>
            </a:r>
            <a:r>
              <a:rPr kumimoji="1" lang="zh-CN" altLang="en-US"/>
              <a:t>的</a:t>
            </a:r>
            <a:r>
              <a:rPr kumimoji="1" lang="en-US" altLang="zh-CN"/>
              <a:t>Java</a:t>
            </a:r>
            <a:r>
              <a:rPr kumimoji="1" lang="zh-CN" altLang="en-US"/>
              <a:t>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1789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看到了吧，</a:t>
            </a:r>
            <a:r>
              <a:rPr kumimoji="1" lang="en-US" altLang="zh-CN"/>
              <a:t>SurfaceControl</a:t>
            </a:r>
            <a:r>
              <a:rPr kumimoji="1" lang="zh-CN" altLang="en-US"/>
              <a:t>里会有一块</a:t>
            </a:r>
            <a:r>
              <a:rPr kumimoji="1" lang="en-US" altLang="zh-CN"/>
              <a:t>surface</a:t>
            </a:r>
            <a:r>
              <a:rPr kumimoji="1" lang="zh-CN" altLang="en-US"/>
              <a:t>，根据</a:t>
            </a:r>
            <a:r>
              <a:rPr kumimoji="1" lang="en-US" altLang="zh-CN"/>
              <a:t>gbp</a:t>
            </a:r>
            <a:r>
              <a:rPr kumimoji="1" lang="zh-CN" altLang="en-US"/>
              <a:t>创建的，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42524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咱们再总结一下哈，</a:t>
            </a:r>
            <a:r>
              <a:rPr kumimoji="1" lang="en-US" altLang="zh-CN"/>
              <a:t>view</a:t>
            </a:r>
            <a:r>
              <a:rPr kumimoji="1" lang="zh-CN" altLang="en-US"/>
              <a:t>在第一次绘制的时候是需要申请</a:t>
            </a:r>
            <a:r>
              <a:rPr kumimoji="1" lang="en-US" altLang="zh-CN"/>
              <a:t>surface</a:t>
            </a:r>
            <a:r>
              <a:rPr kumimoji="1" lang="zh-CN" altLang="en-US"/>
              <a:t>的，所以向</a:t>
            </a:r>
            <a:r>
              <a:rPr kumimoji="1" lang="en-US" altLang="zh-CN"/>
              <a:t>WMS</a:t>
            </a:r>
            <a:r>
              <a:rPr kumimoji="1" lang="zh-CN" altLang="en-US"/>
              <a:t>发起</a:t>
            </a:r>
            <a:r>
              <a:rPr kumimoji="1" lang="en-US" altLang="zh-CN"/>
              <a:t>relayout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调用，然后</a:t>
            </a:r>
            <a:r>
              <a:rPr kumimoji="1" lang="en-US" altLang="zh-CN"/>
              <a:t>WMS</a:t>
            </a:r>
            <a:r>
              <a:rPr kumimoji="1" lang="zh-CN" altLang="en-US"/>
              <a:t>又向</a:t>
            </a:r>
            <a:r>
              <a:rPr kumimoji="1" lang="en-US" altLang="zh-CN"/>
              <a:t>surfaceFlinger</a:t>
            </a:r>
            <a:r>
              <a:rPr kumimoji="1" lang="zh-CN" altLang="en-US"/>
              <a:t>发起</a:t>
            </a:r>
            <a:r>
              <a:rPr kumimoji="1" lang="en-US" altLang="zh-CN"/>
              <a:t>createSurface</a:t>
            </a:r>
            <a:r>
              <a:rPr kumimoji="1" lang="zh-CN" altLang="en-US"/>
              <a:t>调用，</a:t>
            </a:r>
            <a:r>
              <a:rPr kumimoji="1" lang="en-US" altLang="zh-CN"/>
              <a:t>surfaceFlinger</a:t>
            </a:r>
            <a:r>
              <a:rPr kumimoji="1" lang="zh-CN" altLang="en-US"/>
              <a:t>没有像我们想的那样，返回一个</a:t>
            </a:r>
            <a:r>
              <a:rPr kumimoji="1" lang="en-US" altLang="zh-CN"/>
              <a:t>buffer</a:t>
            </a:r>
            <a:r>
              <a:rPr kumimoji="1" lang="zh-CN" altLang="en-US"/>
              <a:t>什么的，而是返回了两个</a:t>
            </a:r>
            <a:r>
              <a:rPr kumimoji="1" lang="en-US" altLang="zh-CN"/>
              <a:t>binder</a:t>
            </a:r>
            <a:r>
              <a:rPr kumimoji="1" lang="zh-CN" altLang="en-US"/>
              <a:t>句柄，一个是</a:t>
            </a:r>
            <a:r>
              <a:rPr kumimoji="1" lang="en-US" altLang="zh-CN"/>
              <a:t>handle</a:t>
            </a:r>
            <a:r>
              <a:rPr kumimoji="1" lang="zh-CN" altLang="en-US"/>
              <a:t>，一个是</a:t>
            </a:r>
            <a:r>
              <a:rPr kumimoji="1" lang="en-US" altLang="zh-CN"/>
              <a:t>gbp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然后</a:t>
            </a:r>
            <a:r>
              <a:rPr kumimoji="1" lang="en-US" altLang="zh-CN"/>
              <a:t>WMS</a:t>
            </a:r>
            <a:r>
              <a:rPr kumimoji="1" lang="zh-CN" altLang="en-US"/>
              <a:t>根据这两个</a:t>
            </a:r>
            <a:r>
              <a:rPr kumimoji="1" lang="en-US" altLang="zh-CN"/>
              <a:t>Binder</a:t>
            </a:r>
            <a:r>
              <a:rPr kumimoji="1" lang="zh-CN" altLang="en-US"/>
              <a:t>句柄创建了一个</a:t>
            </a:r>
            <a:r>
              <a:rPr kumimoji="1" lang="en-US" altLang="zh-CN"/>
              <a:t>SurfaceControl</a:t>
            </a:r>
            <a:r>
              <a:rPr kumimoji="1" lang="zh-CN" altLang="en-US"/>
              <a:t>，应用端</a:t>
            </a:r>
            <a:r>
              <a:rPr kumimoji="1" lang="en-US" altLang="zh-CN"/>
              <a:t>surface</a:t>
            </a:r>
            <a:r>
              <a:rPr kumimoji="1" lang="zh-CN" altLang="en-US"/>
              <a:t>怎么办呢？</a:t>
            </a:r>
            <a:r>
              <a:rPr kumimoji="1" lang="en-US" altLang="zh-CN"/>
              <a:t>WMS</a:t>
            </a:r>
            <a:r>
              <a:rPr kumimoji="1" lang="zh-CN" altLang="en-US"/>
              <a:t>给</a:t>
            </a:r>
            <a:r>
              <a:rPr kumimoji="1" lang="en-US" altLang="zh-CN"/>
              <a:t>gbp</a:t>
            </a:r>
            <a:r>
              <a:rPr kumimoji="1" lang="zh-CN" altLang="en-US"/>
              <a:t>返回给应用端，应用端根据这个</a:t>
            </a:r>
            <a:r>
              <a:rPr kumimoji="1" lang="en-US" altLang="zh-CN"/>
              <a:t>gbp</a:t>
            </a:r>
            <a:r>
              <a:rPr kumimoji="1" lang="zh-CN" altLang="en-US"/>
              <a:t>创建一个</a:t>
            </a:r>
            <a:endParaRPr kumimoji="1" lang="en-US" altLang="zh-CN"/>
          </a:p>
          <a:p>
            <a:r>
              <a:rPr kumimoji="1" lang="en-US" altLang="zh-CN"/>
              <a:t>native</a:t>
            </a:r>
            <a:r>
              <a:rPr kumimoji="1" lang="zh-CN" altLang="en-US"/>
              <a:t>层的</a:t>
            </a:r>
            <a:r>
              <a:rPr kumimoji="1" lang="en-US" altLang="zh-CN"/>
              <a:t>surface</a:t>
            </a:r>
            <a:r>
              <a:rPr kumimoji="1" lang="zh-CN" altLang="en-US"/>
              <a:t>对象，塞到</a:t>
            </a:r>
            <a:r>
              <a:rPr kumimoji="1" lang="en-US" altLang="zh-CN"/>
              <a:t>surface</a:t>
            </a:r>
            <a:r>
              <a:rPr kumimoji="1" lang="zh-CN" altLang="en-US"/>
              <a:t>的</a:t>
            </a:r>
            <a:r>
              <a:rPr kumimoji="1" lang="en-US" altLang="zh-CN"/>
              <a:t>java</a:t>
            </a:r>
            <a:r>
              <a:rPr kumimoji="1" lang="zh-CN" altLang="en-US"/>
              <a:t>对象就好了。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5527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接下来咱们看</a:t>
            </a:r>
            <a:r>
              <a:rPr kumimoji="1" lang="en-US" altLang="zh-CN"/>
              <a:t>WMS</a:t>
            </a:r>
            <a:r>
              <a:rPr kumimoji="1" lang="zh-CN" altLang="en-US"/>
              <a:t>是怎么向</a:t>
            </a:r>
            <a:r>
              <a:rPr kumimoji="1" lang="en-US" altLang="zh-CN"/>
              <a:t>surfaceFlinger</a:t>
            </a:r>
            <a:r>
              <a:rPr kumimoji="1" lang="zh-CN" altLang="en-US"/>
              <a:t>发起</a:t>
            </a:r>
            <a:r>
              <a:rPr kumimoji="1" lang="en-US" altLang="zh-CN"/>
              <a:t>createSurface</a:t>
            </a:r>
            <a:r>
              <a:rPr kumimoji="1" lang="zh-CN" altLang="en-US"/>
              <a:t>调用的，</a:t>
            </a:r>
            <a:r>
              <a:rPr kumimoji="1" lang="en-US" altLang="zh-CN"/>
              <a:t>WMS</a:t>
            </a:r>
            <a:r>
              <a:rPr kumimoji="1" lang="zh-CN" altLang="en-US"/>
              <a:t>和</a:t>
            </a:r>
            <a:r>
              <a:rPr kumimoji="1" lang="en-US" altLang="zh-CN"/>
              <a:t>surfaceFlinger</a:t>
            </a:r>
            <a:r>
              <a:rPr kumimoji="1" lang="zh-CN" altLang="en-US"/>
              <a:t>通信靠的是一个</a:t>
            </a:r>
            <a:r>
              <a:rPr kumimoji="1" lang="en-US" altLang="zh-CN"/>
              <a:t>mClient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句柄，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/>
              <a:t>mClient</a:t>
            </a:r>
            <a:r>
              <a:rPr kumimoji="1" lang="zh-CN" altLang="en-US"/>
              <a:t>是继承</a:t>
            </a:r>
            <a:r>
              <a:rPr lang="en-US" altLang="zh-CN"/>
              <a:t>BnSurfaceComposerClient</a:t>
            </a:r>
            <a:r>
              <a:rPr lang="zh-CN" altLang="en-US"/>
              <a:t>，当</a:t>
            </a:r>
            <a:r>
              <a:rPr lang="en-US" altLang="zh-CN"/>
              <a:t>IPC</a:t>
            </a:r>
            <a:r>
              <a:rPr lang="zh-CN" altLang="en-US"/>
              <a:t>调用跨进程到</a:t>
            </a:r>
            <a:r>
              <a:rPr lang="en-US" altLang="zh-CN"/>
              <a:t>SurfaceFlinger</a:t>
            </a:r>
            <a:r>
              <a:rPr lang="zh-CN" altLang="en-US"/>
              <a:t>时，这里先临时有两个变量，</a:t>
            </a:r>
            <a:r>
              <a:rPr lang="en-US" altLang="zh-CN"/>
              <a:t>handle</a:t>
            </a:r>
            <a:r>
              <a:rPr lang="zh-CN" altLang="en-US"/>
              <a:t>和</a:t>
            </a:r>
            <a:r>
              <a:rPr lang="en-US" altLang="zh-CN"/>
              <a:t>gbp</a:t>
            </a:r>
            <a:r>
              <a:rPr lang="zh-CN" altLang="en-US"/>
              <a:t>，然后</a:t>
            </a:r>
            <a:r>
              <a:rPr lang="en-US" altLang="zh-CN"/>
              <a:t>createSurface</a:t>
            </a:r>
            <a:r>
              <a:rPr lang="zh-CN" altLang="en-US"/>
              <a:t>，这样</a:t>
            </a:r>
            <a:r>
              <a:rPr lang="en-US" altLang="zh-CN"/>
              <a:t>handle</a:t>
            </a:r>
            <a:r>
              <a:rPr lang="zh-CN" altLang="en-US"/>
              <a:t>和</a:t>
            </a:r>
            <a:r>
              <a:rPr lang="en-US" altLang="zh-CN"/>
              <a:t>gbp</a:t>
            </a:r>
            <a:r>
              <a:rPr lang="zh-CN" altLang="en-US"/>
              <a:t>就被赋值了，这两个都是</a:t>
            </a:r>
            <a:r>
              <a:rPr lang="en-US" altLang="zh-CN"/>
              <a:t>binder</a:t>
            </a:r>
            <a:r>
              <a:rPr lang="zh-CN" altLang="en-US"/>
              <a:t>对象，写到</a:t>
            </a:r>
            <a:r>
              <a:rPr lang="en-US" altLang="zh-CN"/>
              <a:t>parcel</a:t>
            </a:r>
            <a:r>
              <a:rPr lang="zh-CN" altLang="en-US"/>
              <a:t>里跨进程传回来，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5100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那传回来之后又是怎么做的呢？看</a:t>
            </a:r>
            <a:r>
              <a:rPr kumimoji="1" lang="en-US" altLang="zh-CN"/>
              <a:t>Bp</a:t>
            </a:r>
            <a:r>
              <a:rPr kumimoji="1" lang="zh-CN" altLang="en-US"/>
              <a:t>端哈，这里在</a:t>
            </a:r>
            <a:r>
              <a:rPr kumimoji="1" lang="en-US" altLang="zh-CN"/>
              <a:t>transact</a:t>
            </a:r>
            <a:r>
              <a:rPr kumimoji="1" lang="zh-CN" altLang="en-US"/>
              <a:t>返回后，从</a:t>
            </a:r>
            <a:r>
              <a:rPr kumimoji="1" lang="en-US" altLang="zh-CN"/>
              <a:t>Parcel</a:t>
            </a:r>
            <a:r>
              <a:rPr kumimoji="1" lang="zh-CN" altLang="en-US"/>
              <a:t>里读出两个</a:t>
            </a:r>
            <a:r>
              <a:rPr kumimoji="1" lang="en-US" altLang="zh-CN"/>
              <a:t>binder</a:t>
            </a:r>
            <a:r>
              <a:rPr kumimoji="1" lang="zh-CN" altLang="en-US"/>
              <a:t>，分别设置给</a:t>
            </a:r>
            <a:r>
              <a:rPr kumimoji="1" lang="en-US" altLang="zh-CN"/>
              <a:t>handle</a:t>
            </a:r>
            <a:r>
              <a:rPr kumimoji="1" lang="zh-CN" altLang="en-US"/>
              <a:t>和</a:t>
            </a:r>
            <a:r>
              <a:rPr kumimoji="1" lang="en-US" altLang="zh-CN"/>
              <a:t>gbp</a:t>
            </a:r>
            <a:r>
              <a:rPr kumimoji="1" lang="zh-CN" altLang="en-US"/>
              <a:t>。这样，</a:t>
            </a:r>
            <a:r>
              <a:rPr kumimoji="1" lang="en-US" altLang="zh-CN"/>
              <a:t>WMS</a:t>
            </a:r>
            <a:r>
              <a:rPr kumimoji="1" lang="zh-CN" altLang="en-US"/>
              <a:t>就可以拿到这两个</a:t>
            </a:r>
            <a:r>
              <a:rPr kumimoji="1" lang="en-US" altLang="zh-CN"/>
              <a:t>binder</a:t>
            </a:r>
            <a:r>
              <a:rPr kumimoji="1" lang="zh-CN" altLang="en-US"/>
              <a:t>句柄了。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1943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咱们看下</a:t>
            </a:r>
            <a:r>
              <a:rPr kumimoji="1" lang="en-US" altLang="zh-CN"/>
              <a:t>SurfaceFlinger</a:t>
            </a:r>
            <a:r>
              <a:rPr kumimoji="1" lang="zh-CN" altLang="en-US"/>
              <a:t>里面这个</a:t>
            </a:r>
            <a:r>
              <a:rPr kumimoji="1" lang="en-US" altLang="zh-CN"/>
              <a:t>createSurface</a:t>
            </a:r>
            <a:r>
              <a:rPr kumimoji="1" lang="zh-CN" altLang="en-US"/>
              <a:t>的实现，在</a:t>
            </a:r>
            <a:r>
              <a:rPr kumimoji="1" lang="en-US" altLang="zh-CN"/>
              <a:t>SurfaceFlinger</a:t>
            </a:r>
            <a:r>
              <a:rPr kumimoji="1" lang="zh-CN" altLang="en-US"/>
              <a:t>进程里，首先创建了一个</a:t>
            </a:r>
            <a:r>
              <a:rPr kumimoji="1" lang="en-US" altLang="zh-CN"/>
              <a:t>Message</a:t>
            </a:r>
            <a:r>
              <a:rPr kumimoji="1" lang="zh-CN" altLang="en-US"/>
              <a:t>，然后丢到</a:t>
            </a:r>
            <a:r>
              <a:rPr kumimoji="1" lang="en-US" altLang="zh-CN"/>
              <a:t>SurfaceFlinger</a:t>
            </a:r>
            <a:r>
              <a:rPr kumimoji="1" lang="zh-CN" altLang="en-US"/>
              <a:t>的</a:t>
            </a:r>
            <a:r>
              <a:rPr kumimoji="1" lang="en-US" altLang="zh-CN"/>
              <a:t>MessageQueue</a:t>
            </a:r>
            <a:r>
              <a:rPr kumimoji="1" lang="zh-CN" altLang="en-US"/>
              <a:t>里，在他的工作线程里处理这个</a:t>
            </a:r>
            <a:r>
              <a:rPr kumimoji="1" lang="en-US" altLang="zh-CN"/>
              <a:t>message</a:t>
            </a:r>
            <a:r>
              <a:rPr kumimoji="1" lang="zh-CN" altLang="en-US"/>
              <a:t>，注意哈，这里是同步处理这个</a:t>
            </a:r>
            <a:r>
              <a:rPr kumimoji="1" lang="en-US" altLang="zh-CN"/>
              <a:t>message</a:t>
            </a:r>
            <a:r>
              <a:rPr kumimoji="1" lang="zh-CN" altLang="en-US"/>
              <a:t>的，</a:t>
            </a:r>
            <a:r>
              <a:rPr kumimoji="1" lang="en-US" altLang="zh-CN"/>
              <a:t>message</a:t>
            </a:r>
            <a:r>
              <a:rPr kumimoji="1" lang="zh-CN" altLang="en-US"/>
              <a:t>没处理完之前一直在这等待，处理完了就返回处理结果，这里处理结果是啥，就是上面这个</a:t>
            </a:r>
            <a:r>
              <a:rPr kumimoji="1" lang="en-US" altLang="zh-CN"/>
              <a:t>createLayer</a:t>
            </a:r>
            <a:r>
              <a:rPr kumimoji="1" lang="zh-CN" altLang="en-US"/>
              <a:t>，原来对</a:t>
            </a:r>
            <a:r>
              <a:rPr kumimoji="1" lang="en-US" altLang="zh-CN"/>
              <a:t>WMS</a:t>
            </a:r>
            <a:r>
              <a:rPr kumimoji="1" lang="zh-CN" altLang="en-US"/>
              <a:t>来说是</a:t>
            </a:r>
            <a:r>
              <a:rPr kumimoji="1" lang="en-US" altLang="zh-CN"/>
              <a:t>Surface</a:t>
            </a:r>
            <a:r>
              <a:rPr kumimoji="1" lang="zh-CN" altLang="en-US"/>
              <a:t>的东西，对</a:t>
            </a:r>
            <a:r>
              <a:rPr kumimoji="1" lang="en-US" altLang="zh-CN"/>
              <a:t>SurfaceFlinger</a:t>
            </a:r>
            <a:r>
              <a:rPr kumimoji="1" lang="zh-CN" altLang="en-US"/>
              <a:t>来说就是个</a:t>
            </a:r>
            <a:r>
              <a:rPr kumimoji="1" lang="en-US" altLang="zh-CN"/>
              <a:t>layer</a:t>
            </a:r>
            <a:r>
              <a:rPr kumimoji="1"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89478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看看</a:t>
            </a:r>
            <a:r>
              <a:rPr kumimoji="1" lang="en-US" altLang="zh-CN"/>
              <a:t>createLayer</a:t>
            </a:r>
            <a:r>
              <a:rPr kumimoji="1" lang="zh-CN" altLang="en-US"/>
              <a:t>做了什么，其实</a:t>
            </a:r>
            <a:r>
              <a:rPr kumimoji="1" lang="en-US" altLang="zh-CN"/>
              <a:t>layer</a:t>
            </a:r>
            <a:r>
              <a:rPr kumimoji="1" lang="zh-CN" altLang="en-US"/>
              <a:t>按类型来看不止一种，咱们只看这个</a:t>
            </a:r>
            <a:r>
              <a:rPr kumimoji="1" lang="en-US" altLang="zh-CN"/>
              <a:t>normal</a:t>
            </a:r>
            <a:r>
              <a:rPr kumimoji="1" lang="zh-CN" altLang="en-US"/>
              <a:t> </a:t>
            </a:r>
            <a:r>
              <a:rPr kumimoji="1" lang="en-US" altLang="zh-CN"/>
              <a:t>layer</a:t>
            </a:r>
            <a:r>
              <a:rPr kumimoji="1" lang="zh-CN" altLang="en-US"/>
              <a:t>，这</a:t>
            </a:r>
            <a:r>
              <a:rPr kumimoji="1" lang="en-US" altLang="zh-CN"/>
              <a:t>new</a:t>
            </a:r>
            <a:r>
              <a:rPr kumimoji="1" lang="zh-CN" altLang="en-US"/>
              <a:t>了一个</a:t>
            </a:r>
            <a:r>
              <a:rPr kumimoji="1" lang="en-US" altLang="zh-CN"/>
              <a:t>layer</a:t>
            </a:r>
            <a:r>
              <a:rPr kumimoji="1" lang="zh-CN" altLang="en-US"/>
              <a:t>，最后设置</a:t>
            </a:r>
            <a:r>
              <a:rPr kumimoji="1" lang="en-US" altLang="zh-CN"/>
              <a:t>handle</a:t>
            </a:r>
            <a:r>
              <a:rPr kumimoji="1" lang="zh-CN" altLang="en-US"/>
              <a:t>和</a:t>
            </a:r>
            <a:r>
              <a:rPr kumimoji="1" lang="en-US" altLang="zh-CN"/>
              <a:t>gbp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en-US" altLang="zh-CN"/>
              <a:t>layer</a:t>
            </a:r>
            <a:r>
              <a:rPr kumimoji="1" lang="zh-CN" altLang="en-US"/>
              <a:t>创建好之后，添加到</a:t>
            </a:r>
            <a:r>
              <a:rPr kumimoji="1" lang="en-US" altLang="zh-CN"/>
              <a:t>client</a:t>
            </a:r>
            <a:r>
              <a:rPr kumimoji="1" lang="zh-CN" altLang="en-US"/>
              <a:t>里面。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看下</a:t>
            </a:r>
            <a:r>
              <a:rPr kumimoji="1" lang="en-US" altLang="zh-CN"/>
              <a:t>layer</a:t>
            </a:r>
            <a:r>
              <a:rPr kumimoji="1" lang="zh-CN" altLang="en-US"/>
              <a:t>的构造函数，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596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咱们先来看看</a:t>
            </a:r>
            <a:r>
              <a:rPr kumimoji="1" lang="en-US" altLang="zh-CN"/>
              <a:t>Surface</a:t>
            </a:r>
            <a:r>
              <a:rPr kumimoji="1" lang="zh-CN" altLang="en-US"/>
              <a:t>的</a:t>
            </a:r>
            <a:r>
              <a:rPr kumimoji="1" lang="en-US" altLang="zh-CN"/>
              <a:t>Java</a:t>
            </a:r>
            <a:r>
              <a:rPr kumimoji="1" lang="zh-CN" altLang="en-US"/>
              <a:t>类，首先看注释哈，意思是说在一个</a:t>
            </a:r>
            <a:r>
              <a:rPr kumimoji="1" lang="en-US" altLang="zh-CN"/>
              <a:t>raw</a:t>
            </a:r>
            <a:r>
              <a:rPr kumimoji="1" lang="zh-CN" altLang="en-US"/>
              <a:t> </a:t>
            </a:r>
            <a:r>
              <a:rPr kumimoji="1" lang="en-US" altLang="zh-CN"/>
              <a:t>buffer</a:t>
            </a:r>
            <a:r>
              <a:rPr kumimoji="1" lang="zh-CN" altLang="en-US"/>
              <a:t>上处理，这个</a:t>
            </a:r>
            <a:r>
              <a:rPr kumimoji="1" lang="en-US" altLang="zh-CN"/>
              <a:t>buffer</a:t>
            </a:r>
            <a:r>
              <a:rPr kumimoji="1" lang="zh-CN" altLang="en-US"/>
              <a:t>是由屏幕合成器来管理，我理解的所谓屏幕合成器就是</a:t>
            </a:r>
            <a:r>
              <a:rPr kumimoji="1" lang="en-US" altLang="zh-CN"/>
              <a:t>SurfaceFlinger</a:t>
            </a:r>
            <a:r>
              <a:rPr kumimoji="1" lang="zh-CN" altLang="en-US"/>
              <a:t>吧，从注释上看，一个</a:t>
            </a:r>
            <a:r>
              <a:rPr kumimoji="1" lang="en-US" altLang="zh-CN"/>
              <a:t>Surface</a:t>
            </a:r>
            <a:r>
              <a:rPr kumimoji="1" lang="zh-CN" altLang="en-US"/>
              <a:t>对象会对应一块</a:t>
            </a:r>
            <a:r>
              <a:rPr kumimoji="1" lang="en-US" altLang="zh-CN"/>
              <a:t>buffer</a:t>
            </a:r>
            <a:r>
              <a:rPr kumimoji="1" lang="zh-CN" altLang="en-US"/>
              <a:t>，咱们在</a:t>
            </a:r>
            <a:r>
              <a:rPr kumimoji="1" lang="en-US" altLang="zh-CN"/>
              <a:t>buffer</a:t>
            </a:r>
            <a:r>
              <a:rPr kumimoji="1" lang="zh-CN" altLang="en-US"/>
              <a:t>上绘制好了，交给系统服务去合成，然后显示出来，大概意思就是这样。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咱们再看</a:t>
            </a:r>
            <a:r>
              <a:rPr kumimoji="1" lang="en-US" altLang="zh-CN"/>
              <a:t>Surface</a:t>
            </a:r>
            <a:r>
              <a:rPr kumimoji="1" lang="zh-CN" altLang="en-US"/>
              <a:t>类是继承</a:t>
            </a:r>
            <a:r>
              <a:rPr kumimoji="1" lang="en-US" altLang="zh-CN"/>
              <a:t>Parcelable</a:t>
            </a:r>
            <a:r>
              <a:rPr kumimoji="1" lang="zh-CN" altLang="en-US"/>
              <a:t>的，这说明</a:t>
            </a:r>
            <a:r>
              <a:rPr kumimoji="1" lang="en-US" altLang="zh-CN"/>
              <a:t>Surface</a:t>
            </a:r>
            <a:r>
              <a:rPr kumimoji="1" lang="zh-CN" altLang="en-US"/>
              <a:t>对象是可以跨进程传递的。他传递了些什么呢？难道是</a:t>
            </a:r>
            <a:r>
              <a:rPr kumimoji="1" lang="en-US" altLang="zh-CN"/>
              <a:t>buffer</a:t>
            </a:r>
            <a:r>
              <a:rPr kumimoji="1" lang="zh-CN" altLang="en-US"/>
              <a:t>吗？咱们看下他的</a:t>
            </a:r>
            <a:r>
              <a:rPr kumimoji="1" lang="en-US" altLang="zh-CN"/>
              <a:t>writeToParcel</a:t>
            </a:r>
            <a:r>
              <a:rPr kumimoji="1" lang="zh-CN" altLang="en-US"/>
              <a:t>函数，</a:t>
            </a:r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mNativeObject</a:t>
            </a:r>
            <a:r>
              <a:rPr kumimoji="1" lang="zh-CN" altLang="en-US"/>
              <a:t>就是个</a:t>
            </a:r>
            <a:r>
              <a:rPr kumimoji="1" lang="en-US" altLang="zh-CN"/>
              <a:t>long</a:t>
            </a:r>
            <a:r>
              <a:rPr kumimoji="1" lang="zh-CN" altLang="en-US"/>
              <a:t>型的变量，应该对应着</a:t>
            </a:r>
            <a:r>
              <a:rPr kumimoji="1" lang="en-US" altLang="zh-CN"/>
              <a:t>native</a:t>
            </a:r>
            <a:r>
              <a:rPr kumimoji="1" lang="zh-CN" altLang="en-US"/>
              <a:t>层的</a:t>
            </a:r>
            <a:r>
              <a:rPr kumimoji="1" lang="en-US" altLang="zh-CN"/>
              <a:t>Surface</a:t>
            </a:r>
            <a:r>
              <a:rPr kumimoji="1" lang="zh-CN" altLang="en-US"/>
              <a:t>对象，咱们并没有看到</a:t>
            </a:r>
            <a:r>
              <a:rPr kumimoji="1" lang="en-US" altLang="zh-CN"/>
              <a:t>buffer</a:t>
            </a:r>
            <a:r>
              <a:rPr kumimoji="1" lang="zh-CN" altLang="en-US"/>
              <a:t>的影子啊，</a:t>
            </a:r>
            <a:r>
              <a:rPr kumimoji="1" lang="en-US" altLang="zh-CN"/>
              <a:t>Surface</a:t>
            </a:r>
            <a:r>
              <a:rPr kumimoji="1" lang="zh-CN" altLang="en-US"/>
              <a:t>里面还有个</a:t>
            </a:r>
            <a:r>
              <a:rPr kumimoji="1" lang="en-US" altLang="zh-CN"/>
              <a:t>canvas</a:t>
            </a:r>
            <a:r>
              <a:rPr kumimoji="1" lang="zh-CN" altLang="en-US"/>
              <a:t>变量，难道</a:t>
            </a:r>
            <a:r>
              <a:rPr kumimoji="1" lang="en-US" altLang="zh-CN"/>
              <a:t>buffer</a:t>
            </a:r>
            <a:r>
              <a:rPr kumimoji="1" lang="zh-CN" altLang="en-US"/>
              <a:t>在</a:t>
            </a:r>
            <a:r>
              <a:rPr kumimoji="1" lang="en-US" altLang="zh-CN"/>
              <a:t>canvas</a:t>
            </a:r>
            <a:r>
              <a:rPr kumimoji="1" lang="zh-CN" altLang="en-US"/>
              <a:t>里面么？疑问太多了，咱们接下来要好好寻找答案，深入分析一下，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7500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layer</a:t>
            </a:r>
            <a:r>
              <a:rPr kumimoji="1" lang="zh-CN" altLang="en-US"/>
              <a:t>创建的时候会调用这个</a:t>
            </a:r>
            <a:r>
              <a:rPr kumimoji="1" lang="en-US" altLang="zh-CN"/>
              <a:t>onFirstRef</a:t>
            </a:r>
            <a:r>
              <a:rPr kumimoji="1" lang="zh-CN" altLang="en-US"/>
              <a:t>，里面创建了一个</a:t>
            </a:r>
            <a:r>
              <a:rPr kumimoji="1" lang="en-US" altLang="zh-CN"/>
              <a:t>BufferQueue</a:t>
            </a:r>
            <a:r>
              <a:rPr kumimoji="1" lang="zh-CN" altLang="en-US"/>
              <a:t>，这个</a:t>
            </a:r>
            <a:r>
              <a:rPr kumimoji="1" lang="en-US" altLang="zh-CN"/>
              <a:t>BufferQueue</a:t>
            </a:r>
            <a:r>
              <a:rPr kumimoji="1" lang="zh-CN" altLang="en-US"/>
              <a:t>分别对应一个</a:t>
            </a:r>
            <a:r>
              <a:rPr kumimoji="1" lang="en-US" altLang="zh-CN"/>
              <a:t>Producer</a:t>
            </a:r>
            <a:r>
              <a:rPr kumimoji="1" lang="zh-CN" altLang="en-US"/>
              <a:t>和一个</a:t>
            </a:r>
            <a:r>
              <a:rPr kumimoji="1" lang="en-US" altLang="zh-CN"/>
              <a:t>consumer</a:t>
            </a:r>
            <a:r>
              <a:rPr kumimoji="1" lang="zh-CN" altLang="en-US"/>
              <a:t>。</a:t>
            </a:r>
            <a:r>
              <a:rPr kumimoji="1" lang="en-US" altLang="zh-CN"/>
              <a:t>producer</a:t>
            </a:r>
            <a:r>
              <a:rPr kumimoji="1" lang="zh-CN" altLang="en-US"/>
              <a:t>端会封装到</a:t>
            </a:r>
            <a:r>
              <a:rPr kumimoji="1" lang="en-US" altLang="zh-CN"/>
              <a:t>SurfaceControl</a:t>
            </a:r>
            <a:r>
              <a:rPr kumimoji="1" lang="zh-CN" altLang="en-US"/>
              <a:t>里返回应用层，</a:t>
            </a:r>
            <a:r>
              <a:rPr kumimoji="1" lang="en-US" altLang="zh-CN"/>
              <a:t>consumer</a:t>
            </a:r>
            <a:r>
              <a:rPr kumimoji="1" lang="zh-CN" altLang="en-US"/>
              <a:t>端就留在</a:t>
            </a:r>
            <a:r>
              <a:rPr kumimoji="1" lang="en-US" altLang="zh-CN"/>
              <a:t>SurfaceFlinger</a:t>
            </a:r>
            <a:r>
              <a:rPr kumimoji="1" lang="zh-CN" altLang="en-US"/>
              <a:t>里面了。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7453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咱们总结一下，应用端的</a:t>
            </a:r>
            <a:r>
              <a:rPr kumimoji="1" lang="en-US" altLang="zh-CN"/>
              <a:t>surface</a:t>
            </a:r>
            <a:r>
              <a:rPr kumimoji="1" lang="zh-CN" altLang="en-US"/>
              <a:t>其实对应着一个</a:t>
            </a:r>
            <a:r>
              <a:rPr kumimoji="1" lang="en-US" altLang="zh-CN"/>
              <a:t>BufferQueue</a:t>
            </a:r>
            <a:r>
              <a:rPr kumimoji="1" lang="zh-CN" altLang="en-US"/>
              <a:t>的</a:t>
            </a:r>
            <a:r>
              <a:rPr kumimoji="1" lang="en-US" altLang="zh-CN"/>
              <a:t>producer</a:t>
            </a:r>
            <a:r>
              <a:rPr kumimoji="1" lang="zh-CN" altLang="en-US"/>
              <a:t>端，</a:t>
            </a:r>
            <a:r>
              <a:rPr kumimoji="1" lang="en-US" altLang="zh-CN"/>
              <a:t>consumer</a:t>
            </a:r>
            <a:r>
              <a:rPr kumimoji="1" lang="zh-CN" altLang="en-US"/>
              <a:t>端在</a:t>
            </a:r>
            <a:r>
              <a:rPr kumimoji="1" lang="en-US" altLang="zh-CN"/>
              <a:t>SurfaceFlinger</a:t>
            </a:r>
            <a:r>
              <a:rPr kumimoji="1" lang="zh-CN" altLang="en-US"/>
              <a:t>进程里，应用端的</a:t>
            </a:r>
            <a:r>
              <a:rPr kumimoji="1" lang="en-US" altLang="zh-CN"/>
              <a:t>surface</a:t>
            </a:r>
            <a:r>
              <a:rPr kumimoji="1" lang="zh-CN" altLang="en-US"/>
              <a:t>在</a:t>
            </a:r>
            <a:r>
              <a:rPr kumimoji="1" lang="en-US" altLang="zh-CN"/>
              <a:t>SurfaceFlinger</a:t>
            </a:r>
            <a:r>
              <a:rPr kumimoji="1" lang="zh-CN" altLang="en-US"/>
              <a:t>中对应一个</a:t>
            </a:r>
            <a:r>
              <a:rPr kumimoji="1" lang="en-US" altLang="zh-CN"/>
              <a:t>layer</a:t>
            </a:r>
            <a:r>
              <a:rPr kumimoji="1" lang="zh-CN" altLang="en-US"/>
              <a:t>对象。</a:t>
            </a:r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81320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接下来，咱们看看</a:t>
            </a:r>
            <a:r>
              <a:rPr kumimoji="1" lang="en-US" altLang="zh-CN"/>
              <a:t>surface</a:t>
            </a:r>
            <a:r>
              <a:rPr kumimoji="1" lang="zh-CN" altLang="en-US"/>
              <a:t>绘图，首先</a:t>
            </a:r>
            <a:r>
              <a:rPr kumimoji="1" lang="en-US" altLang="zh-CN"/>
              <a:t>lockCanvas</a:t>
            </a:r>
            <a:r>
              <a:rPr kumimoji="1" lang="zh-CN" altLang="en-US"/>
              <a:t>获得一块</a:t>
            </a:r>
            <a:r>
              <a:rPr kumimoji="1" lang="en-US" altLang="zh-CN"/>
              <a:t>canvas</a:t>
            </a:r>
            <a:r>
              <a:rPr kumimoji="1" lang="zh-CN" altLang="en-US"/>
              <a:t>，看看他是怎么获得</a:t>
            </a:r>
            <a:r>
              <a:rPr kumimoji="1" lang="en-US" altLang="zh-CN"/>
              <a:t>canvas</a:t>
            </a:r>
            <a:r>
              <a:rPr kumimoji="1" lang="zh-CN" altLang="en-US"/>
              <a:t>的，这里通过</a:t>
            </a:r>
            <a:r>
              <a:rPr kumimoji="1" lang="en-US" altLang="zh-CN"/>
              <a:t>surface</a:t>
            </a:r>
            <a:r>
              <a:rPr kumimoji="1" lang="zh-CN" altLang="en-US"/>
              <a:t>的</a:t>
            </a:r>
            <a:r>
              <a:rPr kumimoji="1" lang="en-US" altLang="zh-CN"/>
              <a:t>lock</a:t>
            </a:r>
            <a:r>
              <a:rPr kumimoji="1" lang="zh-CN" altLang="en-US"/>
              <a:t>函数，得到了一个</a:t>
            </a:r>
            <a:r>
              <a:rPr kumimoji="1" lang="en-US" altLang="zh-CN"/>
              <a:t>outBuffer</a:t>
            </a:r>
            <a:r>
              <a:rPr kumimoji="1" lang="zh-CN" altLang="en-US"/>
              <a:t>，然后</a:t>
            </a:r>
            <a:endParaRPr kumimoji="1" lang="en-US" altLang="zh-CN"/>
          </a:p>
          <a:p>
            <a:r>
              <a:rPr kumimoji="1" lang="zh-CN" altLang="en-US"/>
              <a:t>给这个</a:t>
            </a:r>
            <a:r>
              <a:rPr kumimoji="1" lang="en-US" altLang="zh-CN"/>
              <a:t>outBuffer</a:t>
            </a:r>
            <a:r>
              <a:rPr kumimoji="1" lang="zh-CN" altLang="en-US"/>
              <a:t>的缓冲区设置给了</a:t>
            </a:r>
            <a:r>
              <a:rPr kumimoji="1" lang="en-US" altLang="zh-CN"/>
              <a:t>bitmap</a:t>
            </a:r>
            <a:r>
              <a:rPr kumimoji="1" lang="zh-CN" altLang="en-US"/>
              <a:t>，之后这个</a:t>
            </a:r>
            <a:r>
              <a:rPr kumimoji="1" lang="en-US" altLang="zh-CN"/>
              <a:t>bitmap</a:t>
            </a:r>
            <a:r>
              <a:rPr kumimoji="1" lang="zh-CN" altLang="en-US"/>
              <a:t>又设置给了</a:t>
            </a:r>
            <a:r>
              <a:rPr kumimoji="1" lang="en-US" altLang="zh-CN"/>
              <a:t>canvas</a:t>
            </a:r>
            <a:r>
              <a:rPr kumimoji="1" lang="zh-CN" altLang="en-US"/>
              <a:t>。这里关键不是</a:t>
            </a:r>
            <a:r>
              <a:rPr kumimoji="1" lang="en-US" altLang="zh-CN"/>
              <a:t>canvas</a:t>
            </a:r>
            <a:r>
              <a:rPr kumimoji="1" lang="zh-CN" altLang="en-US"/>
              <a:t>，而是怎么通过</a:t>
            </a:r>
            <a:r>
              <a:rPr kumimoji="1" lang="en-US" altLang="zh-CN"/>
              <a:t>surface</a:t>
            </a:r>
            <a:r>
              <a:rPr kumimoji="1" lang="zh-CN" altLang="en-US"/>
              <a:t>的</a:t>
            </a:r>
            <a:r>
              <a:rPr kumimoji="1" lang="en-US" altLang="zh-CN"/>
              <a:t>lock</a:t>
            </a:r>
            <a:r>
              <a:rPr kumimoji="1" lang="zh-CN" altLang="en-US"/>
              <a:t>函数，就得到了一块</a:t>
            </a:r>
            <a:r>
              <a:rPr kumimoji="1" lang="en-US" altLang="zh-CN"/>
              <a:t>buffer</a:t>
            </a:r>
            <a:r>
              <a:rPr kumimoji="1"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21915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</a:t>
            </a:r>
            <a:r>
              <a:rPr kumimoji="1" lang="en-US" altLang="zh-CN"/>
              <a:t>surface</a:t>
            </a:r>
            <a:r>
              <a:rPr kumimoji="1" lang="zh-CN" altLang="en-US"/>
              <a:t>的</a:t>
            </a:r>
            <a:r>
              <a:rPr kumimoji="1" lang="en-US" altLang="zh-CN"/>
              <a:t>lock</a:t>
            </a:r>
            <a:r>
              <a:rPr kumimoji="1" lang="zh-CN" altLang="en-US"/>
              <a:t>函数，最主要的功能就是返回一块</a:t>
            </a:r>
            <a:r>
              <a:rPr kumimoji="1" lang="en-US" altLang="zh-CN"/>
              <a:t>buffer</a:t>
            </a:r>
            <a:r>
              <a:rPr kumimoji="1" lang="zh-CN" altLang="en-US"/>
              <a:t>。这里</a:t>
            </a:r>
            <a:r>
              <a:rPr kumimoji="1" lang="en-US" altLang="zh-CN"/>
              <a:t>buffer</a:t>
            </a:r>
            <a:r>
              <a:rPr kumimoji="1" lang="zh-CN" altLang="en-US"/>
              <a:t>哪来的呢？关键是</a:t>
            </a:r>
            <a:r>
              <a:rPr kumimoji="1" lang="en-US" altLang="zh-CN"/>
              <a:t>dequeueBuffer</a:t>
            </a:r>
            <a:r>
              <a:rPr kumimoji="1" lang="zh-CN" altLang="en-US"/>
              <a:t>，通过</a:t>
            </a:r>
            <a:r>
              <a:rPr kumimoji="1" lang="en-US" altLang="zh-CN"/>
              <a:t>producer</a:t>
            </a:r>
            <a:r>
              <a:rPr kumimoji="1" lang="zh-CN" altLang="en-US"/>
              <a:t>的</a:t>
            </a:r>
            <a:r>
              <a:rPr kumimoji="1" lang="en-US" altLang="zh-CN"/>
              <a:t>dequeueBuffer</a:t>
            </a:r>
            <a:r>
              <a:rPr kumimoji="1" lang="zh-CN" altLang="en-US"/>
              <a:t>可以从</a:t>
            </a:r>
            <a:r>
              <a:rPr kumimoji="1" lang="en-US" altLang="zh-CN"/>
              <a:t>BufferQueue</a:t>
            </a:r>
            <a:r>
              <a:rPr kumimoji="1" lang="zh-CN" altLang="en-US"/>
              <a:t>中取出一块</a:t>
            </a:r>
            <a:r>
              <a:rPr kumimoji="1" lang="en-US" altLang="zh-CN"/>
              <a:t>buffer</a:t>
            </a:r>
            <a:r>
              <a:rPr kumimoji="1" lang="zh-CN" altLang="en-US"/>
              <a:t>下来，这样就可以供应用层用来渲染图像。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20540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咱们看</a:t>
            </a:r>
            <a:r>
              <a:rPr kumimoji="1" lang="en-US" altLang="zh-CN"/>
              <a:t>unlockCanvasAndPost</a:t>
            </a:r>
            <a:r>
              <a:rPr kumimoji="1" lang="zh-CN" altLang="en-US"/>
              <a:t>，这里是调用了</a:t>
            </a:r>
            <a:r>
              <a:rPr kumimoji="1" lang="en-US" altLang="zh-CN"/>
              <a:t>queueBuffer</a:t>
            </a:r>
            <a:r>
              <a:rPr kumimoji="1" lang="zh-CN" altLang="en-US"/>
              <a:t>给</a:t>
            </a:r>
            <a:r>
              <a:rPr kumimoji="1" lang="en-US" altLang="zh-CN"/>
              <a:t>buffer</a:t>
            </a:r>
            <a:r>
              <a:rPr kumimoji="1" lang="zh-CN" altLang="en-US"/>
              <a:t>重新提交到</a:t>
            </a:r>
            <a:r>
              <a:rPr kumimoji="1" lang="en-US" altLang="zh-CN"/>
              <a:t>BufferQueue</a:t>
            </a:r>
            <a:r>
              <a:rPr kumimoji="1" lang="zh-CN" altLang="en-US"/>
              <a:t>了，这样</a:t>
            </a:r>
            <a:r>
              <a:rPr kumimoji="1" lang="en-US" altLang="zh-CN"/>
              <a:t>consumer</a:t>
            </a:r>
            <a:r>
              <a:rPr kumimoji="1" lang="zh-CN" altLang="en-US"/>
              <a:t>端就能收到通知，然后去处理</a:t>
            </a:r>
            <a:r>
              <a:rPr kumimoji="1" lang="en-US" altLang="zh-CN"/>
              <a:t>buffer</a:t>
            </a:r>
            <a:r>
              <a:rPr kumimoji="1"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2310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干嘛用的？提供一块缓存，用于图像绘制。</a:t>
            </a:r>
            <a:endParaRPr kumimoji="1" lang="en-US" altLang="zh-CN"/>
          </a:p>
          <a:p>
            <a:r>
              <a:rPr kumimoji="1" lang="zh-CN" altLang="en-US"/>
              <a:t>怎么创建的，和</a:t>
            </a:r>
            <a:r>
              <a:rPr kumimoji="1" lang="en-US" altLang="zh-CN"/>
              <a:t>wms</a:t>
            </a:r>
            <a:r>
              <a:rPr kumimoji="1" lang="zh-CN" altLang="en-US"/>
              <a:t>，</a:t>
            </a:r>
            <a:r>
              <a:rPr kumimoji="1" lang="en-US" altLang="zh-CN"/>
              <a:t>sf</a:t>
            </a:r>
            <a:r>
              <a:rPr kumimoji="1" lang="zh-CN" altLang="en-US"/>
              <a:t>通信，生成一个</a:t>
            </a:r>
            <a:r>
              <a:rPr kumimoji="1" lang="en-US" altLang="zh-CN"/>
              <a:t>bufferQueue</a:t>
            </a:r>
            <a:r>
              <a:rPr kumimoji="1" lang="zh-CN" altLang="en-US"/>
              <a:t>，</a:t>
            </a:r>
            <a:r>
              <a:rPr kumimoji="1" lang="en-US" altLang="zh-CN"/>
              <a:t>producer</a:t>
            </a:r>
            <a:r>
              <a:rPr kumimoji="1" lang="zh-CN" altLang="en-US"/>
              <a:t>端返回应用层，</a:t>
            </a:r>
            <a:r>
              <a:rPr kumimoji="1" lang="en-US" altLang="zh-CN"/>
              <a:t>consumer</a:t>
            </a:r>
            <a:r>
              <a:rPr kumimoji="1" lang="zh-CN" altLang="en-US"/>
              <a:t>端是</a:t>
            </a:r>
            <a:r>
              <a:rPr kumimoji="1" lang="en-US" altLang="zh-CN"/>
              <a:t>sf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工作原理，</a:t>
            </a:r>
            <a:r>
              <a:rPr kumimoji="1" lang="en-US" altLang="zh-CN"/>
              <a:t>dequeueBuffer</a:t>
            </a:r>
            <a:r>
              <a:rPr kumimoji="1" lang="zh-CN" altLang="en-US"/>
              <a:t>获得一块</a:t>
            </a:r>
            <a:r>
              <a:rPr kumimoji="1" lang="en-US" altLang="zh-CN"/>
              <a:t>buffer</a:t>
            </a:r>
            <a:r>
              <a:rPr kumimoji="1" lang="zh-CN" altLang="en-US"/>
              <a:t>，应用层渲染完，</a:t>
            </a:r>
            <a:r>
              <a:rPr kumimoji="1" lang="en-US" altLang="zh-CN"/>
              <a:t>queueBuffer</a:t>
            </a:r>
            <a:r>
              <a:rPr kumimoji="1" lang="zh-CN" altLang="en-US"/>
              <a:t>。然后</a:t>
            </a:r>
            <a:r>
              <a:rPr kumimoji="1" lang="en-US" altLang="zh-CN"/>
              <a:t>consumer</a:t>
            </a:r>
            <a:r>
              <a:rPr kumimoji="1" lang="zh-CN" altLang="en-US"/>
              <a:t>端收到通知，取下</a:t>
            </a:r>
            <a:r>
              <a:rPr kumimoji="1" lang="en-US" altLang="zh-CN"/>
              <a:t>buffer</a:t>
            </a:r>
            <a:r>
              <a:rPr kumimoji="1" lang="zh-CN" altLang="en-US"/>
              <a:t>处理完再</a:t>
            </a:r>
            <a:r>
              <a:rPr kumimoji="1" lang="en-US" altLang="zh-CN"/>
              <a:t>releaesBuffer</a:t>
            </a:r>
            <a:r>
              <a:rPr kumimoji="1"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6011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以什么为入口呢？记得咱们前面讲过，</a:t>
            </a:r>
            <a:r>
              <a:rPr kumimoji="1" lang="en-US" altLang="zh-CN"/>
              <a:t>Activity</a:t>
            </a:r>
            <a:r>
              <a:rPr kumimoji="1" lang="zh-CN" altLang="en-US"/>
              <a:t>里让</a:t>
            </a:r>
            <a:r>
              <a:rPr kumimoji="1" lang="en-US" altLang="zh-CN"/>
              <a:t>view</a:t>
            </a:r>
            <a:r>
              <a:rPr kumimoji="1" lang="zh-CN" altLang="en-US"/>
              <a:t>显示出来，很关键的一步就是通过</a:t>
            </a:r>
            <a:r>
              <a:rPr kumimoji="1" lang="en-US" altLang="zh-CN"/>
              <a:t>ViewRootImpl</a:t>
            </a:r>
            <a:r>
              <a:rPr kumimoji="1" lang="zh-CN" altLang="en-US"/>
              <a:t>的</a:t>
            </a:r>
            <a:r>
              <a:rPr kumimoji="1" lang="en-US" altLang="zh-CN"/>
              <a:t>setView</a:t>
            </a:r>
            <a:r>
              <a:rPr kumimoji="1" lang="zh-CN" altLang="en-US"/>
              <a:t>函数，给</a:t>
            </a:r>
            <a:r>
              <a:rPr kumimoji="1" lang="en-US" altLang="zh-CN"/>
              <a:t>view</a:t>
            </a:r>
            <a:r>
              <a:rPr kumimoji="1" lang="zh-CN" altLang="en-US"/>
              <a:t>交给</a:t>
            </a:r>
            <a:r>
              <a:rPr kumimoji="1" lang="en-US" altLang="zh-CN"/>
              <a:t>ViewRootImpl</a:t>
            </a:r>
            <a:r>
              <a:rPr kumimoji="1" lang="zh-CN" altLang="en-US"/>
              <a:t>打理。那这个</a:t>
            </a:r>
            <a:r>
              <a:rPr kumimoji="1" lang="en-US" altLang="zh-CN"/>
              <a:t>ViewRootImpl</a:t>
            </a:r>
            <a:r>
              <a:rPr kumimoji="1" lang="zh-CN" altLang="en-US"/>
              <a:t>到底做了什么，可以让</a:t>
            </a:r>
            <a:r>
              <a:rPr kumimoji="1" lang="en-US" altLang="zh-CN"/>
              <a:t>view</a:t>
            </a:r>
            <a:r>
              <a:rPr kumimoji="1" lang="zh-CN" altLang="en-US"/>
              <a:t>显示出来呢？一共两件事，一个是向</a:t>
            </a:r>
            <a:r>
              <a:rPr kumimoji="1" lang="en-US" altLang="zh-CN"/>
              <a:t>WMS</a:t>
            </a:r>
            <a:r>
              <a:rPr kumimoji="1" lang="zh-CN" altLang="en-US"/>
              <a:t>注册一个</a:t>
            </a:r>
            <a:r>
              <a:rPr kumimoji="1" lang="en-US" altLang="zh-CN"/>
              <a:t>Window</a:t>
            </a:r>
            <a:r>
              <a:rPr kumimoji="1" lang="zh-CN" altLang="en-US"/>
              <a:t>，第二个就是准备第一次绘制，在准备第一次绘制的时候会去申请一块</a:t>
            </a:r>
            <a:r>
              <a:rPr kumimoji="1" lang="en-US" altLang="zh-CN"/>
              <a:t>Surface</a:t>
            </a:r>
            <a:r>
              <a:rPr kumimoji="1" lang="zh-CN" altLang="en-US"/>
              <a:t>，这样</a:t>
            </a:r>
            <a:r>
              <a:rPr kumimoji="1" lang="en-US" altLang="zh-CN"/>
              <a:t>view</a:t>
            </a:r>
            <a:r>
              <a:rPr kumimoji="1" lang="zh-CN" altLang="en-US"/>
              <a:t>在</a:t>
            </a:r>
            <a:r>
              <a:rPr kumimoji="1" lang="en-US" altLang="zh-CN"/>
              <a:t>draw</a:t>
            </a:r>
            <a:r>
              <a:rPr kumimoji="1" lang="zh-CN" altLang="en-US"/>
              <a:t>的时候就能有一块画布了。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咱们看这个</a:t>
            </a:r>
            <a:r>
              <a:rPr kumimoji="1" lang="en-US" altLang="zh-CN"/>
              <a:t>setView</a:t>
            </a:r>
            <a:r>
              <a:rPr kumimoji="1" lang="zh-CN" altLang="en-US"/>
              <a:t>函数，这儿呢省略了一些代码，首先看到这个</a:t>
            </a:r>
            <a:r>
              <a:rPr kumimoji="1" lang="en-US" altLang="zh-CN"/>
              <a:t>requestLayout</a:t>
            </a:r>
            <a:r>
              <a:rPr kumimoji="1" lang="zh-CN" altLang="en-US"/>
              <a:t>，咱们之前的课讲过啊，</a:t>
            </a:r>
            <a:r>
              <a:rPr kumimoji="1" lang="en-US" altLang="zh-CN"/>
              <a:t>requestLayout</a:t>
            </a:r>
            <a:r>
              <a:rPr kumimoji="1" lang="zh-CN" altLang="en-US"/>
              <a:t>其实不会马上就绘制，而是等到下一次</a:t>
            </a:r>
            <a:r>
              <a:rPr kumimoji="1" lang="en-US" altLang="zh-CN"/>
              <a:t>vsync</a:t>
            </a:r>
            <a:r>
              <a:rPr kumimoji="1" lang="zh-CN" altLang="en-US"/>
              <a:t>信号来的时候才绘制，所以这里虽然</a:t>
            </a:r>
            <a:r>
              <a:rPr kumimoji="1" lang="en-US" altLang="zh-CN"/>
              <a:t>requestLayout</a:t>
            </a:r>
            <a:r>
              <a:rPr kumimoji="1" lang="zh-CN" altLang="en-US"/>
              <a:t>在前面，但其实</a:t>
            </a:r>
            <a:r>
              <a:rPr kumimoji="1" lang="en-US" altLang="zh-CN"/>
              <a:t>WindowSession</a:t>
            </a:r>
            <a:r>
              <a:rPr kumimoji="1" lang="zh-CN" altLang="en-US"/>
              <a:t>的</a:t>
            </a:r>
            <a:r>
              <a:rPr kumimoji="1" lang="en-US" altLang="zh-CN"/>
              <a:t>addToDisplay</a:t>
            </a:r>
            <a:r>
              <a:rPr kumimoji="1" lang="zh-CN" altLang="en-US"/>
              <a:t>会先调到，咱们就先看这个函数，咱们先来了解一下这个</a:t>
            </a:r>
            <a:r>
              <a:rPr kumimoji="1" lang="en-US" altLang="zh-CN"/>
              <a:t>mWindowSession</a:t>
            </a:r>
            <a:r>
              <a:rPr kumimoji="1" lang="zh-CN" altLang="en-US"/>
              <a:t>是什么东西，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443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</a:t>
            </a:r>
            <a:r>
              <a:rPr kumimoji="1" lang="en-US" altLang="zh-CN"/>
              <a:t>mWindowSession</a:t>
            </a:r>
            <a:r>
              <a:rPr kumimoji="1" lang="zh-CN" altLang="en-US"/>
              <a:t>是</a:t>
            </a:r>
            <a:r>
              <a:rPr kumimoji="1" lang="en-US" altLang="zh-CN"/>
              <a:t>ViewRootImpl</a:t>
            </a:r>
            <a:r>
              <a:rPr kumimoji="1" lang="zh-CN" altLang="en-US"/>
              <a:t>构造函数中创建的，是一个</a:t>
            </a:r>
            <a:r>
              <a:rPr kumimoji="1" lang="en-US" altLang="zh-CN"/>
              <a:t>IWindowSession</a:t>
            </a:r>
            <a:r>
              <a:rPr kumimoji="1" lang="zh-CN" altLang="en-US"/>
              <a:t>类型的</a:t>
            </a:r>
            <a:r>
              <a:rPr kumimoji="1" lang="en-US" altLang="zh-CN"/>
              <a:t>binder</a:t>
            </a:r>
            <a:r>
              <a:rPr kumimoji="1" lang="zh-CN" altLang="en-US"/>
              <a:t>句柄，怎么创建的呢？先拿到</a:t>
            </a:r>
            <a:r>
              <a:rPr kumimoji="1" lang="en-US" altLang="zh-CN"/>
              <a:t>WMS</a:t>
            </a:r>
            <a:r>
              <a:rPr kumimoji="1" lang="zh-CN" altLang="en-US"/>
              <a:t>，然后通过他的</a:t>
            </a:r>
            <a:r>
              <a:rPr kumimoji="1" lang="en-US" altLang="zh-CN"/>
              <a:t>openSession</a:t>
            </a:r>
            <a:r>
              <a:rPr kumimoji="1" lang="zh-CN" altLang="en-US"/>
              <a:t>函数，可以返回一个</a:t>
            </a:r>
            <a:r>
              <a:rPr kumimoji="1" lang="en-US" altLang="zh-CN"/>
              <a:t>IWindowSession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句柄。这种套路很常见呐，都是拿到系统服务之后不能直接用，而是先打开一个</a:t>
            </a:r>
            <a:r>
              <a:rPr kumimoji="1" lang="en-US" altLang="zh-CN"/>
              <a:t>session</a:t>
            </a:r>
            <a:r>
              <a:rPr kumimoji="1" lang="zh-CN" altLang="en-US"/>
              <a:t>，或者打开一个</a:t>
            </a:r>
            <a:r>
              <a:rPr kumimoji="1" lang="en-US" altLang="zh-CN"/>
              <a:t>connection</a:t>
            </a:r>
            <a:r>
              <a:rPr kumimoji="1" lang="zh-CN" altLang="en-US"/>
              <a:t>。咱们看看打开</a:t>
            </a:r>
            <a:r>
              <a:rPr kumimoji="1" lang="en-US" altLang="zh-CN"/>
              <a:t>session</a:t>
            </a:r>
            <a:r>
              <a:rPr kumimoji="1" lang="zh-CN" altLang="en-US"/>
              <a:t>是干嘛的，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9413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这里其实就是</a:t>
            </a:r>
            <a:r>
              <a:rPr kumimoji="1" lang="en-US" altLang="zh-CN"/>
              <a:t>WMS</a:t>
            </a:r>
            <a:r>
              <a:rPr kumimoji="1" lang="zh-CN" altLang="en-US"/>
              <a:t>里</a:t>
            </a:r>
            <a:r>
              <a:rPr kumimoji="1" lang="en-US" altLang="zh-CN"/>
              <a:t>new</a:t>
            </a:r>
            <a:r>
              <a:rPr kumimoji="1" lang="zh-CN" altLang="en-US"/>
              <a:t>了一个</a:t>
            </a:r>
            <a:r>
              <a:rPr kumimoji="1" lang="en-US" altLang="zh-CN"/>
              <a:t>Session</a:t>
            </a:r>
            <a:r>
              <a:rPr kumimoji="1" lang="zh-CN" altLang="en-US"/>
              <a:t>对象返回，这个</a:t>
            </a:r>
            <a:r>
              <a:rPr kumimoji="1" lang="en-US" altLang="zh-CN"/>
              <a:t>Session</a:t>
            </a:r>
            <a:r>
              <a:rPr kumimoji="1" lang="zh-CN" altLang="en-US"/>
              <a:t>是个</a:t>
            </a:r>
            <a:r>
              <a:rPr kumimoji="1" lang="en-US" altLang="zh-CN"/>
              <a:t>IWindowSession</a:t>
            </a:r>
            <a:r>
              <a:rPr kumimoji="1" lang="zh-CN" altLang="en-US"/>
              <a:t>类型的</a:t>
            </a:r>
            <a:r>
              <a:rPr kumimoji="1" lang="en-US" altLang="zh-CN"/>
              <a:t>binder</a:t>
            </a:r>
            <a:r>
              <a:rPr kumimoji="1" lang="zh-CN" altLang="en-US"/>
              <a:t>句柄，咱们回到这个</a:t>
            </a:r>
            <a:r>
              <a:rPr kumimoji="1" lang="en-US" altLang="zh-CN"/>
              <a:t>session</a:t>
            </a:r>
            <a:r>
              <a:rPr kumimoji="1" lang="zh-CN" altLang="en-US"/>
              <a:t>的</a:t>
            </a:r>
            <a:r>
              <a:rPr kumimoji="1" lang="en-US" altLang="zh-CN"/>
              <a:t>addToDisplay</a:t>
            </a:r>
            <a:r>
              <a:rPr kumimoji="1" lang="zh-CN" altLang="en-US"/>
              <a:t>函数，这调用了</a:t>
            </a:r>
            <a:r>
              <a:rPr kumimoji="1" lang="en-US" altLang="zh-CN"/>
              <a:t>WMS</a:t>
            </a:r>
            <a:r>
              <a:rPr kumimoji="1" lang="zh-CN" altLang="en-US"/>
              <a:t>的</a:t>
            </a:r>
            <a:r>
              <a:rPr kumimoji="1" lang="en-US" altLang="zh-CN"/>
              <a:t>addWindow</a:t>
            </a:r>
            <a:r>
              <a:rPr kumimoji="1" lang="zh-CN" altLang="en-US"/>
              <a:t>函数，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5181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</a:t>
            </a:r>
            <a:r>
              <a:rPr kumimoji="1" lang="en-US" altLang="zh-CN"/>
              <a:t>addWindow</a:t>
            </a:r>
            <a:r>
              <a:rPr kumimoji="1" lang="zh-CN" altLang="en-US"/>
              <a:t>主要是创建了一个</a:t>
            </a:r>
            <a:r>
              <a:rPr kumimoji="1" lang="en-US" altLang="zh-CN"/>
              <a:t>WindowState</a:t>
            </a:r>
            <a:r>
              <a:rPr kumimoji="1" lang="zh-CN" altLang="en-US"/>
              <a:t>，然后加到</a:t>
            </a:r>
            <a:r>
              <a:rPr kumimoji="1" lang="en-US" altLang="zh-CN"/>
              <a:t>WMS</a:t>
            </a:r>
            <a:r>
              <a:rPr kumimoji="1" lang="zh-CN" altLang="en-US"/>
              <a:t>的一个</a:t>
            </a:r>
            <a:r>
              <a:rPr kumimoji="1" lang="en-US" altLang="zh-CN"/>
              <a:t>WindowMap</a:t>
            </a:r>
            <a:r>
              <a:rPr kumimoji="1" lang="zh-CN" altLang="en-US"/>
              <a:t>里，</a:t>
            </a:r>
            <a:r>
              <a:rPr kumimoji="1" lang="en-US" altLang="zh-CN"/>
              <a:t>key</a:t>
            </a:r>
            <a:r>
              <a:rPr kumimoji="1" lang="zh-CN" altLang="en-US"/>
              <a:t>是</a:t>
            </a:r>
            <a:r>
              <a:rPr kumimoji="1" lang="en-US" altLang="zh-CN"/>
              <a:t>IWindow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，这个</a:t>
            </a:r>
            <a:r>
              <a:rPr kumimoji="1" lang="en-US" altLang="zh-CN"/>
              <a:t>IWindow</a:t>
            </a:r>
            <a:r>
              <a:rPr kumimoji="1" lang="zh-CN" altLang="en-US"/>
              <a:t>就是应用端的一个</a:t>
            </a:r>
            <a:r>
              <a:rPr kumimoji="1" lang="en-US" altLang="zh-CN"/>
              <a:t>binder</a:t>
            </a:r>
            <a:r>
              <a:rPr kumimoji="1" lang="zh-CN" altLang="en-US"/>
              <a:t>对象，传给</a:t>
            </a:r>
            <a:r>
              <a:rPr kumimoji="1" lang="en-US" altLang="zh-CN"/>
              <a:t>WMS</a:t>
            </a:r>
            <a:r>
              <a:rPr kumimoji="1" lang="zh-CN" altLang="en-US"/>
              <a:t>是为了</a:t>
            </a:r>
            <a:r>
              <a:rPr kumimoji="1" lang="en-US" altLang="zh-CN"/>
              <a:t>WMS</a:t>
            </a:r>
            <a:r>
              <a:rPr kumimoji="1" lang="zh-CN" altLang="en-US"/>
              <a:t>可以调到应用端的，这样就构成了一个双向调用。咱们看</a:t>
            </a:r>
            <a:r>
              <a:rPr kumimoji="1" lang="en-US" altLang="zh-CN"/>
              <a:t>WindowState</a:t>
            </a:r>
            <a:r>
              <a:rPr kumimoji="1" lang="zh-CN" altLang="en-US"/>
              <a:t>的</a:t>
            </a:r>
            <a:r>
              <a:rPr kumimoji="1" lang="en-US" altLang="zh-CN"/>
              <a:t>attach</a:t>
            </a:r>
            <a:r>
              <a:rPr kumimoji="1" lang="zh-CN" altLang="en-US"/>
              <a:t>函数是干嘛的，这调用了</a:t>
            </a:r>
            <a:r>
              <a:rPr kumimoji="1" lang="en-US" altLang="zh-CN"/>
              <a:t>Session</a:t>
            </a:r>
            <a:r>
              <a:rPr kumimoji="1" lang="zh-CN" altLang="en-US"/>
              <a:t>的</a:t>
            </a:r>
            <a:r>
              <a:rPr kumimoji="1" lang="en-US" altLang="zh-CN"/>
              <a:t>windowAddedLocked</a:t>
            </a:r>
            <a:r>
              <a:rPr kumimoji="1" lang="zh-CN" altLang="en-US"/>
              <a:t>函数，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再来看这个</a:t>
            </a:r>
            <a:r>
              <a:rPr kumimoji="1" lang="en-US" altLang="zh-CN"/>
              <a:t>attach</a:t>
            </a:r>
            <a:r>
              <a:rPr kumimoji="1" lang="zh-CN" altLang="en-US"/>
              <a:t>函数，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9737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这调用了</a:t>
            </a:r>
            <a:r>
              <a:rPr kumimoji="1" lang="en-US" altLang="zh-CN"/>
              <a:t>mSession</a:t>
            </a:r>
            <a:r>
              <a:rPr kumimoji="1" lang="zh-CN" altLang="en-US"/>
              <a:t>的</a:t>
            </a:r>
            <a:r>
              <a:rPr kumimoji="1" lang="en-US" altLang="zh-CN"/>
              <a:t>windowAddedLocked</a:t>
            </a:r>
            <a:r>
              <a:rPr kumimoji="1" lang="zh-CN" altLang="en-US"/>
              <a:t>函数，这个</a:t>
            </a:r>
            <a:r>
              <a:rPr kumimoji="1" lang="en-US" altLang="zh-CN"/>
              <a:t>mSession</a:t>
            </a:r>
            <a:r>
              <a:rPr kumimoji="1" lang="zh-CN" altLang="en-US"/>
              <a:t>就是</a:t>
            </a:r>
            <a:r>
              <a:rPr kumimoji="1" lang="en-US" altLang="zh-CN"/>
              <a:t>Session</a:t>
            </a:r>
            <a:r>
              <a:rPr kumimoji="1" lang="zh-CN" altLang="en-US"/>
              <a:t>类对象，注意啊，</a:t>
            </a:r>
            <a:r>
              <a:rPr kumimoji="1" lang="en-US" altLang="zh-CN"/>
              <a:t>windowAddedLocked</a:t>
            </a:r>
            <a:r>
              <a:rPr kumimoji="1" lang="zh-CN" altLang="en-US"/>
              <a:t>里面还要创建一个</a:t>
            </a:r>
            <a:r>
              <a:rPr kumimoji="1" lang="en-US" altLang="zh-CN"/>
              <a:t>SurfaceSession</a:t>
            </a:r>
            <a:r>
              <a:rPr kumimoji="1" lang="zh-CN" altLang="en-US"/>
              <a:t>，就是说</a:t>
            </a:r>
            <a:r>
              <a:rPr kumimoji="1" lang="en-US" altLang="zh-CN"/>
              <a:t>Session</a:t>
            </a:r>
            <a:r>
              <a:rPr kumimoji="1" lang="zh-CN" altLang="en-US"/>
              <a:t>对象里还有一个</a:t>
            </a:r>
            <a:r>
              <a:rPr kumimoji="1" lang="en-US" altLang="zh-CN"/>
              <a:t>SurfaceSession</a:t>
            </a:r>
            <a:r>
              <a:rPr kumimoji="1" lang="zh-CN" altLang="en-US"/>
              <a:t>对象，这两个有什么区别呢？是这样的啊，</a:t>
            </a:r>
            <a:r>
              <a:rPr kumimoji="1" lang="en-US" altLang="zh-CN"/>
              <a:t>Session</a:t>
            </a:r>
            <a:r>
              <a:rPr kumimoji="1" lang="zh-CN" altLang="en-US"/>
              <a:t>对象表示应用端和</a:t>
            </a:r>
            <a:r>
              <a:rPr kumimoji="1" lang="en-US" altLang="zh-CN"/>
              <a:t>WMS</a:t>
            </a:r>
            <a:r>
              <a:rPr kumimoji="1" lang="zh-CN" altLang="en-US"/>
              <a:t>建立的连接，而</a:t>
            </a:r>
            <a:r>
              <a:rPr kumimoji="1" lang="en-US" altLang="zh-CN"/>
              <a:t>SurfaceSession</a:t>
            </a:r>
            <a:r>
              <a:rPr kumimoji="1" lang="zh-CN" altLang="en-US"/>
              <a:t>呢是</a:t>
            </a:r>
            <a:r>
              <a:rPr kumimoji="1" lang="en-US" altLang="zh-CN"/>
              <a:t>WMS</a:t>
            </a:r>
            <a:r>
              <a:rPr kumimoji="1" lang="zh-CN" altLang="en-US"/>
              <a:t>和</a:t>
            </a:r>
            <a:endParaRPr kumimoji="1" lang="en-US" altLang="zh-CN"/>
          </a:p>
          <a:p>
            <a:r>
              <a:rPr kumimoji="1" lang="en-US" altLang="zh-CN"/>
              <a:t>SurfaceFlinger</a:t>
            </a:r>
            <a:r>
              <a:rPr kumimoji="1" lang="zh-CN" altLang="en-US"/>
              <a:t>建立的链接，</a:t>
            </a:r>
            <a:r>
              <a:rPr kumimoji="1" lang="en-US" altLang="zh-CN"/>
              <a:t>WMS</a:t>
            </a:r>
            <a:r>
              <a:rPr kumimoji="1" lang="zh-CN" altLang="en-US"/>
              <a:t>和</a:t>
            </a:r>
            <a:r>
              <a:rPr kumimoji="1" lang="en-US" altLang="zh-CN"/>
              <a:t>surfaceFlinger</a:t>
            </a:r>
            <a:r>
              <a:rPr kumimoji="1" lang="zh-CN" altLang="en-US"/>
              <a:t>不在一个进程啊。而且要注意，一个</a:t>
            </a:r>
            <a:r>
              <a:rPr kumimoji="1" lang="en-US" altLang="zh-CN"/>
              <a:t>Session</a:t>
            </a:r>
            <a:r>
              <a:rPr kumimoji="1" lang="zh-CN" altLang="en-US"/>
              <a:t>里包含一个</a:t>
            </a:r>
            <a:r>
              <a:rPr kumimoji="1" lang="en-US" altLang="zh-CN"/>
              <a:t>SurfaceSession</a:t>
            </a:r>
            <a:r>
              <a:rPr kumimoji="1" lang="zh-CN" altLang="en-US"/>
              <a:t>，表示什么呢，一个应用对应一个</a:t>
            </a:r>
            <a:r>
              <a:rPr kumimoji="1" lang="en-US" altLang="zh-CN"/>
              <a:t>SurfaceSession</a:t>
            </a:r>
            <a:r>
              <a:rPr kumimoji="1" lang="zh-CN" altLang="en-US"/>
              <a:t>，不是一个</a:t>
            </a:r>
            <a:r>
              <a:rPr kumimoji="1" lang="en-US" altLang="zh-CN"/>
              <a:t>Surface</a:t>
            </a:r>
            <a:r>
              <a:rPr kumimoji="1" lang="zh-CN" altLang="en-US"/>
              <a:t>对应一个</a:t>
            </a:r>
            <a:r>
              <a:rPr kumimoji="1" lang="en-US" altLang="zh-CN"/>
              <a:t>SurfaceSession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咱们看</a:t>
            </a:r>
            <a:r>
              <a:rPr kumimoji="1" lang="en-US" altLang="zh-CN"/>
              <a:t>SurfaceSession</a:t>
            </a:r>
            <a:r>
              <a:rPr kumimoji="1" lang="zh-CN" altLang="en-US"/>
              <a:t>的构造函数，这里调用了</a:t>
            </a:r>
            <a:r>
              <a:rPr kumimoji="1" lang="en-US" altLang="zh-CN"/>
              <a:t>nativeCreate</a:t>
            </a:r>
            <a:r>
              <a:rPr kumimoji="1" lang="zh-CN" altLang="en-US"/>
              <a:t>在</a:t>
            </a:r>
            <a:r>
              <a:rPr kumimoji="1" lang="en-US" altLang="zh-CN"/>
              <a:t>native</a:t>
            </a:r>
            <a:r>
              <a:rPr kumimoji="1" lang="zh-CN" altLang="en-US"/>
              <a:t>层创建了一个对象，然后给这个对象的指针保存在</a:t>
            </a:r>
            <a:r>
              <a:rPr kumimoji="1" lang="en-US" altLang="zh-CN"/>
              <a:t>Java</a:t>
            </a:r>
            <a:r>
              <a:rPr kumimoji="1" lang="zh-CN" altLang="en-US"/>
              <a:t>层。咱们看</a:t>
            </a:r>
            <a:r>
              <a:rPr kumimoji="1" lang="en-US" altLang="zh-CN"/>
              <a:t>nativeCreate</a:t>
            </a:r>
            <a:r>
              <a:rPr kumimoji="1" lang="zh-CN" altLang="en-US"/>
              <a:t>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9922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这里创建了一个</a:t>
            </a:r>
            <a:r>
              <a:rPr kumimoji="1" lang="en-US" altLang="zh-CN"/>
              <a:t>SurfaceComposerClient</a:t>
            </a:r>
            <a:r>
              <a:rPr kumimoji="1" lang="zh-CN" altLang="en-US"/>
              <a:t>对象，这个对象是干嘛的，是和</a:t>
            </a:r>
            <a:r>
              <a:rPr kumimoji="1" lang="en-US" altLang="zh-CN"/>
              <a:t>SurfaceFlinger</a:t>
            </a:r>
            <a:r>
              <a:rPr kumimoji="1" lang="zh-CN" altLang="en-US"/>
              <a:t>通信的，怎么通信呢，这个对象里面有一个</a:t>
            </a:r>
            <a:r>
              <a:rPr kumimoji="1" lang="en-US" altLang="zh-CN"/>
              <a:t>ISurfaceComposerClient</a:t>
            </a:r>
            <a:r>
              <a:rPr kumimoji="1" lang="zh-CN" altLang="en-US"/>
              <a:t>类型的</a:t>
            </a:r>
            <a:r>
              <a:rPr kumimoji="1" lang="en-US" altLang="zh-CN"/>
              <a:t>binder</a:t>
            </a:r>
            <a:r>
              <a:rPr kumimoji="1" lang="zh-CN" altLang="en-US"/>
              <a:t>句柄，看看哈，</a:t>
            </a:r>
            <a:r>
              <a:rPr kumimoji="1" lang="en-US" altLang="zh-CN"/>
              <a:t>WMS</a:t>
            </a:r>
            <a:r>
              <a:rPr kumimoji="1" lang="zh-CN" altLang="en-US"/>
              <a:t>和</a:t>
            </a:r>
            <a:r>
              <a:rPr kumimoji="1" lang="en-US" altLang="zh-CN"/>
              <a:t>surfaceFlinger</a:t>
            </a:r>
            <a:r>
              <a:rPr kumimoji="1" lang="zh-CN" altLang="en-US"/>
              <a:t>之间建立通信通道是通过</a:t>
            </a:r>
            <a:r>
              <a:rPr kumimoji="1" lang="en-US" altLang="zh-CN"/>
              <a:t>createConnection</a:t>
            </a:r>
            <a:r>
              <a:rPr kumimoji="1" lang="zh-CN" altLang="en-US"/>
              <a:t>，之前应用端和</a:t>
            </a:r>
            <a:r>
              <a:rPr kumimoji="1" lang="en-US" altLang="zh-CN"/>
              <a:t>WMS</a:t>
            </a:r>
            <a:r>
              <a:rPr kumimoji="1" lang="zh-CN" altLang="en-US"/>
              <a:t>建立通道是通过</a:t>
            </a:r>
            <a:r>
              <a:rPr kumimoji="1" lang="en-US" altLang="zh-CN"/>
              <a:t>openSession</a:t>
            </a:r>
            <a:r>
              <a:rPr kumimoji="1" lang="zh-CN" altLang="en-US"/>
              <a:t>，</a:t>
            </a:r>
            <a:r>
              <a:rPr kumimoji="1" lang="en-US" altLang="zh-CN"/>
              <a:t>openSession</a:t>
            </a:r>
            <a:r>
              <a:rPr kumimoji="1" lang="zh-CN" altLang="en-US"/>
              <a:t>的时候其实是</a:t>
            </a:r>
            <a:r>
              <a:rPr kumimoji="1" lang="en-US" altLang="zh-CN"/>
              <a:t>WMS</a:t>
            </a:r>
            <a:r>
              <a:rPr kumimoji="1" lang="zh-CN" altLang="en-US"/>
              <a:t>里创建了一个</a:t>
            </a:r>
            <a:r>
              <a:rPr kumimoji="1" lang="en-US" altLang="zh-CN"/>
              <a:t>Session</a:t>
            </a:r>
            <a:r>
              <a:rPr kumimoji="1" lang="zh-CN" altLang="en-US"/>
              <a:t>对象返回，而</a:t>
            </a:r>
            <a:r>
              <a:rPr kumimoji="1" lang="en-US" altLang="zh-CN"/>
              <a:t>createConnection</a:t>
            </a:r>
            <a:r>
              <a:rPr kumimoji="1" lang="zh-CN" altLang="en-US"/>
              <a:t>的时候是不是创建了一个</a:t>
            </a:r>
            <a:r>
              <a:rPr kumimoji="1" lang="en-US" altLang="zh-CN"/>
              <a:t>connection</a:t>
            </a:r>
            <a:r>
              <a:rPr kumimoji="1" lang="zh-CN" altLang="en-US"/>
              <a:t>对象返回呢，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486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6A69-F46A-524A-9911-C694009D6577}" type="datetimeFigureOut">
              <a:t>2019/3/23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B7E4-EA53-5746-834F-13E8634B08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81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6A69-F46A-524A-9911-C694009D6577}" type="datetimeFigureOut">
              <a:t>2019/3/23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B7E4-EA53-5746-834F-13E8634B08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284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6A69-F46A-524A-9911-C694009D6577}" type="datetimeFigureOut">
              <a:t>2019/3/23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B7E4-EA53-5746-834F-13E8634B08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523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6A69-F46A-524A-9911-C694009D6577}" type="datetimeFigureOut">
              <a:t>2019/3/23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B7E4-EA53-5746-834F-13E8634B08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00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6A69-F46A-524A-9911-C694009D6577}" type="datetimeFigureOut">
              <a:t>2019/3/23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B7E4-EA53-5746-834F-13E8634B08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158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6A69-F46A-524A-9911-C694009D6577}" type="datetimeFigureOut">
              <a:t>2019/3/23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B7E4-EA53-5746-834F-13E8634B08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22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6A69-F46A-524A-9911-C694009D6577}" type="datetimeFigureOut">
              <a:t>2019/3/23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B7E4-EA53-5746-834F-13E8634B08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848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6A69-F46A-524A-9911-C694009D6577}" type="datetimeFigureOut">
              <a:t>2019/3/23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B7E4-EA53-5746-834F-13E8634B08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97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6A69-F46A-524A-9911-C694009D6577}" type="datetimeFigureOut">
              <a:t>2019/3/23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B7E4-EA53-5746-834F-13E8634B08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36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6A69-F46A-524A-9911-C694009D6577}" type="datetimeFigureOut">
              <a:t>2019/3/23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B7E4-EA53-5746-834F-13E8634B08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599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6A69-F46A-524A-9911-C694009D6577}" type="datetimeFigureOut">
              <a:t>2019/3/23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B7E4-EA53-5746-834F-13E8634B08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404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06A69-F46A-524A-9911-C694009D6577}" type="datetimeFigureOut">
              <a:t>2019/3/23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FB7E4-EA53-5746-834F-13E8634B08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796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2D4D9-AA77-8B43-915D-F7CEE67EF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74029"/>
            <a:ext cx="6858000" cy="595442"/>
          </a:xfrm>
        </p:spPr>
        <p:txBody>
          <a:bodyPr anchor="ctr">
            <a:normAutofit/>
          </a:bodyPr>
          <a:lstStyle/>
          <a:p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谈谈对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的理解</a:t>
            </a:r>
          </a:p>
        </p:txBody>
      </p:sp>
    </p:spTree>
    <p:extLst>
      <p:ext uri="{BB962C8B-B14F-4D97-AF65-F5344CB8AC3E}">
        <p14:creationId xmlns:p14="http://schemas.microsoft.com/office/powerpoint/2010/main" val="4123382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40B666-EB7F-704C-9068-CF31E366E35E}"/>
              </a:ext>
            </a:extLst>
          </p:cNvPr>
          <p:cNvSpPr/>
          <p:nvPr/>
        </p:nvSpPr>
        <p:spPr>
          <a:xfrm>
            <a:off x="531627" y="1279089"/>
            <a:ext cx="8080745" cy="258532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sp&lt;ISurfaceComposerClient&gt; SurfaceFlinger::createConnection()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sp&lt;ISurfaceComposerClient&gt; bclient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sp&lt;Client&gt; client(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Client(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err = client-&gt;initCheck()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(err == NO_ERROR)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bclient = client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bclient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859910-0A2F-FA4A-A9E4-BD2F4D7D1C43}"/>
              </a:ext>
            </a:extLst>
          </p:cNvPr>
          <p:cNvSpPr/>
          <p:nvPr/>
        </p:nvSpPr>
        <p:spPr>
          <a:xfrm>
            <a:off x="2830083" y="3195158"/>
            <a:ext cx="5782289" cy="369332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class </a:t>
            </a:r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Client : </a:t>
            </a:r>
            <a:r>
              <a:rPr lang="en-US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BnSurfaceComposerClient</a:t>
            </a:r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ACD30A1-51F0-7148-BD1D-6E1FCEC6059F}"/>
              </a:ext>
            </a:extLst>
          </p:cNvPr>
          <p:cNvCxnSpPr/>
          <p:nvPr/>
        </p:nvCxnSpPr>
        <p:spPr>
          <a:xfrm>
            <a:off x="3817088" y="2094614"/>
            <a:ext cx="106326" cy="106325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48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27409B-CD09-5A4C-84A5-179496A4184E}"/>
              </a:ext>
            </a:extLst>
          </p:cNvPr>
          <p:cNvSpPr/>
          <p:nvPr/>
        </p:nvSpPr>
        <p:spPr>
          <a:xfrm>
            <a:off x="3242931" y="329426"/>
            <a:ext cx="1828800" cy="95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EACA8C-2231-514F-914A-498F0C86EDDE}"/>
              </a:ext>
            </a:extLst>
          </p:cNvPr>
          <p:cNvSpPr/>
          <p:nvPr/>
        </p:nvSpPr>
        <p:spPr>
          <a:xfrm>
            <a:off x="6156251" y="3096289"/>
            <a:ext cx="1828800" cy="9582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WMS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1094A7-92C2-7241-9386-421E8010480A}"/>
              </a:ext>
            </a:extLst>
          </p:cNvPr>
          <p:cNvSpPr/>
          <p:nvPr/>
        </p:nvSpPr>
        <p:spPr>
          <a:xfrm>
            <a:off x="1158950" y="3090085"/>
            <a:ext cx="1828800" cy="9582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SurfaceFlinger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B1B1C5-E9D0-AA42-8903-1F82F3F063F5}"/>
              </a:ext>
            </a:extLst>
          </p:cNvPr>
          <p:cNvSpPr txBox="1"/>
          <p:nvPr/>
        </p:nvSpPr>
        <p:spPr>
          <a:xfrm>
            <a:off x="5241847" y="428261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WindowSession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7F044CF-B8CF-BA4C-86E5-C4C4C58B7A95}"/>
              </a:ext>
            </a:extLst>
          </p:cNvPr>
          <p:cNvCxnSpPr/>
          <p:nvPr/>
        </p:nvCxnSpPr>
        <p:spPr>
          <a:xfrm flipH="1">
            <a:off x="3030279" y="3569215"/>
            <a:ext cx="3083441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9409878-EC14-424E-82D4-7880425A08A3}"/>
              </a:ext>
            </a:extLst>
          </p:cNvPr>
          <p:cNvSpPr txBox="1"/>
          <p:nvPr/>
        </p:nvSpPr>
        <p:spPr>
          <a:xfrm>
            <a:off x="3626233" y="3196415"/>
            <a:ext cx="183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SurfaceSession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80E8CD45-E07C-DD46-976B-60D68836BF58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5071731" y="808226"/>
            <a:ext cx="1998920" cy="2288063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15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12F52A5-6429-0046-B1A4-9CF669E2F9DB}"/>
              </a:ext>
            </a:extLst>
          </p:cNvPr>
          <p:cNvSpPr/>
          <p:nvPr/>
        </p:nvSpPr>
        <p:spPr>
          <a:xfrm>
            <a:off x="584200" y="1002090"/>
            <a:ext cx="7975600" cy="3139321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performTraversals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relayoutWindow(params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viewVisibility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insetsPending)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performMeasure(childWidthMeasureSpec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childHeightMeasureSpec)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performLayout(lp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desiredWindowWidth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desiredWindowHeight)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performDraw()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66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204801B-5F62-FF4D-A5C0-18C2AB1C0E3F}"/>
              </a:ext>
            </a:extLst>
          </p:cNvPr>
          <p:cNvSpPr/>
          <p:nvPr/>
        </p:nvSpPr>
        <p:spPr>
          <a:xfrm>
            <a:off x="228305" y="693464"/>
            <a:ext cx="8687391" cy="1477328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int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relayoutWindow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(…)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mWindowSession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.relayout(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mSurface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ABE3E3-96B8-8B4B-8438-0AC440C97E83}"/>
              </a:ext>
            </a:extLst>
          </p:cNvPr>
          <p:cNvSpPr/>
          <p:nvPr/>
        </p:nvSpPr>
        <p:spPr>
          <a:xfrm>
            <a:off x="228305" y="2816299"/>
            <a:ext cx="8687391" cy="1754326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relayout(</a:t>
            </a:r>
            <a:r>
              <a:rPr lang="en-US" altLang="zh-CN">
                <a:solidFill>
                  <a:srgbClr val="769AA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IWindow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window,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seq,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 </a:t>
            </a:r>
            <a:r>
              <a:rPr lang="en-US" altLang="zh-CN">
                <a:solidFill>
                  <a:srgbClr val="769AA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WindowManager.LayoutParams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attrs,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requestedWidth,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requestedHeight,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viewVisibility,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flags,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out </a:t>
            </a:r>
            <a:r>
              <a:rPr lang="en-US" altLang="zh-CN">
                <a:solidFill>
                  <a:srgbClr val="769AA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Rect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outFrame,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out </a:t>
            </a:r>
            <a:r>
              <a:rPr lang="en-US" altLang="zh-CN">
                <a:solidFill>
                  <a:srgbClr val="769AA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Rect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outOverscanInsets,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out </a:t>
            </a:r>
            <a:r>
              <a:rPr lang="en-US" altLang="zh-CN">
                <a:solidFill>
                  <a:srgbClr val="769AA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Rect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outContentInsets,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out </a:t>
            </a:r>
            <a:r>
              <a:rPr lang="en-US" altLang="zh-CN">
                <a:solidFill>
                  <a:srgbClr val="769AA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Rect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outVisibleInsets, </a:t>
            </a:r>
          </a:p>
          <a:p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out </a:t>
            </a:r>
            <a:r>
              <a:rPr lang="en-US" altLang="zh-CN">
                <a:solidFill>
                  <a:srgbClr val="769AA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Rect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outStableInsets,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out </a:t>
            </a:r>
            <a:r>
              <a:rPr lang="en-US" altLang="zh-CN">
                <a:solidFill>
                  <a:srgbClr val="769AA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Rect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outOutsets, </a:t>
            </a:r>
          </a:p>
          <a:p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out </a:t>
            </a:r>
            <a:r>
              <a:rPr lang="en-US" altLang="zh-CN">
                <a:solidFill>
                  <a:srgbClr val="769AA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Configuration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outConfig,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out </a:t>
            </a:r>
            <a:r>
              <a:rPr lang="en-US" altLang="zh-CN">
                <a:solidFill>
                  <a:srgbClr val="769AA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outSurface);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480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F5133F6-4E53-FC4E-AC36-ED59BF81AD19}"/>
              </a:ext>
            </a:extLst>
          </p:cNvPr>
          <p:cNvSpPr/>
          <p:nvPr/>
        </p:nvSpPr>
        <p:spPr>
          <a:xfrm>
            <a:off x="249865" y="386782"/>
            <a:ext cx="8644270" cy="1754326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readFromParcel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(Parcel source) {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synchronized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mLock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mName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source.readString()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setNativeObjectLocked(</a:t>
            </a:r>
            <a:r>
              <a:rPr lang="en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nativeReadFromParcel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mNativeObject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source))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8CC129-3ABD-934D-9014-A0F4B6AB2A7A}"/>
              </a:ext>
            </a:extLst>
          </p:cNvPr>
          <p:cNvSpPr/>
          <p:nvPr/>
        </p:nvSpPr>
        <p:spPr>
          <a:xfrm>
            <a:off x="249865" y="3261813"/>
            <a:ext cx="8644270" cy="147732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setNativeObjectLocked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long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ptr)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mNativeObject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!= ptr)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mNativeObject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ptr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D450467-1570-1C47-96DA-FE32724DE5FF}"/>
              </a:ext>
            </a:extLst>
          </p:cNvPr>
          <p:cNvCxnSpPr/>
          <p:nvPr/>
        </p:nvCxnSpPr>
        <p:spPr>
          <a:xfrm>
            <a:off x="1913860" y="1520456"/>
            <a:ext cx="765545" cy="174135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10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5CDCF0-0F0D-694C-AE66-55C0C0D4F6FB}"/>
              </a:ext>
            </a:extLst>
          </p:cNvPr>
          <p:cNvSpPr/>
          <p:nvPr/>
        </p:nvSpPr>
        <p:spPr>
          <a:xfrm>
            <a:off x="311002" y="555814"/>
            <a:ext cx="8521996" cy="403187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jlong nativeReadFromParcel(JNIEnv* env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jclass clazz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jlong nativeObject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jobject parcelObj)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Parcel* parcel = parcelForJavaObject(env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parcelObj)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sp&lt;Surface&gt; self(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reinterpret_cast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&lt;Surface *&gt;(nativeObject))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sp&lt;IBinder&gt; binder(parcel-&gt;readStrongBinder())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sp&lt;Surface&gt; sur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sp&lt;IGraphicBufferProducer&gt; gbp(interface_cast&lt;IGraphicBufferProducer&gt;(binder))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(gbp != NULL)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sur 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Surface(gbp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true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jlong(sur.get())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47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CB49A5A-C12B-8B4D-9EAB-E2E164F9C3F1}"/>
              </a:ext>
            </a:extLst>
          </p:cNvPr>
          <p:cNvSpPr/>
          <p:nvPr/>
        </p:nvSpPr>
        <p:spPr>
          <a:xfrm>
            <a:off x="249864" y="245245"/>
            <a:ext cx="8644269" cy="203132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writeToParcel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(Parcel dest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flags)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synchronized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mLock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dest.writeString(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mName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nativeWriteToParcel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mNativeObject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dest)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4F75F6-82BA-0045-BE2A-806CFB75FC79}"/>
              </a:ext>
            </a:extLst>
          </p:cNvPr>
          <p:cNvSpPr/>
          <p:nvPr/>
        </p:nvSpPr>
        <p:spPr>
          <a:xfrm>
            <a:off x="249863" y="2866930"/>
            <a:ext cx="8644269" cy="2031325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 void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nativeWriteToParcel(JNIEnv* env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jclass clazz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jlong nativeObject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jobject parcelObj)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Parcel* parcel = parcelForJavaObject(env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parcelObj)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sp&lt;Surface&gt; self(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reinterpret_cast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&lt;Surface *&gt;(nativeObject))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parcel-&gt;writeStrongBinder(</a:t>
            </a: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	IInterface::asBinder(self-&gt;getIGraphicBufferProducer()))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DC9C899A-9F45-B743-937C-925B4C20B76A}"/>
              </a:ext>
            </a:extLst>
          </p:cNvPr>
          <p:cNvCxnSpPr/>
          <p:nvPr/>
        </p:nvCxnSpPr>
        <p:spPr>
          <a:xfrm>
            <a:off x="1881963" y="1658679"/>
            <a:ext cx="489097" cy="120825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31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FFC60-AFD3-C642-B3F6-AC9E2DBE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7466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来说，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GBP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Everything!!</a:t>
            </a:r>
            <a:endParaRPr kumimoji="1" lang="zh-CN" altLang="en-US" sz="3000" b="1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228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27A27FA-FFAA-954F-BE4D-678B53DFEED4}"/>
              </a:ext>
            </a:extLst>
          </p:cNvPr>
          <p:cNvSpPr/>
          <p:nvPr/>
        </p:nvSpPr>
        <p:spPr>
          <a:xfrm>
            <a:off x="1377387" y="1020742"/>
            <a:ext cx="1597306" cy="3102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9492F2-AC11-D247-BD8E-7CCEBB43381C}"/>
              </a:ext>
            </a:extLst>
          </p:cNvPr>
          <p:cNvSpPr/>
          <p:nvPr/>
        </p:nvSpPr>
        <p:spPr>
          <a:xfrm>
            <a:off x="6263833" y="1020742"/>
            <a:ext cx="1597306" cy="3102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WMS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D55FF80-B2A6-8048-8A59-74EF824E58ED}"/>
              </a:ext>
            </a:extLst>
          </p:cNvPr>
          <p:cNvCxnSpPr/>
          <p:nvPr/>
        </p:nvCxnSpPr>
        <p:spPr>
          <a:xfrm>
            <a:off x="3136739" y="1551008"/>
            <a:ext cx="284737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D39E851-1320-714A-9351-71A750148140}"/>
              </a:ext>
            </a:extLst>
          </p:cNvPr>
          <p:cNvSpPr txBox="1"/>
          <p:nvPr/>
        </p:nvSpPr>
        <p:spPr>
          <a:xfrm>
            <a:off x="4028262" y="1170101"/>
            <a:ext cx="10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relayout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F3C3C21B-24D6-8442-AE1A-8E892E208C07}"/>
              </a:ext>
            </a:extLst>
          </p:cNvPr>
          <p:cNvCxnSpPr/>
          <p:nvPr/>
        </p:nvCxnSpPr>
        <p:spPr>
          <a:xfrm flipH="1">
            <a:off x="3136739" y="3275635"/>
            <a:ext cx="274320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43CA05B-D499-8344-8BFD-F37DDD9BD4E3}"/>
              </a:ext>
            </a:extLst>
          </p:cNvPr>
          <p:cNvSpPr txBox="1"/>
          <p:nvPr/>
        </p:nvSpPr>
        <p:spPr>
          <a:xfrm>
            <a:off x="3186076" y="2894728"/>
            <a:ext cx="277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IGraphicBufferProducer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D58BF7-DFDC-B64E-BED3-A79FC7D8D53D}"/>
              </a:ext>
            </a:extLst>
          </p:cNvPr>
          <p:cNvSpPr txBox="1"/>
          <p:nvPr/>
        </p:nvSpPr>
        <p:spPr>
          <a:xfrm>
            <a:off x="1961181" y="3079394"/>
            <a:ext cx="1008546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3584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F39B6B-A316-DE41-BB53-7F24E1BA8542}"/>
              </a:ext>
            </a:extLst>
          </p:cNvPr>
          <p:cNvSpPr/>
          <p:nvPr/>
        </p:nvSpPr>
        <p:spPr>
          <a:xfrm>
            <a:off x="228305" y="3249707"/>
            <a:ext cx="8687391" cy="1200329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relayout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(IWindow window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 outSurface)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 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.relayoutWindow(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outSurface)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227A51-0DDC-3240-9D0A-EE08F909558B}"/>
              </a:ext>
            </a:extLst>
          </p:cNvPr>
          <p:cNvSpPr/>
          <p:nvPr/>
        </p:nvSpPr>
        <p:spPr>
          <a:xfrm>
            <a:off x="228305" y="693464"/>
            <a:ext cx="8687391" cy="1477328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int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relayoutWindow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(…)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mWindowSession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.relayout(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mSurface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14C19C9-1FAD-D445-8CDB-71C27962A08D}"/>
              </a:ext>
            </a:extLst>
          </p:cNvPr>
          <p:cNvCxnSpPr/>
          <p:nvPr/>
        </p:nvCxnSpPr>
        <p:spPr>
          <a:xfrm flipH="1">
            <a:off x="1892595" y="1562986"/>
            <a:ext cx="1063256" cy="168672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8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D68B6-0227-474F-9CA1-688C5A7E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这道题想考察什么？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5019B-F789-5F48-AFCC-C776D2F8C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是干什么用的？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Surface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是怎么创建的？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的工作原理是什么？</a:t>
            </a:r>
          </a:p>
        </p:txBody>
      </p:sp>
    </p:spTree>
    <p:extLst>
      <p:ext uri="{BB962C8B-B14F-4D97-AF65-F5344CB8AC3E}">
        <p14:creationId xmlns:p14="http://schemas.microsoft.com/office/powerpoint/2010/main" val="381487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FC3CC04-765C-134A-81C9-42F1A93F85F9}"/>
              </a:ext>
            </a:extLst>
          </p:cNvPr>
          <p:cNvSpPr/>
          <p:nvPr/>
        </p:nvSpPr>
        <p:spPr>
          <a:xfrm>
            <a:off x="276447" y="204646"/>
            <a:ext cx="8591106" cy="1754326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relayoutWindow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(Session session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IWindow client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 outSurface)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……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SurfaceControl surfaceControl = winAnimator.createSurfaceLocked()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outSurface.copyFrom(surfaceControl)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6F17EE-4861-8245-9D48-02B74C68AF66}"/>
              </a:ext>
            </a:extLst>
          </p:cNvPr>
          <p:cNvSpPr/>
          <p:nvPr/>
        </p:nvSpPr>
        <p:spPr>
          <a:xfrm>
            <a:off x="276447" y="2659937"/>
            <a:ext cx="8591106" cy="2308324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SurfaceControl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createSurfaceLocked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mSurfaceControl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mSurfaceControl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SurfaceControl(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mSession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mSurfaceSession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mSurfaceControl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90DCE8F6-C6E5-0F4E-AD43-6E3D525FF570}"/>
              </a:ext>
            </a:extLst>
          </p:cNvPr>
          <p:cNvCxnSpPr/>
          <p:nvPr/>
        </p:nvCxnSpPr>
        <p:spPr>
          <a:xfrm flipH="1">
            <a:off x="3402419" y="1063256"/>
            <a:ext cx="2955851" cy="150849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2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43F9B4-F956-C34A-8A9A-EDAF3634FD42}"/>
              </a:ext>
            </a:extLst>
          </p:cNvPr>
          <p:cNvSpPr/>
          <p:nvPr/>
        </p:nvSpPr>
        <p:spPr>
          <a:xfrm>
            <a:off x="223285" y="301722"/>
            <a:ext cx="8761228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SurfaceControl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(SurfaceSession session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mName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name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mNativeObject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nativeCreate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(session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format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flags)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3DE955-BE7A-3D4A-A69A-31D7C24C4A58}"/>
              </a:ext>
            </a:extLst>
          </p:cNvPr>
          <p:cNvSpPr/>
          <p:nvPr/>
        </p:nvSpPr>
        <p:spPr>
          <a:xfrm>
            <a:off x="223285" y="3087452"/>
            <a:ext cx="8761228" cy="1754326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jlong nativeCreate(JNIEnv* env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jclass clazz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jobject sessionObj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sp&lt;SurfaceComposerClient&gt; client(android_view_SurfaceSession_getClient(env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sessionObj))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sp&lt;SurfaceControl&gt; surface = client-&gt;createSurface(…)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reinterpret_cast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&lt;jlong&gt;(surface.get())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BE500B90-FB71-0643-B929-F65A6A8A2A1A}"/>
              </a:ext>
            </a:extLst>
          </p:cNvPr>
          <p:cNvCxnSpPr/>
          <p:nvPr/>
        </p:nvCxnSpPr>
        <p:spPr>
          <a:xfrm flipH="1">
            <a:off x="1736203" y="1157468"/>
            <a:ext cx="1423686" cy="192998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71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D4F81A9-E377-414C-9849-503341D44B89}"/>
              </a:ext>
            </a:extLst>
          </p:cNvPr>
          <p:cNvSpPr/>
          <p:nvPr/>
        </p:nvSpPr>
        <p:spPr>
          <a:xfrm>
            <a:off x="405114" y="387044"/>
            <a:ext cx="8333772" cy="203132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sp&lt;SurfaceControl&gt; SurfaceComposerClient::createSurface(…)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sp&lt;IBinder&gt; handle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sp&lt;IGraphicBufferProducer&gt; gbp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err = mClient-&gt;createSurface(…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&amp;handle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&amp;gbp)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sp&lt;SurfaceControl&gt; sur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SurfaceControl(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handle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gbp)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sur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406A06-6B65-5A47-BF8D-F3E934E8677F}"/>
              </a:ext>
            </a:extLst>
          </p:cNvPr>
          <p:cNvSpPr/>
          <p:nvPr/>
        </p:nvSpPr>
        <p:spPr>
          <a:xfrm>
            <a:off x="276447" y="3002130"/>
            <a:ext cx="8591106" cy="1754326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relayoutWindow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(Session session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IWindow client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 outSurface)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……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SurfaceControl surfaceControl = winAnimator.createSurfaceLocked()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outSurface.copyFrom(surfaceControl)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B15FE7-F351-5643-B059-C3ABA36F2B65}"/>
              </a:ext>
            </a:extLst>
          </p:cNvPr>
          <p:cNvSpPr/>
          <p:nvPr/>
        </p:nvSpPr>
        <p:spPr>
          <a:xfrm>
            <a:off x="141790" y="1417588"/>
            <a:ext cx="8860420" cy="2308324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copyFrom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(SurfaceControl other)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long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surfaceControlPtr = other.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mNativeObject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long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newNativeObject =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nativeCreateFromSurfaceControl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(surfaceControlPtr)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synchronized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mLock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setNativeObjectLocked(newNativeObject)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12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CFD8D3-6C8D-714F-8225-C9694D673435}"/>
              </a:ext>
            </a:extLst>
          </p:cNvPr>
          <p:cNvSpPr/>
          <p:nvPr/>
        </p:nvSpPr>
        <p:spPr>
          <a:xfrm>
            <a:off x="57874" y="399809"/>
            <a:ext cx="9028253" cy="156966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jlong nativeCreateFromSurfaceControl(JNIEnv* env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jclass clazz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jlong surfaceControlNativeObj)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sp&lt;SurfaceControl&gt; ctrl(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reinterpret_cast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&lt;SurfaceControl *&gt;(surfaceControlNativeObj))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sp&lt;Surface&gt; surface(ctrl-&gt;getSurface())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reinterpret_cast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&lt;jlong&gt;(surface.get())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C11BB0-D5E7-ED4B-9A95-6BF4ACA2BCBE}"/>
              </a:ext>
            </a:extLst>
          </p:cNvPr>
          <p:cNvSpPr/>
          <p:nvPr/>
        </p:nvSpPr>
        <p:spPr>
          <a:xfrm>
            <a:off x="57874" y="2389202"/>
            <a:ext cx="9028253" cy="156966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sp&lt;Surface&gt; SurfaceControl::getSurface()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const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(mSurfaceData == </a:t>
            </a:r>
            <a:r>
              <a:rPr lang="en-US" altLang="zh-CN" sz="16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mSurfaceData 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Surface(mGraphicBufferProducer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false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mSurfaceData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900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ABD397-A93F-7A42-8213-F72C6AA85839}"/>
              </a:ext>
            </a:extLst>
          </p:cNvPr>
          <p:cNvSpPr/>
          <p:nvPr/>
        </p:nvSpPr>
        <p:spPr>
          <a:xfrm>
            <a:off x="1966566" y="446834"/>
            <a:ext cx="1886400" cy="14815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WMS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CC7920-E7F1-BB4C-80BE-B2544913FEBE}"/>
              </a:ext>
            </a:extLst>
          </p:cNvPr>
          <p:cNvSpPr/>
          <p:nvPr/>
        </p:nvSpPr>
        <p:spPr>
          <a:xfrm>
            <a:off x="6551272" y="446834"/>
            <a:ext cx="1886673" cy="14815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SurfaceFlinger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C042E74-3059-0142-AE9D-7EFC06048529}"/>
              </a:ext>
            </a:extLst>
          </p:cNvPr>
          <p:cNvCxnSpPr/>
          <p:nvPr/>
        </p:nvCxnSpPr>
        <p:spPr>
          <a:xfrm>
            <a:off x="3877518" y="979261"/>
            <a:ext cx="2558005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BC94031-9D92-BE42-8E4D-4B6A86895CE2}"/>
              </a:ext>
            </a:extLst>
          </p:cNvPr>
          <p:cNvSpPr txBox="1"/>
          <p:nvPr/>
        </p:nvSpPr>
        <p:spPr>
          <a:xfrm>
            <a:off x="4319994" y="597298"/>
            <a:ext cx="168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createSurface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7D425FF-9421-7A46-B87D-C59DEF9FB7BD}"/>
              </a:ext>
            </a:extLst>
          </p:cNvPr>
          <p:cNvCxnSpPr>
            <a:cxnSpLocks/>
          </p:cNvCxnSpPr>
          <p:nvPr/>
        </p:nvCxnSpPr>
        <p:spPr>
          <a:xfrm flipH="1">
            <a:off x="3877518" y="1743197"/>
            <a:ext cx="2558005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749065E-8CBD-8043-921B-1BB290691C4E}"/>
              </a:ext>
            </a:extLst>
          </p:cNvPr>
          <p:cNvSpPr txBox="1"/>
          <p:nvPr/>
        </p:nvSpPr>
        <p:spPr>
          <a:xfrm>
            <a:off x="4356639" y="1361233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handle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gbp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539495D-1ABB-9648-8554-90141C811C3F}"/>
              </a:ext>
            </a:extLst>
          </p:cNvPr>
          <p:cNvSpPr txBox="1"/>
          <p:nvPr/>
        </p:nvSpPr>
        <p:spPr>
          <a:xfrm>
            <a:off x="1966568" y="1557474"/>
            <a:ext cx="188639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surfaceControl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68C1A8D-07E3-924D-8948-2895B3EEA121}"/>
              </a:ext>
            </a:extLst>
          </p:cNvPr>
          <p:cNvSpPr/>
          <p:nvPr/>
        </p:nvSpPr>
        <p:spPr>
          <a:xfrm>
            <a:off x="1966566" y="3215112"/>
            <a:ext cx="1886400" cy="14815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ADA3053-DC72-254B-8D0F-95D70DF58AD1}"/>
              </a:ext>
            </a:extLst>
          </p:cNvPr>
          <p:cNvSpPr txBox="1"/>
          <p:nvPr/>
        </p:nvSpPr>
        <p:spPr>
          <a:xfrm>
            <a:off x="706055" y="2324100"/>
            <a:ext cx="10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relayout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EBFD0AFC-B198-8245-AE22-9D7FC58E9CE0}"/>
              </a:ext>
            </a:extLst>
          </p:cNvPr>
          <p:cNvCxnSpPr>
            <a:stCxn id="15" idx="1"/>
            <a:endCxn id="4" idx="1"/>
          </p:cNvCxnSpPr>
          <p:nvPr/>
        </p:nvCxnSpPr>
        <p:spPr>
          <a:xfrm rot="10800000">
            <a:off x="1966566" y="1187612"/>
            <a:ext cx="12700" cy="2768278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9EC6336-3FEE-EC4B-B283-A8C1061A849D}"/>
              </a:ext>
            </a:extLst>
          </p:cNvPr>
          <p:cNvCxnSpPr/>
          <p:nvPr/>
        </p:nvCxnSpPr>
        <p:spPr>
          <a:xfrm>
            <a:off x="2909766" y="2055712"/>
            <a:ext cx="0" cy="106487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3E45625-5130-5C4A-8998-368663040329}"/>
              </a:ext>
            </a:extLst>
          </p:cNvPr>
          <p:cNvSpPr txBox="1"/>
          <p:nvPr/>
        </p:nvSpPr>
        <p:spPr>
          <a:xfrm>
            <a:off x="2916822" y="235665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gbp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601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143E71-53DA-D24D-B16C-90CA5822337E}"/>
              </a:ext>
            </a:extLst>
          </p:cNvPr>
          <p:cNvSpPr/>
          <p:nvPr/>
        </p:nvSpPr>
        <p:spPr>
          <a:xfrm>
            <a:off x="405114" y="448092"/>
            <a:ext cx="8333772" cy="4247317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BnSurfaceComposerClient::onTransact(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uint32_t code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const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Parcel&amp; data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Parcel* reply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uint32_t flags)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switch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(code)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case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CREATE_SURFACE: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sp&lt;IBinder&gt; </a:t>
            </a:r>
            <a:r>
              <a:rPr lang="en-US" altLang="zh-CN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handle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sp&lt;IGraphicBufferProducer&gt; </a:t>
            </a:r>
            <a:r>
              <a:rPr lang="en-US" altLang="zh-CN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gbp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result = </a:t>
            </a:r>
            <a:r>
              <a:rPr lang="en-US" altLang="zh-CN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createSurface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(name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width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height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format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createFlags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&amp;handle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&amp;gbp)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reply-&gt;writeStrongBinder(handle)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reply-&gt;writeStrongBinder(IInterface::asBinder(gbp))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reply-&gt;writeInt32(result)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NO_ERROR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61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521E06-66DD-5543-95D1-FCE806DE5951}"/>
              </a:ext>
            </a:extLst>
          </p:cNvPr>
          <p:cNvSpPr/>
          <p:nvPr/>
        </p:nvSpPr>
        <p:spPr>
          <a:xfrm>
            <a:off x="237281" y="309593"/>
            <a:ext cx="8669438" cy="452431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class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BpSurfaceComposerClient :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BpInterface&lt;ISurfaceComposerClient&gt;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virtual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createSurface(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const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String8&amp; name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uint32_t width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uint32_t height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PixelFormat format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uint32_t flags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sp&lt;IBinder&gt;* handle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sp&lt;IGraphicBufferProducer&gt;* gbp)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Parcel data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reply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data.writeInterfaceToken(ISurfaceComposerClient::getInterfaceDescriptor())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data.writeString8(name)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data.writeUint32(width)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data.writeUint32(height)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data.writeInt32(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static_cast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&lt;int32_t&gt;(format))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data.writeUint32(flags)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remote()-&gt;</a:t>
            </a:r>
            <a:r>
              <a:rPr lang="en-US" altLang="zh-CN" sz="16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transact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(CREATE_SURFACE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&amp;reply)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160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handle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= reply.readStrongBinder()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160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gbp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= interface_cast&lt;IGraphicBufferProducer&gt;(reply.readStrongBinder())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reply.readInt32()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095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AA969E6-59CF-2E4A-8D18-9BA9DD9D0085}"/>
              </a:ext>
            </a:extLst>
          </p:cNvPr>
          <p:cNvSpPr/>
          <p:nvPr/>
        </p:nvSpPr>
        <p:spPr>
          <a:xfrm>
            <a:off x="95693" y="117375"/>
            <a:ext cx="8952614" cy="329320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Client::createSurface(…</a:t>
            </a: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sp&lt;IBinder&gt;* handle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sp&lt;IGraphicBufferProducer&gt;* gbp)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class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MessageCreateLayer :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MessageBase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virtual bool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handler()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result = </a:t>
            </a:r>
            <a:r>
              <a:rPr lang="en-US" altLang="zh-CN" sz="16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flinger-&gt;createLayer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(name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client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handle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gbp)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return true;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sp&lt;MessageBase&gt; msg 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MessageCreateLayer(mFlinger.get()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handle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gbp)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mFlinger-&gt;postMessageSync(msg)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static_cast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&lt;MessageCreateLayer*&gt;( msg.get() )-&gt;getResult()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22C896-7329-5A4D-B1F4-9C36AB614B84}"/>
              </a:ext>
            </a:extLst>
          </p:cNvPr>
          <p:cNvSpPr/>
          <p:nvPr/>
        </p:nvSpPr>
        <p:spPr>
          <a:xfrm>
            <a:off x="95693" y="3724364"/>
            <a:ext cx="8952614" cy="1323439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SurfaceFlinger::postMessageSync(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const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sp&lt;MessageBase&gt;&amp; msg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status_t res = mEventQueue.postMessage(msg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reltime)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msg-&gt;</a:t>
            </a:r>
            <a:r>
              <a:rPr lang="en-US" altLang="zh-CN" sz="16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wait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res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39A701B-1B5F-114E-924F-A7ACFEBAE736}"/>
              </a:ext>
            </a:extLst>
          </p:cNvPr>
          <p:cNvCxnSpPr/>
          <p:nvPr/>
        </p:nvCxnSpPr>
        <p:spPr>
          <a:xfrm>
            <a:off x="2158409" y="2817628"/>
            <a:ext cx="648586" cy="102072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8EE8F77C-A1CE-2140-85EF-0348CD646466}"/>
              </a:ext>
            </a:extLst>
          </p:cNvPr>
          <p:cNvSpPr/>
          <p:nvPr/>
        </p:nvSpPr>
        <p:spPr>
          <a:xfrm>
            <a:off x="567159" y="879676"/>
            <a:ext cx="6180882" cy="1053296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157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FE8F4A-A363-BB45-A7E2-E4E7F32C2038}"/>
              </a:ext>
            </a:extLst>
          </p:cNvPr>
          <p:cNvSpPr/>
          <p:nvPr/>
        </p:nvSpPr>
        <p:spPr>
          <a:xfrm>
            <a:off x="159489" y="32594"/>
            <a:ext cx="8825023" cy="2308324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</a:t>
            </a:r>
          </a:p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SurfaceFlinger::createLayer(…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sp&lt;IBinder&gt;* handle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sp&lt;IGraphicBufferProducer&gt;* gbp)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sp&lt;Layer&gt; layer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createNormalLayer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(client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…,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handle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gbp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&amp;layer)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addClientLayer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(client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*handle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*gbp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layer)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29DDCA-D68C-8F4D-8F1A-17BB1FB8856F}"/>
              </a:ext>
            </a:extLst>
          </p:cNvPr>
          <p:cNvSpPr/>
          <p:nvPr/>
        </p:nvSpPr>
        <p:spPr>
          <a:xfrm>
            <a:off x="159488" y="2802583"/>
            <a:ext cx="8825023" cy="206210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SurfaceFlinger::createNormalLayer(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const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sp&lt;Client&gt;&amp; client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sp&lt;IBinder&gt;* handle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sp&lt;IGraphicBufferProducer&gt;* gbp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sp&lt;Layer&gt;* outLayer)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*outLayer 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Layer(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client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flags)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*handle = (*outLayer)-&gt;getHandle()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*gbp = (*outLayer)-&gt;getProducer()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err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911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FE4308-863E-0648-8862-74B1CE8DE470}"/>
              </a:ext>
            </a:extLst>
          </p:cNvPr>
          <p:cNvSpPr/>
          <p:nvPr/>
        </p:nvSpPr>
        <p:spPr>
          <a:xfrm>
            <a:off x="289560" y="279077"/>
            <a:ext cx="8564880" cy="2308324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/**</a:t>
            </a:r>
            <a:b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* Handle onto a raw buffer that is being managed by the screen compositor.</a:t>
            </a:r>
            <a:b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*/</a:t>
            </a:r>
            <a:b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class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Parcelable {</a:t>
            </a:r>
          </a:p>
          <a:p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long 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mNativeObject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final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Canvas 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mCanvas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CompatibleCanvas()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en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lang="en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88C1F0-4276-3E4B-8A52-58A90528A022}"/>
              </a:ext>
            </a:extLst>
          </p:cNvPr>
          <p:cNvSpPr/>
          <p:nvPr/>
        </p:nvSpPr>
        <p:spPr>
          <a:xfrm>
            <a:off x="289560" y="3162665"/>
            <a:ext cx="8564880" cy="1754326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writeToParcel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(Parcel dest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flags)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synchronized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mLock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dest.writeString(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mName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nativeWriteToParcel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mNativeObject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dest)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00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2466DA-6854-944D-8CD9-EC9EC4AEF4C8}"/>
              </a:ext>
            </a:extLst>
          </p:cNvPr>
          <p:cNvSpPr/>
          <p:nvPr/>
        </p:nvSpPr>
        <p:spPr>
          <a:xfrm>
            <a:off x="150471" y="169507"/>
            <a:ext cx="8831484" cy="203132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Layer::onFirstRef() {</a:t>
            </a:r>
            <a:b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sp&lt;IGraphicBufferProducer&gt; producer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sp&lt;IGraphicBufferConsumer&gt; consumer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BufferQueue::createBufferQueue(&amp;producer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&amp;consumer)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mProducer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MonitoredProducer(producer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mFlinger)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mSurfaceFlingerConsumer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SurfaceFlingerConsumer(consumer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13D852-C571-F748-A32A-5255DE148B92}"/>
              </a:ext>
            </a:extLst>
          </p:cNvPr>
          <p:cNvSpPr/>
          <p:nvPr/>
        </p:nvSpPr>
        <p:spPr>
          <a:xfrm>
            <a:off x="150471" y="2665669"/>
            <a:ext cx="8831484" cy="2308324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sp&lt;IBinder&gt; Layer::getHandle()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class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Handle :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BBinder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public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LayerCleaner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Handle(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const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sp&lt;SurfaceFlinger&gt;&amp; flinger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const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sp&lt;Layer&gt;&amp; layer)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: LayerCleaner(flinger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layer)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mOwner(layer)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Handle(mFlinger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this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01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FF2DE3-2CD7-6047-BFC1-42A99F462BBA}"/>
              </a:ext>
            </a:extLst>
          </p:cNvPr>
          <p:cNvSpPr/>
          <p:nvPr/>
        </p:nvSpPr>
        <p:spPr>
          <a:xfrm>
            <a:off x="763930" y="1551008"/>
            <a:ext cx="1956122" cy="2685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D132FF-DCEC-E443-B432-CC8A10885F15}"/>
              </a:ext>
            </a:extLst>
          </p:cNvPr>
          <p:cNvSpPr/>
          <p:nvPr/>
        </p:nvSpPr>
        <p:spPr>
          <a:xfrm>
            <a:off x="3194613" y="1551008"/>
            <a:ext cx="5185459" cy="2685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82702D-9177-6D48-B310-74314610AA6B}"/>
              </a:ext>
            </a:extLst>
          </p:cNvPr>
          <p:cNvSpPr/>
          <p:nvPr/>
        </p:nvSpPr>
        <p:spPr>
          <a:xfrm>
            <a:off x="3593939" y="1996633"/>
            <a:ext cx="1956122" cy="17940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BufferQueue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084867-FB79-1345-AA4B-235E72D59EDE}"/>
              </a:ext>
            </a:extLst>
          </p:cNvPr>
          <p:cNvSpPr txBox="1"/>
          <p:nvPr/>
        </p:nvSpPr>
        <p:spPr>
          <a:xfrm>
            <a:off x="3593939" y="1996633"/>
            <a:ext cx="1189685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producer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03371A-3CCF-A746-ABED-88A435CA1848}"/>
              </a:ext>
            </a:extLst>
          </p:cNvPr>
          <p:cNvSpPr txBox="1"/>
          <p:nvPr/>
        </p:nvSpPr>
        <p:spPr>
          <a:xfrm>
            <a:off x="4279353" y="3421377"/>
            <a:ext cx="1276311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consumer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42CF535-4579-2744-AFC7-3A858B6D718C}"/>
              </a:ext>
            </a:extLst>
          </p:cNvPr>
          <p:cNvCxnSpPr>
            <a:cxnSpLocks/>
          </p:cNvCxnSpPr>
          <p:nvPr/>
        </p:nvCxnSpPr>
        <p:spPr>
          <a:xfrm flipH="1">
            <a:off x="2766349" y="2181299"/>
            <a:ext cx="746567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C9756893-58B7-0E4C-8479-2141298D0B6E}"/>
              </a:ext>
            </a:extLst>
          </p:cNvPr>
          <p:cNvCxnSpPr/>
          <p:nvPr/>
        </p:nvCxnSpPr>
        <p:spPr>
          <a:xfrm>
            <a:off x="5607936" y="3594468"/>
            <a:ext cx="769716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E6104992-525A-154A-8D84-16E0E025EE78}"/>
              </a:ext>
            </a:extLst>
          </p:cNvPr>
          <p:cNvSpPr/>
          <p:nvPr/>
        </p:nvSpPr>
        <p:spPr>
          <a:xfrm>
            <a:off x="1701478" y="1551008"/>
            <a:ext cx="1018574" cy="868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FC84008B-6A89-D545-A93C-91523B86569C}"/>
              </a:ext>
            </a:extLst>
          </p:cNvPr>
          <p:cNvCxnSpPr/>
          <p:nvPr/>
        </p:nvCxnSpPr>
        <p:spPr>
          <a:xfrm>
            <a:off x="2766349" y="1747777"/>
            <a:ext cx="3611303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8C58C7C-6BDA-2147-B198-9AE88FCDB9E1}"/>
              </a:ext>
            </a:extLst>
          </p:cNvPr>
          <p:cNvSpPr/>
          <p:nvPr/>
        </p:nvSpPr>
        <p:spPr>
          <a:xfrm>
            <a:off x="6423948" y="1551008"/>
            <a:ext cx="1018574" cy="868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Layer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F8A14CD-992D-D942-954E-56718F849340}"/>
              </a:ext>
            </a:extLst>
          </p:cNvPr>
          <p:cNvSpPr txBox="1"/>
          <p:nvPr/>
        </p:nvSpPr>
        <p:spPr>
          <a:xfrm>
            <a:off x="4801390" y="1170101"/>
            <a:ext cx="176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SurfaceFlinger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59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CC6C2F-3F97-2B48-8889-EB12A9B8C687}"/>
              </a:ext>
            </a:extLst>
          </p:cNvPr>
          <p:cNvSpPr/>
          <p:nvPr/>
        </p:nvSpPr>
        <p:spPr>
          <a:xfrm>
            <a:off x="133107" y="126263"/>
            <a:ext cx="8877781" cy="156966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Canvas </a:t>
            </a:r>
            <a:r>
              <a:rPr lang="en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lockCanvas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(Rect inOutDirty)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synchronized 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mLock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mLockedObject 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nativeLockCanvas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mNativeObject</a:t>
            </a:r>
            <a: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mCanvas</a:t>
            </a:r>
            <a: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return </a:t>
            </a:r>
            <a:r>
              <a:rPr lang="en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mCanvas</a:t>
            </a:r>
            <a: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0486ED-C0C6-FB4C-A8AD-CF2AAD047735}"/>
              </a:ext>
            </a:extLst>
          </p:cNvPr>
          <p:cNvSpPr/>
          <p:nvPr/>
        </p:nvSpPr>
        <p:spPr>
          <a:xfrm>
            <a:off x="133108" y="1970249"/>
            <a:ext cx="8877781" cy="3046988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jlong nativeLockCanvas(JNIEnv* env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jclass clazz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sp&lt;Surface&gt; surface(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reinterpret_cast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&lt;Surface *&gt;(nativeObject))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ANativeWindow_Buffer outBuffer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err = surface-&gt;lock(&amp;outBuffer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dirtyRectPtr)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SkBitmap bitmap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bitmap.setPixels(outBuffer.bits)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Canvas* nativeCanvas = GraphicsJNI::getNativeCanvas(env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canvasObj)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nativeCanvas-&gt;setBitmap(bitmap)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(jlong)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7D4E412-BE3B-9341-B6D4-39693194CB6A}"/>
              </a:ext>
            </a:extLst>
          </p:cNvPr>
          <p:cNvCxnSpPr/>
          <p:nvPr/>
        </p:nvCxnSpPr>
        <p:spPr>
          <a:xfrm flipH="1">
            <a:off x="2372810" y="911093"/>
            <a:ext cx="949124" cy="105915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4737AD6-9C97-5844-939C-698BE5ADE4DB}"/>
              </a:ext>
            </a:extLst>
          </p:cNvPr>
          <p:cNvSpPr/>
          <p:nvPr/>
        </p:nvSpPr>
        <p:spPr>
          <a:xfrm>
            <a:off x="237281" y="309593"/>
            <a:ext cx="8669438" cy="4278094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Surface::lock(ANativeWindow_Buffer* outBuffer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ARect* inOutDirtyBounds)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ANativeWindowBuffer* out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err = dequeueBuffer(&amp;out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&amp;fenceFd)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sp&lt;GraphicBuffer&gt; backBuffer(GraphicBuffer::getSelf(out))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r>
              <a:rPr lang="zh-CN" altLang="en-US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void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* vaddr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res = backBuffer-&gt;lockAsync(…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&amp;vaddr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fenceFd)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mLockedBuffer = backBuffer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outBuffer-&gt;bits   = vaddr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err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82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AEC7EB7-1D57-AC4D-A794-E14F46D3B6A0}"/>
              </a:ext>
            </a:extLst>
          </p:cNvPr>
          <p:cNvSpPr/>
          <p:nvPr/>
        </p:nvSpPr>
        <p:spPr>
          <a:xfrm>
            <a:off x="462986" y="169109"/>
            <a:ext cx="8218025" cy="92333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unlockCanvasAndPost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(Canvas canvas)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nativeUnlockCanvasAndPost(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mLockedObject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canvas)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AE43A9-E2BE-5C40-A470-2A8C3A355B62}"/>
              </a:ext>
            </a:extLst>
          </p:cNvPr>
          <p:cNvSpPr/>
          <p:nvPr/>
        </p:nvSpPr>
        <p:spPr>
          <a:xfrm>
            <a:off x="462987" y="1417588"/>
            <a:ext cx="8218025" cy="147732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 void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nativeUnlockCanvasAndPost(JNIEnv* env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jclass clazz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sp&lt;Surface&gt; surface(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reinterpret_cast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&lt;Surface *&gt;(nativeObject))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err = surface-&gt;unlockAndPost()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AA0DB5-DEA7-E94B-A474-3E703247A15F}"/>
              </a:ext>
            </a:extLst>
          </p:cNvPr>
          <p:cNvSpPr/>
          <p:nvPr/>
        </p:nvSpPr>
        <p:spPr>
          <a:xfrm>
            <a:off x="462987" y="3220065"/>
            <a:ext cx="8218025" cy="1754326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Surface::unlockAndPost()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fd = -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err = mLockedBuffer-&gt;unlockAsync(&amp;fd)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err = queueBuffer(mLockedBuffer.get()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fd)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err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62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2E28E-57C3-7549-B8A1-19BC726B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谈谈对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3AC29-3922-F844-B276-5E1211DD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是干什么用的？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Surface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是怎么创建的？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的工作原理是什么？</a:t>
            </a:r>
            <a:endParaRPr kumimoji="1" lang="zh-CN" altLang="en-US" sz="20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9FC44E-4DAE-1A45-B0B1-FC7254958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66154"/>
            <a:ext cx="533400" cy="533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C89A4F-8B6D-FF49-888B-A8F5EF430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527" y="2866038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4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452F80-94C0-1747-9FB4-B9DCA2855C27}"/>
              </a:ext>
            </a:extLst>
          </p:cNvPr>
          <p:cNvSpPr/>
          <p:nvPr/>
        </p:nvSpPr>
        <p:spPr>
          <a:xfrm>
            <a:off x="1541721" y="171093"/>
            <a:ext cx="6060558" cy="4801314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setView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(View view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synchronized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mView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mView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view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requestLayout()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>
              <a:solidFill>
                <a:srgbClr val="CC783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</a:p>
          <a:p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mWindowSession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.addToDisplay(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68F85A-81C5-9C45-AF84-5746640B58AD}"/>
              </a:ext>
            </a:extLst>
          </p:cNvPr>
          <p:cNvSpPr txBox="1"/>
          <p:nvPr/>
        </p:nvSpPr>
        <p:spPr>
          <a:xfrm>
            <a:off x="4848447" y="2138071"/>
            <a:ext cx="3196709" cy="646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</a:t>
            </a:r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WMS</a:t>
            </a:r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注册一个</a:t>
            </a:r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准备第一次绘制</a:t>
            </a:r>
            <a:endParaRPr kumimoji="1" lang="en-US" altLang="zh-CN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662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79EA8FD-09C3-7647-961F-F396D1B4E987}"/>
              </a:ext>
            </a:extLst>
          </p:cNvPr>
          <p:cNvSpPr/>
          <p:nvPr/>
        </p:nvSpPr>
        <p:spPr>
          <a:xfrm>
            <a:off x="494415" y="312630"/>
            <a:ext cx="8155171" cy="147732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ViewRootImpl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(Context context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Display display)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mContext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context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mWindowSession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WindowManagerGlobal.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getWindowSession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lang="en-US" altLang="zh-CN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86002F-C254-0249-9575-D5256B32497A}"/>
              </a:ext>
            </a:extLst>
          </p:cNvPr>
          <p:cNvSpPr/>
          <p:nvPr/>
        </p:nvSpPr>
        <p:spPr>
          <a:xfrm>
            <a:off x="494415" y="2795043"/>
            <a:ext cx="8155171" cy="203132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static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IWindowSession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getWindowSession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sWindowSession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IWindowManager windowManager =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getWindowManagerService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sWindowSession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windowManager.openSession(...)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sWindowSession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67D4FC9-53DA-4A41-B0A8-03D6A1035EAA}"/>
              </a:ext>
            </a:extLst>
          </p:cNvPr>
          <p:cNvCxnSpPr/>
          <p:nvPr/>
        </p:nvCxnSpPr>
        <p:spPr>
          <a:xfrm flipH="1">
            <a:off x="5082363" y="1180214"/>
            <a:ext cx="1446028" cy="15310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9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8A4CBEE-67D4-8C4E-893E-460FFA22DCBA}"/>
              </a:ext>
            </a:extLst>
          </p:cNvPr>
          <p:cNvSpPr/>
          <p:nvPr/>
        </p:nvSpPr>
        <p:spPr>
          <a:xfrm>
            <a:off x="350874" y="671928"/>
            <a:ext cx="8442251" cy="147732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IWindowSession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openSession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(IWindowSessionCallback callback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Session session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Session(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callback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client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inputContext)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session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8E7D1B-294F-F44C-AED9-B9AAD6DD03F6}"/>
              </a:ext>
            </a:extLst>
          </p:cNvPr>
          <p:cNvSpPr/>
          <p:nvPr/>
        </p:nvSpPr>
        <p:spPr>
          <a:xfrm>
            <a:off x="2907337" y="1896887"/>
            <a:ext cx="4975721" cy="369332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class </a:t>
            </a:r>
            <a:r>
              <a:rPr lang="en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Session </a:t>
            </a:r>
            <a:r>
              <a:rPr lang="en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 </a:t>
            </a:r>
            <a:r>
              <a:rPr lang="en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IWindowSession.Stub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7C5E1E67-7158-234B-92D1-F922A8F5DB46}"/>
              </a:ext>
            </a:extLst>
          </p:cNvPr>
          <p:cNvCxnSpPr>
            <a:cxnSpLocks/>
          </p:cNvCxnSpPr>
          <p:nvPr/>
        </p:nvCxnSpPr>
        <p:spPr>
          <a:xfrm>
            <a:off x="3636335" y="1520456"/>
            <a:ext cx="202018" cy="37643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A1FD698-286D-B047-9B2E-4337C1DD7DB6}"/>
              </a:ext>
            </a:extLst>
          </p:cNvPr>
          <p:cNvSpPr/>
          <p:nvPr/>
        </p:nvSpPr>
        <p:spPr>
          <a:xfrm>
            <a:off x="350874" y="2642650"/>
            <a:ext cx="8442250" cy="1200329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addToDisplay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(IWindow window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.addWindow(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460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C19CBB-EEC7-9146-9F0F-E9E71792A9DD}"/>
              </a:ext>
            </a:extLst>
          </p:cNvPr>
          <p:cNvSpPr/>
          <p:nvPr/>
        </p:nvSpPr>
        <p:spPr>
          <a:xfrm>
            <a:off x="297711" y="1279088"/>
            <a:ext cx="8548577" cy="258532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addWindow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(Session session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IWindow client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WindowState win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WindowState(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session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client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win.attach()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mWindowMap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.put(client.asBinder()</a:t>
            </a:r>
            <a: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win)</a:t>
            </a:r>
            <a: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927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EF0044-B231-B049-B9FF-54949EDF5A6A}"/>
              </a:ext>
            </a:extLst>
          </p:cNvPr>
          <p:cNvSpPr/>
          <p:nvPr/>
        </p:nvSpPr>
        <p:spPr>
          <a:xfrm>
            <a:off x="297711" y="385357"/>
            <a:ext cx="8548577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attach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mSession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.windowAddedLocked()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6B0E13-7948-B74C-849F-727F5F0BC040}"/>
              </a:ext>
            </a:extLst>
          </p:cNvPr>
          <p:cNvSpPr/>
          <p:nvPr/>
        </p:nvSpPr>
        <p:spPr>
          <a:xfrm>
            <a:off x="297710" y="2313761"/>
            <a:ext cx="8548577" cy="2031325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windowAddedLocked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mSurfaceSession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mSurfaceSession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SurfaceSession()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mNumWindow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++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B9FDD99-0819-1147-9736-2837BF459E4A}"/>
              </a:ext>
            </a:extLst>
          </p:cNvPr>
          <p:cNvCxnSpPr/>
          <p:nvPr/>
        </p:nvCxnSpPr>
        <p:spPr>
          <a:xfrm flipH="1">
            <a:off x="2158409" y="999460"/>
            <a:ext cx="510363" cy="131430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16D7F7C8-51AA-8945-B5DC-2CEE43A4781F}"/>
              </a:ext>
            </a:extLst>
          </p:cNvPr>
          <p:cNvSpPr/>
          <p:nvPr/>
        </p:nvSpPr>
        <p:spPr>
          <a:xfrm>
            <a:off x="3902148" y="3883421"/>
            <a:ext cx="4572000" cy="923330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SurfaceSession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mNativeClient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nativeCreate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B8ED91C5-49E9-B840-8C06-1578489B8D95}"/>
              </a:ext>
            </a:extLst>
          </p:cNvPr>
          <p:cNvCxnSpPr/>
          <p:nvPr/>
        </p:nvCxnSpPr>
        <p:spPr>
          <a:xfrm>
            <a:off x="4571998" y="3168502"/>
            <a:ext cx="680486" cy="79744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97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1B65656-14BD-5B42-A18E-1987F2BD8449}"/>
              </a:ext>
            </a:extLst>
          </p:cNvPr>
          <p:cNvSpPr/>
          <p:nvPr/>
        </p:nvSpPr>
        <p:spPr>
          <a:xfrm>
            <a:off x="518336" y="290814"/>
            <a:ext cx="8107325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jlong nativeCreate(JNIEnv* env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jclass clazz)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SurfaceComposerClient* client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SurfaceComposerClient()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reinterpret_cast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&lt;jlong&gt;(client)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625E14-3B6E-224B-826D-14AF230FA0CD}"/>
              </a:ext>
            </a:extLst>
          </p:cNvPr>
          <p:cNvSpPr/>
          <p:nvPr/>
        </p:nvSpPr>
        <p:spPr>
          <a:xfrm>
            <a:off x="518337" y="2267363"/>
            <a:ext cx="8107325" cy="258532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SurfaceComposerClient::onFirstRef()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sp&lt;ISurfaceComposer&gt; sm(ComposerService::getComposerService())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(sm !=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sp&lt;ISurfaceComposerClient&gt; conn = sm-&gt;createConnection()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(conn !=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mClient = conn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2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4349</TotalTime>
  <Words>3399</Words>
  <Application>Microsoft Macintosh PowerPoint</Application>
  <PresentationFormat>全屏显示(16:9)</PresentationFormat>
  <Paragraphs>209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等线</vt:lpstr>
      <vt:lpstr>Microsoft YaHei</vt:lpstr>
      <vt:lpstr>Arial</vt:lpstr>
      <vt:lpstr>Calibri</vt:lpstr>
      <vt:lpstr>Calibri Light</vt:lpstr>
      <vt:lpstr>Wingdings</vt:lpstr>
      <vt:lpstr>Office 主题​​</vt:lpstr>
      <vt:lpstr>谈谈对surface的理解</vt:lpstr>
      <vt:lpstr>这道题想考察什么？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对Surface来说，GBP is Everything!!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谈谈对surface的理解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谈谈对surface的理解</dc:title>
  <dc:creator>Microsoft Office User</dc:creator>
  <cp:lastModifiedBy>Microsoft Office User</cp:lastModifiedBy>
  <cp:revision>502</cp:revision>
  <dcterms:created xsi:type="dcterms:W3CDTF">2019-03-18T09:14:52Z</dcterms:created>
  <dcterms:modified xsi:type="dcterms:W3CDTF">2019-03-24T08:47:52Z</dcterms:modified>
</cp:coreProperties>
</file>