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0603"/>
  </p:normalViewPr>
  <p:slideViewPr>
    <p:cSldViewPr snapToGrid="0" snapToObjects="1">
      <p:cViewPr varScale="1">
        <p:scale>
          <a:sx n="118" d="100"/>
          <a:sy n="118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1115B-4331-ED4C-97DD-E717E18CBF48}" type="datetimeFigureOut">
              <a:t>2019/3/17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D8413-33E3-5A4C-A5B8-C4DA90F2C3B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75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这个线程间消息机制说起来是</a:t>
            </a:r>
            <a:r>
              <a:rPr kumimoji="1" lang="en-US" altLang="zh-CN"/>
              <a:t>framework</a:t>
            </a:r>
            <a:r>
              <a:rPr kumimoji="1" lang="zh-CN" altLang="en-US"/>
              <a:t>里代码逻辑最简单的一块了，应该也是咱们最容易掌握的一块了，但是咱们也不能掉以轻心，其实里面可挖掘的东西还是很多的，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8413-33E3-5A4C-A5B8-C4DA90F2C3B5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454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再看下这个</a:t>
            </a:r>
            <a:r>
              <a:rPr kumimoji="1" lang="en-US" altLang="zh-CN"/>
              <a:t>enqueueMessage</a:t>
            </a:r>
            <a:r>
              <a:rPr kumimoji="1" lang="zh-CN" altLang="en-US"/>
              <a:t>，首先设置消息的</a:t>
            </a:r>
            <a:r>
              <a:rPr kumimoji="1" lang="en-US" altLang="zh-CN"/>
              <a:t>target</a:t>
            </a:r>
            <a:r>
              <a:rPr kumimoji="1" lang="zh-CN" altLang="en-US"/>
              <a:t>，什么意思呢，这个是个</a:t>
            </a:r>
            <a:r>
              <a:rPr kumimoji="1" lang="en-US" altLang="zh-CN"/>
              <a:t>handler</a:t>
            </a:r>
            <a:r>
              <a:rPr kumimoji="1" lang="zh-CN" altLang="en-US"/>
              <a:t>，就是之后消息要交给这个</a:t>
            </a:r>
            <a:r>
              <a:rPr kumimoji="1" lang="en-US" altLang="zh-CN"/>
              <a:t>target</a:t>
            </a:r>
            <a:r>
              <a:rPr kumimoji="1" lang="zh-CN" altLang="en-US"/>
              <a:t>来分发。下面呢就是给消息加到</a:t>
            </a:r>
            <a:r>
              <a:rPr kumimoji="1" lang="en-US" altLang="zh-CN"/>
              <a:t>MessageQueue</a:t>
            </a:r>
            <a:r>
              <a:rPr kumimoji="1" lang="zh-CN" altLang="en-US"/>
              <a:t>里面。给消息插好了之后，就可以来唤醒这个线程了，咱们既然是线程间的消息传递，那就是别的线程来给你这个线程发消息了。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你想想，假如你正在等消息呢，本身自己就是阻塞状态，怎么给自己发消息，除非你是唤醒状态，正在处理消息呢，也就是只有这么一会会才能给自己发消息，这样的话这个机制就太蹩脚了。但是别的线程给你发消息就不一样了，就算你是阻塞状态，别的线程也可以先给消息插到你的队列里，然后再想办法唤醒你，这样你再去从队列里取消息来处理。你是唤醒状态也没事，别的线程也能给你发消息，只不过要注意一下线程同步的问题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咱们看看</a:t>
            </a:r>
            <a:r>
              <a:rPr kumimoji="1" lang="en-US" altLang="zh-CN"/>
              <a:t>nativeWake</a:t>
            </a:r>
            <a:r>
              <a:rPr kumimoji="1" lang="zh-CN" altLang="en-US"/>
              <a:t>的实现，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8413-33E3-5A4C-A5B8-C4DA90F2C3B5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639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这里给</a:t>
            </a:r>
            <a:r>
              <a:rPr kumimoji="1" lang="en-US" altLang="zh-CN"/>
              <a:t>Java</a:t>
            </a:r>
            <a:r>
              <a:rPr kumimoji="1" lang="zh-CN" altLang="en-US"/>
              <a:t>类里传进来的</a:t>
            </a:r>
            <a:r>
              <a:rPr kumimoji="1" lang="en-US" altLang="zh-CN"/>
              <a:t>Long</a:t>
            </a:r>
            <a:r>
              <a:rPr kumimoji="1" lang="zh-CN" altLang="en-US"/>
              <a:t>转成</a:t>
            </a:r>
            <a:r>
              <a:rPr kumimoji="1" lang="en-US" altLang="zh-CN"/>
              <a:t>NativeMessageQueue</a:t>
            </a:r>
            <a:r>
              <a:rPr kumimoji="1" lang="zh-CN" altLang="en-US"/>
              <a:t>对象，然后调用他的</a:t>
            </a:r>
            <a:r>
              <a:rPr kumimoji="1" lang="en-US" altLang="zh-CN"/>
              <a:t>wake</a:t>
            </a:r>
            <a:r>
              <a:rPr kumimoji="1" lang="zh-CN" altLang="en-US"/>
              <a:t>，这其实调用了</a:t>
            </a:r>
            <a:r>
              <a:rPr kumimoji="1" lang="en-US" altLang="zh-CN"/>
              <a:t>looper</a:t>
            </a:r>
            <a:r>
              <a:rPr kumimoji="1" lang="zh-CN" altLang="en-US"/>
              <a:t>的</a:t>
            </a:r>
            <a:r>
              <a:rPr kumimoji="1" lang="en-US" altLang="zh-CN"/>
              <a:t>wake</a:t>
            </a:r>
            <a:r>
              <a:rPr kumimoji="1" lang="zh-CN" altLang="en-US"/>
              <a:t>函数，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这个</a:t>
            </a:r>
            <a:r>
              <a:rPr kumimoji="1" lang="en-US" altLang="zh-CN"/>
              <a:t>wake</a:t>
            </a:r>
            <a:r>
              <a:rPr kumimoji="1" lang="zh-CN" altLang="en-US"/>
              <a:t>函数其实很简单啊，就是往这个</a:t>
            </a:r>
            <a:r>
              <a:rPr kumimoji="1" lang="en-US" altLang="zh-CN"/>
              <a:t>mWakeEventFd</a:t>
            </a:r>
            <a:r>
              <a:rPr kumimoji="1" lang="zh-CN" altLang="en-US"/>
              <a:t>里写了个数，没什么特别的，这边写，那边线程就能收到，然后被唤醒。这边写什么不重要，反正那边也不</a:t>
            </a:r>
            <a:r>
              <a:rPr kumimoji="1" lang="en-US" altLang="zh-CN"/>
              <a:t>care</a:t>
            </a:r>
            <a:r>
              <a:rPr kumimoji="1" lang="zh-CN" altLang="en-US"/>
              <a:t>。</a:t>
            </a:r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8413-33E3-5A4C-A5B8-C4DA90F2C3B5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186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咱们回到这个问题啊，最后总结一下，这节课说了这么多，其实就三点，一个是消息怎么发送的，怎么循环的，怎么处理的，分别对应这三个函数。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8413-33E3-5A4C-A5B8-C4DA90F2C3B5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90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消息循环是怎么触发的，咱么调用</a:t>
            </a:r>
            <a:r>
              <a:rPr kumimoji="1" lang="en-US" altLang="zh-CN"/>
              <a:t>looper.loop</a:t>
            </a:r>
            <a:r>
              <a:rPr kumimoji="1" lang="zh-CN" altLang="en-US"/>
              <a:t>函数，这里首先从线程的本地缓存里取出</a:t>
            </a:r>
            <a:r>
              <a:rPr kumimoji="1" lang="en-US" altLang="zh-CN"/>
              <a:t>looper</a:t>
            </a:r>
            <a:r>
              <a:rPr kumimoji="1" lang="zh-CN" altLang="en-US"/>
              <a:t>，拿到</a:t>
            </a:r>
            <a:r>
              <a:rPr kumimoji="1" lang="en-US" altLang="zh-CN"/>
              <a:t>looper</a:t>
            </a:r>
            <a:r>
              <a:rPr kumimoji="1" lang="zh-CN" altLang="en-US"/>
              <a:t>里的</a:t>
            </a:r>
            <a:r>
              <a:rPr kumimoji="1" lang="en-US" altLang="zh-CN"/>
              <a:t>message</a:t>
            </a:r>
            <a:r>
              <a:rPr kumimoji="1" lang="zh-CN" altLang="en-US"/>
              <a:t> </a:t>
            </a:r>
            <a:r>
              <a:rPr kumimoji="1" lang="en-US" altLang="zh-CN"/>
              <a:t>queue</a:t>
            </a:r>
            <a:r>
              <a:rPr kumimoji="1" lang="zh-CN" altLang="en-US"/>
              <a:t>，然后在一个</a:t>
            </a:r>
            <a:r>
              <a:rPr kumimoji="1" lang="en-US" altLang="zh-CN"/>
              <a:t>for</a:t>
            </a:r>
            <a:r>
              <a:rPr kumimoji="1" lang="zh-CN" altLang="en-US"/>
              <a:t>循环里，不断取下一条消息，然后分发消息，通过这个</a:t>
            </a:r>
            <a:r>
              <a:rPr kumimoji="1" lang="en-US" altLang="zh-CN"/>
              <a:t>dispatchMessage</a:t>
            </a:r>
            <a:r>
              <a:rPr kumimoji="1" lang="zh-CN" altLang="en-US"/>
              <a:t>，这里的</a:t>
            </a:r>
            <a:r>
              <a:rPr kumimoji="1" lang="en-US" altLang="zh-CN"/>
              <a:t>target</a:t>
            </a:r>
            <a:r>
              <a:rPr kumimoji="1" lang="zh-CN" altLang="en-US"/>
              <a:t>就是对应的</a:t>
            </a:r>
            <a:r>
              <a:rPr kumimoji="1" lang="en-US" altLang="zh-CN"/>
              <a:t>Handler</a:t>
            </a:r>
            <a:r>
              <a:rPr kumimoji="1" lang="zh-CN" altLang="en-US"/>
              <a:t>，关于消息的处理在</a:t>
            </a:r>
            <a:r>
              <a:rPr kumimoji="1" lang="en-US" altLang="zh-CN"/>
              <a:t>handler</a:t>
            </a:r>
            <a:r>
              <a:rPr kumimoji="1" lang="zh-CN" altLang="en-US"/>
              <a:t>里面。</a:t>
            </a:r>
            <a:endParaRPr kumimoji="1" lang="en-US" altLang="zh-CN"/>
          </a:p>
          <a:p>
            <a:r>
              <a:rPr kumimoji="1" lang="zh-CN" altLang="en-US"/>
              <a:t>这里消息处理完后，还要</a:t>
            </a:r>
            <a:r>
              <a:rPr kumimoji="1" lang="en-US" altLang="zh-CN"/>
              <a:t>recycle</a:t>
            </a:r>
            <a:r>
              <a:rPr kumimoji="1" lang="zh-CN" altLang="en-US"/>
              <a:t>回收一下，所谓的回收就是给</a:t>
            </a:r>
            <a:r>
              <a:rPr kumimoji="1" lang="en-US" altLang="zh-CN"/>
              <a:t>message</a:t>
            </a:r>
            <a:r>
              <a:rPr kumimoji="1" lang="zh-CN" altLang="en-US"/>
              <a:t>清空之后加到一个单链表里。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咱们看下</a:t>
            </a:r>
            <a:r>
              <a:rPr kumimoji="1" lang="en-US" altLang="zh-CN"/>
              <a:t>handler</a:t>
            </a:r>
            <a:r>
              <a:rPr kumimoji="1" lang="zh-CN" altLang="en-US"/>
              <a:t>是怎么</a:t>
            </a:r>
            <a:r>
              <a:rPr kumimoji="1" lang="en-US" altLang="zh-CN"/>
              <a:t>dispatch</a:t>
            </a:r>
            <a:r>
              <a:rPr kumimoji="1" lang="zh-CN" altLang="en-US"/>
              <a:t> </a:t>
            </a:r>
            <a:r>
              <a:rPr kumimoji="1" lang="en-US" altLang="zh-CN"/>
              <a:t>message</a:t>
            </a:r>
            <a:r>
              <a:rPr kumimoji="1" lang="zh-CN" altLang="en-US"/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8413-33E3-5A4C-A5B8-C4DA90F2C3B5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042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看下这个</a:t>
            </a:r>
            <a:r>
              <a:rPr kumimoji="1" lang="en-US" altLang="zh-CN"/>
              <a:t>dispatchMessage</a:t>
            </a:r>
            <a:r>
              <a:rPr kumimoji="1" lang="zh-CN" altLang="en-US"/>
              <a:t>，首先如果</a:t>
            </a:r>
            <a:r>
              <a:rPr kumimoji="1" lang="en-US" altLang="zh-CN"/>
              <a:t>Message</a:t>
            </a:r>
            <a:r>
              <a:rPr kumimoji="1" lang="zh-CN" altLang="en-US"/>
              <a:t>里面自带</a:t>
            </a:r>
            <a:r>
              <a:rPr kumimoji="1" lang="en-US" altLang="zh-CN"/>
              <a:t>callback</a:t>
            </a:r>
            <a:r>
              <a:rPr kumimoji="1" lang="zh-CN" altLang="en-US"/>
              <a:t>的话，就优先用这个</a:t>
            </a:r>
            <a:r>
              <a:rPr kumimoji="1" lang="en-US" altLang="zh-CN"/>
              <a:t>callback</a:t>
            </a:r>
            <a:r>
              <a:rPr kumimoji="1" lang="zh-CN" altLang="en-US"/>
              <a:t>来分发，这个</a:t>
            </a:r>
            <a:r>
              <a:rPr kumimoji="1" lang="en-US" altLang="zh-CN"/>
              <a:t>callback</a:t>
            </a:r>
            <a:r>
              <a:rPr kumimoji="1" lang="zh-CN" altLang="en-US"/>
              <a:t>是个</a:t>
            </a:r>
            <a:r>
              <a:rPr kumimoji="1" lang="en-US" altLang="zh-CN"/>
              <a:t>runnable</a:t>
            </a:r>
            <a:r>
              <a:rPr kumimoji="1" lang="zh-CN" altLang="en-US"/>
              <a:t>。</a:t>
            </a:r>
            <a:r>
              <a:rPr kumimoji="1" lang="en-US" altLang="zh-CN"/>
              <a:t>\</a:t>
            </a:r>
            <a:r>
              <a:rPr kumimoji="1" lang="zh-CN" altLang="en-US"/>
              <a:t>咱们用</a:t>
            </a:r>
            <a:r>
              <a:rPr kumimoji="1" lang="en-US" altLang="zh-CN"/>
              <a:t>handler</a:t>
            </a:r>
            <a:r>
              <a:rPr kumimoji="1" lang="zh-CN" altLang="en-US"/>
              <a:t> </a:t>
            </a:r>
            <a:r>
              <a:rPr kumimoji="1" lang="en-US" altLang="zh-CN"/>
              <a:t>post</a:t>
            </a:r>
            <a:r>
              <a:rPr kumimoji="1" lang="zh-CN" altLang="en-US"/>
              <a:t>一个</a:t>
            </a:r>
            <a:r>
              <a:rPr kumimoji="1" lang="en-US" altLang="zh-CN"/>
              <a:t>runnable</a:t>
            </a:r>
            <a:r>
              <a:rPr kumimoji="1" lang="zh-CN" altLang="en-US"/>
              <a:t>，其实就是创建了一个带</a:t>
            </a:r>
            <a:r>
              <a:rPr kumimoji="1" lang="en-US" altLang="zh-CN"/>
              <a:t>callback</a:t>
            </a:r>
            <a:r>
              <a:rPr kumimoji="1" lang="zh-CN" altLang="en-US"/>
              <a:t>的</a:t>
            </a:r>
            <a:r>
              <a:rPr kumimoji="1" lang="en-US" altLang="zh-CN"/>
              <a:t>Message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咱们往下看，如果</a:t>
            </a:r>
            <a:r>
              <a:rPr kumimoji="1" lang="en-US" altLang="zh-CN"/>
              <a:t>mCallback</a:t>
            </a:r>
            <a:r>
              <a:rPr kumimoji="1" lang="zh-CN" altLang="en-US"/>
              <a:t>非空，就由</a:t>
            </a:r>
            <a:r>
              <a:rPr kumimoji="1" lang="en-US" altLang="zh-CN"/>
              <a:t>mCallback</a:t>
            </a:r>
            <a:r>
              <a:rPr kumimoji="1" lang="zh-CN" altLang="en-US"/>
              <a:t>来分发，如果返回</a:t>
            </a:r>
            <a:r>
              <a:rPr kumimoji="1" lang="en-US" altLang="zh-CN"/>
              <a:t>true</a:t>
            </a:r>
            <a:r>
              <a:rPr kumimoji="1" lang="zh-CN" altLang="en-US"/>
              <a:t>，就表示消息处理过了，如果返回</a:t>
            </a:r>
            <a:r>
              <a:rPr kumimoji="1" lang="en-US" altLang="zh-CN"/>
              <a:t>false</a:t>
            </a:r>
            <a:r>
              <a:rPr kumimoji="1" lang="zh-CN" altLang="en-US"/>
              <a:t>，就再由</a:t>
            </a:r>
            <a:r>
              <a:rPr kumimoji="1" lang="en-US" altLang="zh-CN"/>
              <a:t>Handler</a:t>
            </a:r>
            <a:r>
              <a:rPr kumimoji="1" lang="zh-CN" altLang="en-US"/>
              <a:t>的</a:t>
            </a:r>
            <a:r>
              <a:rPr kumimoji="1" lang="en-US" altLang="zh-CN"/>
              <a:t>handleMessage</a:t>
            </a:r>
            <a:r>
              <a:rPr kumimoji="1" lang="zh-CN" altLang="en-US"/>
              <a:t>来托底。这个</a:t>
            </a:r>
            <a:r>
              <a:rPr kumimoji="1" lang="en-US" altLang="zh-CN"/>
              <a:t>mCallback</a:t>
            </a:r>
            <a:r>
              <a:rPr kumimoji="1" lang="zh-CN" altLang="en-US"/>
              <a:t>怎么设置呢？是在</a:t>
            </a:r>
            <a:r>
              <a:rPr kumimoji="1" lang="en-US" altLang="zh-CN"/>
              <a:t>Handler</a:t>
            </a:r>
            <a:r>
              <a:rPr kumimoji="1" lang="zh-CN" altLang="en-US"/>
              <a:t>的构造函数里面设置的，而且不能更改了，除非用反射去改。这个</a:t>
            </a:r>
            <a:r>
              <a:rPr kumimoji="1" lang="en-US" altLang="zh-CN"/>
              <a:t>handler</a:t>
            </a:r>
            <a:r>
              <a:rPr kumimoji="1" lang="zh-CN" altLang="en-US"/>
              <a:t>的</a:t>
            </a:r>
            <a:r>
              <a:rPr kumimoji="1" lang="en-US" altLang="zh-CN"/>
              <a:t>callback</a:t>
            </a:r>
            <a:r>
              <a:rPr kumimoji="1" lang="zh-CN" altLang="en-US"/>
              <a:t>我们用的其实不太多，基本上</a:t>
            </a:r>
            <a:r>
              <a:rPr kumimoji="1" lang="en-US" altLang="zh-CN"/>
              <a:t>handleMessage</a:t>
            </a:r>
            <a:r>
              <a:rPr kumimoji="1" lang="zh-CN" altLang="en-US"/>
              <a:t>就够了，什么时候用到</a:t>
            </a:r>
            <a:r>
              <a:rPr kumimoji="1" lang="en-US" altLang="zh-CN"/>
              <a:t>callback</a:t>
            </a:r>
            <a:r>
              <a:rPr kumimoji="1" lang="zh-CN" altLang="en-US"/>
              <a:t>呢，据我所知，就是</a:t>
            </a:r>
            <a:r>
              <a:rPr kumimoji="1" lang="en-US" altLang="zh-CN"/>
              <a:t>hook</a:t>
            </a:r>
            <a:r>
              <a:rPr kumimoji="1" lang="zh-CN" altLang="en-US"/>
              <a:t> </a:t>
            </a:r>
            <a:r>
              <a:rPr kumimoji="1" lang="en-US" altLang="zh-CN"/>
              <a:t>handler</a:t>
            </a:r>
            <a:r>
              <a:rPr kumimoji="1" lang="zh-CN" altLang="en-US"/>
              <a:t>的时候可能用到，一些插件框架会</a:t>
            </a:r>
            <a:r>
              <a:rPr kumimoji="1" lang="en-US" altLang="zh-CN"/>
              <a:t>hook</a:t>
            </a:r>
            <a:r>
              <a:rPr kumimoji="1" lang="zh-CN" altLang="en-US"/>
              <a:t>应用主线程的</a:t>
            </a:r>
            <a:r>
              <a:rPr kumimoji="1" lang="en-US" altLang="zh-CN"/>
              <a:t>Handler</a:t>
            </a:r>
            <a:r>
              <a:rPr kumimoji="1" lang="zh-CN" altLang="en-US"/>
              <a:t>，在</a:t>
            </a:r>
            <a:r>
              <a:rPr kumimoji="1" lang="en-US" altLang="zh-CN"/>
              <a:t>callback</a:t>
            </a:r>
            <a:r>
              <a:rPr kumimoji="1" lang="zh-CN" altLang="en-US"/>
              <a:t>里偷偷改了一些参数，然后返回</a:t>
            </a:r>
            <a:r>
              <a:rPr kumimoji="1" lang="en-US" altLang="zh-CN"/>
              <a:t>false</a:t>
            </a:r>
            <a:r>
              <a:rPr kumimoji="1" lang="zh-CN" altLang="en-US"/>
              <a:t>，所以会继续由</a:t>
            </a:r>
            <a:r>
              <a:rPr kumimoji="1" lang="en-US" altLang="zh-CN"/>
              <a:t>handleMessage</a:t>
            </a:r>
            <a:r>
              <a:rPr kumimoji="1" lang="zh-CN" altLang="en-US"/>
              <a:t>来处理，这样就可以达到一些不可告人的目的。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8413-33E3-5A4C-A5B8-C4DA90F2C3B5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560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好了，咱们对</a:t>
            </a:r>
            <a:r>
              <a:rPr kumimoji="1" lang="en-US" altLang="zh-CN"/>
              <a:t>looper</a:t>
            </a:r>
            <a:r>
              <a:rPr kumimoji="1" lang="zh-CN" altLang="en-US"/>
              <a:t>的</a:t>
            </a:r>
            <a:r>
              <a:rPr kumimoji="1" lang="en-US" altLang="zh-CN"/>
              <a:t>loop</a:t>
            </a:r>
            <a:r>
              <a:rPr kumimoji="1" lang="zh-CN" altLang="en-US"/>
              <a:t>函数原理算了解了，其实就是不断从</a:t>
            </a:r>
            <a:r>
              <a:rPr kumimoji="1" lang="en-US" altLang="zh-CN"/>
              <a:t>MessageQueue</a:t>
            </a:r>
            <a:r>
              <a:rPr kumimoji="1" lang="zh-CN" altLang="en-US"/>
              <a:t>里取下一条</a:t>
            </a:r>
            <a:r>
              <a:rPr kumimoji="1" lang="en-US" altLang="zh-CN"/>
              <a:t>Message</a:t>
            </a:r>
            <a:r>
              <a:rPr kumimoji="1" lang="zh-CN" altLang="en-US"/>
              <a:t>，然后分发这条</a:t>
            </a:r>
            <a:r>
              <a:rPr kumimoji="1" lang="en-US" altLang="zh-CN"/>
              <a:t>Message</a:t>
            </a:r>
            <a:r>
              <a:rPr kumimoji="1" lang="zh-CN" altLang="en-US"/>
              <a:t>。那是怎么从</a:t>
            </a:r>
            <a:r>
              <a:rPr kumimoji="1" lang="en-US" altLang="zh-CN"/>
              <a:t>MessageQueue</a:t>
            </a:r>
            <a:r>
              <a:rPr kumimoji="1" lang="zh-CN" altLang="en-US"/>
              <a:t>里取下一条消息的呢？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大家看一下这块代码，咱们为了能让原理更清楚，稍微调整了一下代码逻辑，这是在一个</a:t>
            </a:r>
            <a:r>
              <a:rPr kumimoji="1" lang="en-US" altLang="zh-CN"/>
              <a:t>for</a:t>
            </a:r>
            <a:r>
              <a:rPr kumimoji="1" lang="zh-CN" altLang="en-US"/>
              <a:t>循环里，首先</a:t>
            </a:r>
            <a:r>
              <a:rPr kumimoji="1" lang="en-US" altLang="zh-CN"/>
              <a:t>nativePollOnce</a:t>
            </a:r>
            <a:r>
              <a:rPr kumimoji="1" lang="zh-CN" altLang="en-US"/>
              <a:t>，是个</a:t>
            </a:r>
            <a:r>
              <a:rPr kumimoji="1" lang="en-US" altLang="zh-CN"/>
              <a:t>native</a:t>
            </a:r>
            <a:r>
              <a:rPr kumimoji="1" lang="zh-CN" altLang="en-US"/>
              <a:t>函数，阻塞在这里，</a:t>
            </a:r>
            <a:endParaRPr kumimoji="1" lang="en-US" altLang="zh-CN"/>
          </a:p>
          <a:p>
            <a:r>
              <a:rPr kumimoji="1" lang="zh-CN" altLang="en-US"/>
              <a:t>后面跟的是个超时，就是说如果阻塞时间超过了这个值，就算没有事件触发，也要返回。我们注意到这个值首先是被初始化为</a:t>
            </a:r>
            <a:r>
              <a:rPr kumimoji="1" lang="en-US" altLang="zh-CN"/>
              <a:t>0</a:t>
            </a:r>
            <a:r>
              <a:rPr kumimoji="1" lang="zh-CN" altLang="en-US"/>
              <a:t>的，也就是说这个</a:t>
            </a:r>
            <a:r>
              <a:rPr kumimoji="1" lang="en-US" altLang="zh-CN"/>
              <a:t>Next</a:t>
            </a:r>
            <a:r>
              <a:rPr kumimoji="1" lang="zh-CN" altLang="en-US"/>
              <a:t>函数被调到的时候，第一次走到这里的</a:t>
            </a:r>
            <a:r>
              <a:rPr kumimoji="1" lang="en-US" altLang="zh-CN"/>
              <a:t>nativePollOnce</a:t>
            </a:r>
            <a:r>
              <a:rPr kumimoji="1" lang="zh-CN" altLang="en-US"/>
              <a:t>的时候是不会阻塞的，所以就可以继续往下走，这样就能有机会可以去看看消息列表里有不有消息，如果没消息，那就惨了，这个</a:t>
            </a:r>
            <a:r>
              <a:rPr kumimoji="1" lang="en-US" altLang="zh-CN"/>
              <a:t>nativePollOnce</a:t>
            </a:r>
            <a:r>
              <a:rPr kumimoji="1" lang="zh-CN" altLang="en-US"/>
              <a:t>下次就要无限阻塞了，直到有消息来的时候或者是出了什么错误的时候才会返回。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咱们看下面，</a:t>
            </a:r>
            <a:r>
              <a:rPr kumimoji="1" lang="en-US" altLang="zh-CN"/>
              <a:t>mMessages</a:t>
            </a:r>
            <a:r>
              <a:rPr kumimoji="1" lang="zh-CN" altLang="en-US"/>
              <a:t>是消息列表的表头，这个消息列表就是个单链表，从表头取了个消息之后，更新一下表头，给这个消息标为使用中，就可以返回了。</a:t>
            </a:r>
            <a:endParaRPr kumimoji="1" lang="en-US" altLang="zh-CN"/>
          </a:p>
          <a:p>
            <a:r>
              <a:rPr kumimoji="1" lang="zh-CN" altLang="en-US"/>
              <a:t>这个标为使用中意思是这时候你不能再把它丢到消息队列里面，什么时候这个</a:t>
            </a:r>
            <a:r>
              <a:rPr kumimoji="1" lang="en-US" altLang="zh-CN"/>
              <a:t>inUse</a:t>
            </a:r>
            <a:r>
              <a:rPr kumimoji="1" lang="zh-CN" altLang="en-US"/>
              <a:t>的标识才会被清掉呢？</a:t>
            </a:r>
            <a:r>
              <a:rPr kumimoji="1" lang="en-US" altLang="zh-CN"/>
              <a:t>obtain</a:t>
            </a:r>
            <a:r>
              <a:rPr kumimoji="1" lang="zh-CN" altLang="en-US"/>
              <a:t> </a:t>
            </a:r>
            <a:r>
              <a:rPr kumimoji="1" lang="en-US" altLang="zh-CN"/>
              <a:t>Message</a:t>
            </a:r>
            <a:r>
              <a:rPr kumimoji="1" lang="zh-CN" altLang="en-US"/>
              <a:t>的时候才会清，不是</a:t>
            </a:r>
            <a:r>
              <a:rPr kumimoji="1" lang="en-US" altLang="zh-CN"/>
              <a:t>recycle</a:t>
            </a:r>
            <a:r>
              <a:rPr kumimoji="1" lang="zh-CN" altLang="en-US"/>
              <a:t> </a:t>
            </a:r>
            <a:r>
              <a:rPr kumimoji="1" lang="en-US" altLang="zh-CN"/>
              <a:t>message</a:t>
            </a:r>
            <a:r>
              <a:rPr kumimoji="1" lang="zh-CN" altLang="en-US"/>
              <a:t>的时候。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8413-33E3-5A4C-A5B8-C4DA90F2C3B5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57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咱们接下来看</a:t>
            </a:r>
            <a:r>
              <a:rPr kumimoji="1" lang="en-US" altLang="zh-CN"/>
              <a:t>nativePollOnce</a:t>
            </a:r>
            <a:r>
              <a:rPr kumimoji="1" lang="zh-CN" altLang="en-US"/>
              <a:t>的实现，这个是交给了</a:t>
            </a:r>
            <a:r>
              <a:rPr kumimoji="1" lang="en-US" altLang="zh-CN"/>
              <a:t>NativeMessageQueue</a:t>
            </a:r>
            <a:r>
              <a:rPr kumimoji="1" lang="zh-CN" altLang="en-US"/>
              <a:t>来处理，然后呢又交给了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looper</a:t>
            </a:r>
            <a:r>
              <a:rPr kumimoji="1" lang="zh-CN" altLang="en-US"/>
              <a:t>来处理，看来这个</a:t>
            </a:r>
            <a:r>
              <a:rPr kumimoji="1" lang="en-US" altLang="zh-CN"/>
              <a:t>looper</a:t>
            </a:r>
            <a:r>
              <a:rPr kumimoji="1" lang="zh-CN" altLang="en-US"/>
              <a:t>才是核心呐。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8413-33E3-5A4C-A5B8-C4DA90F2C3B5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9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看下这个</a:t>
            </a:r>
            <a:r>
              <a:rPr kumimoji="1" lang="en-US" altLang="zh-CN"/>
              <a:t>pollOnce</a:t>
            </a:r>
            <a:r>
              <a:rPr kumimoji="1" lang="zh-CN" altLang="en-US"/>
              <a:t>的实现，其实是调到了一个</a:t>
            </a:r>
            <a:r>
              <a:rPr kumimoji="1" lang="en-US" altLang="zh-CN"/>
              <a:t>pollInner</a:t>
            </a:r>
            <a:r>
              <a:rPr kumimoji="1" lang="zh-CN" altLang="en-US"/>
              <a:t>函数，指定了个超时。如果有结果了就返回。不然的话得一直在这循环了。</a:t>
            </a:r>
            <a:endParaRPr kumimoji="1" lang="en-US" altLang="zh-CN"/>
          </a:p>
          <a:p>
            <a:r>
              <a:rPr kumimoji="1" lang="zh-CN" altLang="en-US"/>
              <a:t>那么</a:t>
            </a:r>
            <a:r>
              <a:rPr kumimoji="1" lang="en-US" altLang="zh-CN"/>
              <a:t>pollInner</a:t>
            </a:r>
            <a:r>
              <a:rPr kumimoji="1" lang="zh-CN" altLang="en-US"/>
              <a:t>又干了啥呢？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8413-33E3-5A4C-A5B8-C4DA90F2C3B5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273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pollInner</a:t>
            </a:r>
            <a:r>
              <a:rPr kumimoji="1" lang="zh-CN" altLang="en-US"/>
              <a:t>终于干了点正事，看到了咱们久违的</a:t>
            </a:r>
            <a:r>
              <a:rPr kumimoji="1" lang="en-US" altLang="zh-CN"/>
              <a:t>epoll_Wait</a:t>
            </a:r>
            <a:r>
              <a:rPr kumimoji="1" lang="zh-CN" altLang="en-US"/>
              <a:t>，这就是在等待事件了，一直阻塞在这个</a:t>
            </a:r>
            <a:r>
              <a:rPr kumimoji="1" lang="en-US" altLang="zh-CN"/>
              <a:t>epoll_wait</a:t>
            </a:r>
            <a:r>
              <a:rPr kumimoji="1" lang="zh-CN" altLang="en-US"/>
              <a:t>上，如果这个</a:t>
            </a:r>
            <a:r>
              <a:rPr kumimoji="1" lang="en-US" altLang="zh-CN"/>
              <a:t>epoll_wait</a:t>
            </a:r>
            <a:r>
              <a:rPr kumimoji="1" lang="zh-CN" altLang="en-US"/>
              <a:t>返回，可能是什么原因？一个是出错了，一个是超时了，看到没，</a:t>
            </a:r>
            <a:r>
              <a:rPr kumimoji="1" lang="en-US" altLang="zh-CN"/>
              <a:t>epoll_Wait</a:t>
            </a:r>
            <a:r>
              <a:rPr kumimoji="1" lang="zh-CN" altLang="en-US"/>
              <a:t>有个参数叫</a:t>
            </a:r>
            <a:r>
              <a:rPr kumimoji="1" lang="en-US" altLang="zh-CN"/>
              <a:t>timeoutMillis</a:t>
            </a:r>
            <a:r>
              <a:rPr kumimoji="1" lang="zh-CN" altLang="en-US"/>
              <a:t>。还一个原因就是有事件到了。怎么判断呢，看这个返回值</a:t>
            </a:r>
            <a:r>
              <a:rPr kumimoji="1" lang="en-US" altLang="zh-CN"/>
              <a:t>eventCount</a:t>
            </a:r>
            <a:r>
              <a:rPr kumimoji="1" lang="zh-CN" altLang="en-US"/>
              <a:t>就知道了，如果小于</a:t>
            </a:r>
            <a:r>
              <a:rPr kumimoji="1" lang="en-US" altLang="zh-CN"/>
              <a:t>0</a:t>
            </a:r>
            <a:r>
              <a:rPr kumimoji="1" lang="zh-CN" altLang="en-US"/>
              <a:t>那就是出错了，等于</a:t>
            </a:r>
            <a:r>
              <a:rPr kumimoji="1" lang="en-US" altLang="zh-CN"/>
              <a:t>0</a:t>
            </a:r>
            <a:r>
              <a:rPr kumimoji="1" lang="zh-CN" altLang="en-US"/>
              <a:t>就是超时了，大于</a:t>
            </a:r>
            <a:r>
              <a:rPr kumimoji="1" lang="en-US" altLang="zh-CN"/>
              <a:t>0</a:t>
            </a:r>
            <a:r>
              <a:rPr kumimoji="1" lang="zh-CN" altLang="en-US"/>
              <a:t>就是有事件来了，</a:t>
            </a:r>
            <a:r>
              <a:rPr kumimoji="1" lang="en-US" altLang="zh-CN"/>
              <a:t>eventCount</a:t>
            </a:r>
            <a:r>
              <a:rPr kumimoji="1" lang="zh-CN" altLang="en-US"/>
              <a:t>等于几就表示有几个事件来了。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然后在一个</a:t>
            </a:r>
            <a:r>
              <a:rPr kumimoji="1" lang="en-US" altLang="zh-CN"/>
              <a:t>for</a:t>
            </a:r>
            <a:r>
              <a:rPr kumimoji="1" lang="zh-CN" altLang="en-US"/>
              <a:t>循环里依次处理这些事件。咱们看这个</a:t>
            </a:r>
            <a:r>
              <a:rPr kumimoji="1" lang="en-US" altLang="zh-CN"/>
              <a:t>mWakeEventFd</a:t>
            </a:r>
            <a:r>
              <a:rPr kumimoji="1" lang="zh-CN" altLang="en-US"/>
              <a:t>的事件，如果是可读事件，就调</a:t>
            </a:r>
            <a:r>
              <a:rPr kumimoji="1" lang="en-US" altLang="zh-CN"/>
              <a:t>awoken</a:t>
            </a:r>
            <a:r>
              <a:rPr kumimoji="1" lang="zh-CN" altLang="en-US"/>
              <a:t>，这个是干嘛的，就是消化一下这个事件，读一下这个描述符，至于读出来的是什么，不是他关心的事。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好了，这里面事件处理完了，就可以返回了。返回到哪了大家还记得么？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8413-33E3-5A4C-A5B8-C4DA90F2C3B5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152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这里再贴一遍代码，方便大家回顾，就是这个</a:t>
            </a:r>
            <a:r>
              <a:rPr kumimoji="1" lang="en-US" altLang="zh-CN"/>
              <a:t>nativePollOnce</a:t>
            </a:r>
            <a:r>
              <a:rPr kumimoji="1" lang="zh-CN" altLang="en-US"/>
              <a:t>返回了，然后可以从消息队列里取消息了。接下来咱们再看看什么时候发的消息，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8413-33E3-5A4C-A5B8-C4DA90F2C3B5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63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就是这个</a:t>
            </a:r>
            <a:r>
              <a:rPr kumimoji="1" lang="en-US" altLang="zh-CN"/>
              <a:t>sendMessage</a:t>
            </a:r>
            <a:r>
              <a:rPr kumimoji="1" lang="zh-CN" altLang="en-US"/>
              <a:t>，然后调到了</a:t>
            </a:r>
            <a:r>
              <a:rPr kumimoji="1" lang="en-US" altLang="zh-CN"/>
              <a:t>enqueueMessage</a:t>
            </a:r>
            <a:r>
              <a:rPr kumimoji="1" lang="zh-CN" altLang="en-US"/>
              <a:t>，从名字上大概就能知道这是丢到</a:t>
            </a:r>
            <a:r>
              <a:rPr kumimoji="1" lang="en-US" altLang="zh-CN"/>
              <a:t>MessageQueue</a:t>
            </a:r>
            <a:r>
              <a:rPr kumimoji="1" lang="zh-CN" altLang="en-US"/>
              <a:t>里面了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8413-33E3-5A4C-A5B8-C4DA90F2C3B5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78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BDCC-DC07-BF47-88BF-0D2E0D32F085}" type="datetimeFigureOut">
              <a:t>2019/3/17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367-25D1-F647-A71B-F59A64C9C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69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BDCC-DC07-BF47-88BF-0D2E0D32F085}" type="datetimeFigureOut">
              <a:t>2019/3/17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367-25D1-F647-A71B-F59A64C9C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37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BDCC-DC07-BF47-88BF-0D2E0D32F085}" type="datetimeFigureOut">
              <a:t>2019/3/17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367-25D1-F647-A71B-F59A64C9C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76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BDCC-DC07-BF47-88BF-0D2E0D32F085}" type="datetimeFigureOut">
              <a:t>2019/3/17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367-25D1-F647-A71B-F59A64C9C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95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BDCC-DC07-BF47-88BF-0D2E0D32F085}" type="datetimeFigureOut">
              <a:t>2019/3/17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367-25D1-F647-A71B-F59A64C9C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BDCC-DC07-BF47-88BF-0D2E0D32F085}" type="datetimeFigureOut">
              <a:t>2019/3/17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367-25D1-F647-A71B-F59A64C9C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96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BDCC-DC07-BF47-88BF-0D2E0D32F085}" type="datetimeFigureOut">
              <a:t>2019/3/17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367-25D1-F647-A71B-F59A64C9C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186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BDCC-DC07-BF47-88BF-0D2E0D32F085}" type="datetimeFigureOut">
              <a:t>2019/3/17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367-25D1-F647-A71B-F59A64C9C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596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BDCC-DC07-BF47-88BF-0D2E0D32F085}" type="datetimeFigureOut">
              <a:t>2019/3/17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367-25D1-F647-A71B-F59A64C9C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636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BDCC-DC07-BF47-88BF-0D2E0D32F085}" type="datetimeFigureOut">
              <a:t>2019/3/17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367-25D1-F647-A71B-F59A64C9C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55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BDCC-DC07-BF47-88BF-0D2E0D32F085}" type="datetimeFigureOut">
              <a:t>2019/3/17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367-25D1-F647-A71B-F59A64C9C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26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BDCC-DC07-BF47-88BF-0D2E0D32F085}" type="datetimeFigureOut">
              <a:t>2019/3/17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5367-25D1-F647-A71B-F59A64C9C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98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C02FA-2BAA-B74E-B9EA-8297DC59A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69502"/>
            <a:ext cx="6858000" cy="604496"/>
          </a:xfrm>
        </p:spPr>
        <p:txBody>
          <a:bodyPr anchor="ctr"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线程间消息传递机制</a:t>
            </a:r>
          </a:p>
        </p:txBody>
      </p:sp>
    </p:spTree>
    <p:extLst>
      <p:ext uri="{BB962C8B-B14F-4D97-AF65-F5344CB8AC3E}">
        <p14:creationId xmlns:p14="http://schemas.microsoft.com/office/powerpoint/2010/main" val="3866794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1D6BA6-B098-5545-AD67-3F1C7BC811B6}"/>
              </a:ext>
            </a:extLst>
          </p:cNvPr>
          <p:cNvSpPr/>
          <p:nvPr/>
        </p:nvSpPr>
        <p:spPr>
          <a:xfrm>
            <a:off x="244929" y="341748"/>
            <a:ext cx="8654143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 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sendMessage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(Message msg)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sendMessageDelayed(msg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5B2677-9E45-FD45-BAA8-D3D60A7EB154}"/>
              </a:ext>
            </a:extLst>
          </p:cNvPr>
          <p:cNvSpPr/>
          <p:nvPr/>
        </p:nvSpPr>
        <p:spPr>
          <a:xfrm>
            <a:off x="244929" y="1816760"/>
            <a:ext cx="8654143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sendMessageDelayed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(Message msg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sendMessageAtTime(msg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455E519D-6591-354A-B0A2-31F5AD5756A3}"/>
              </a:ext>
            </a:extLst>
          </p:cNvPr>
          <p:cNvCxnSpPr>
            <a:cxnSpLocks/>
          </p:cNvCxnSpPr>
          <p:nvPr/>
        </p:nvCxnSpPr>
        <p:spPr>
          <a:xfrm>
            <a:off x="2405743" y="936174"/>
            <a:ext cx="0" cy="85997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1A259E9-8BA8-0D4A-AD70-ED1F8D3F19A1}"/>
              </a:ext>
            </a:extLst>
          </p:cNvPr>
          <p:cNvSpPr/>
          <p:nvPr/>
        </p:nvSpPr>
        <p:spPr>
          <a:xfrm>
            <a:off x="244928" y="3568770"/>
            <a:ext cx="8654143" cy="1200329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sendMessageAtTime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(Message msg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MessageQueue queue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mQueue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enqueueMessage(queue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msg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uptimeMillis)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E824742-7765-6A46-B35C-03F7C823E1EE}"/>
              </a:ext>
            </a:extLst>
          </p:cNvPr>
          <p:cNvCxnSpPr>
            <a:cxnSpLocks/>
          </p:cNvCxnSpPr>
          <p:nvPr/>
        </p:nvCxnSpPr>
        <p:spPr>
          <a:xfrm>
            <a:off x="2405743" y="2688770"/>
            <a:ext cx="359228" cy="87085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09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DD9119-D114-5944-8BF8-616CCFB5D8B5}"/>
              </a:ext>
            </a:extLst>
          </p:cNvPr>
          <p:cNvSpPr/>
          <p:nvPr/>
        </p:nvSpPr>
        <p:spPr>
          <a:xfrm>
            <a:off x="685800" y="389474"/>
            <a:ext cx="7772400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enqueueMessage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(MessageQueue queue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 msg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msg.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queue.enqueueMessage(msg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uptimeMillis)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DA6307-ABD9-B54A-8558-1A2F99AFCF13}"/>
              </a:ext>
            </a:extLst>
          </p:cNvPr>
          <p:cNvSpPr/>
          <p:nvPr/>
        </p:nvSpPr>
        <p:spPr>
          <a:xfrm>
            <a:off x="685800" y="2676535"/>
            <a:ext cx="7772400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enqueueMessage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(Message msg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long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when)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给消息插入到消息队列里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nativeWake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mPtr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true;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5ED0827-C0CE-F54B-A55C-2C55D85DD93C}"/>
              </a:ext>
            </a:extLst>
          </p:cNvPr>
          <p:cNvCxnSpPr/>
          <p:nvPr/>
        </p:nvCxnSpPr>
        <p:spPr>
          <a:xfrm flipH="1">
            <a:off x="2481943" y="1284514"/>
            <a:ext cx="555171" cy="128723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86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88625E9-A364-CC48-95FA-0B239DB73736}"/>
              </a:ext>
            </a:extLst>
          </p:cNvPr>
          <p:cNvSpPr/>
          <p:nvPr/>
        </p:nvSpPr>
        <p:spPr>
          <a:xfrm>
            <a:off x="38100" y="372557"/>
            <a:ext cx="9067799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android_os_MessageQueue_nativeWake(JNIEnv* env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jclass clazz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jlong ptr)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NativeMessageQueue* nativeMessageQueue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reinterpret_cast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&lt;NativeMessageQueue*&gt;(ptr)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nativeMessageQueue-&gt;wake()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B89D25A-1534-8C41-B0DA-A782DA94C177}"/>
              </a:ext>
            </a:extLst>
          </p:cNvPr>
          <p:cNvCxnSpPr>
            <a:cxnSpLocks/>
          </p:cNvCxnSpPr>
          <p:nvPr/>
        </p:nvCxnSpPr>
        <p:spPr>
          <a:xfrm>
            <a:off x="3156857" y="1589314"/>
            <a:ext cx="429822" cy="364672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E49D4D4-D5AA-9A41-A8EC-0D7C57527A54}"/>
              </a:ext>
            </a:extLst>
          </p:cNvPr>
          <p:cNvSpPr/>
          <p:nvPr/>
        </p:nvSpPr>
        <p:spPr>
          <a:xfrm>
            <a:off x="549727" y="3546398"/>
            <a:ext cx="8044543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Looper::wake() {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uint64_t inc =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write(mWakeEventFd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&amp;inc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sizeof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(uint64_t))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2C7FE5-D47F-1D4D-8E9F-F4B6C14F304D}"/>
              </a:ext>
            </a:extLst>
          </p:cNvPr>
          <p:cNvSpPr/>
          <p:nvPr/>
        </p:nvSpPr>
        <p:spPr>
          <a:xfrm>
            <a:off x="3630527" y="1959820"/>
            <a:ext cx="2209516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mLooper-&gt;wake();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86A09C5-2F4F-A24D-A87B-24879BA3A716}"/>
              </a:ext>
            </a:extLst>
          </p:cNvPr>
          <p:cNvCxnSpPr>
            <a:cxnSpLocks/>
          </p:cNvCxnSpPr>
          <p:nvPr/>
        </p:nvCxnSpPr>
        <p:spPr>
          <a:xfrm flipH="1">
            <a:off x="2569029" y="2329152"/>
            <a:ext cx="2569028" cy="129579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04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08792-E93C-BE49-98E3-E4A519A4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线程间消息传递机制？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4F2A1-AA28-0148-A677-2C701743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消息怎么发送的？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怎么进行消息循环的？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怎么处理分发消息的？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77FF01-3E9F-4543-964C-AA2F85844B5D}"/>
              </a:ext>
            </a:extLst>
          </p:cNvPr>
          <p:cNvSpPr txBox="1"/>
          <p:nvPr/>
        </p:nvSpPr>
        <p:spPr>
          <a:xfrm>
            <a:off x="4256315" y="2296886"/>
            <a:ext cx="1504066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Looper.loop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F9CF00-D2B0-F24E-B5C0-822412C0A2E1}"/>
              </a:ext>
            </a:extLst>
          </p:cNvPr>
          <p:cNvSpPr txBox="1"/>
          <p:nvPr/>
        </p:nvSpPr>
        <p:spPr>
          <a:xfrm>
            <a:off x="4256315" y="3022351"/>
            <a:ext cx="300595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Handler.dispatchMessage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B6B492-3C3F-F04F-B8F7-3C3838661D5C}"/>
              </a:ext>
            </a:extLst>
          </p:cNvPr>
          <p:cNvSpPr txBox="1"/>
          <p:nvPr/>
        </p:nvSpPr>
        <p:spPr>
          <a:xfrm>
            <a:off x="4256315" y="1604079"/>
            <a:ext cx="2605329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Handler.sendMessage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09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9D39F-7665-1840-B811-8EB407C5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6395C-BA96-5548-B417-A4C36B43A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消息循环过程是怎样的？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消息是怎么发送的？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消息是怎么处理的？</a:t>
            </a:r>
          </a:p>
        </p:txBody>
      </p:sp>
    </p:spTree>
    <p:extLst>
      <p:ext uri="{BB962C8B-B14F-4D97-AF65-F5344CB8AC3E}">
        <p14:creationId xmlns:p14="http://schemas.microsoft.com/office/powerpoint/2010/main" val="15307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34AE9B-B2D7-074A-B3B6-23F3214E2DD8}"/>
              </a:ext>
            </a:extLst>
          </p:cNvPr>
          <p:cNvSpPr/>
          <p:nvPr/>
        </p:nvSpPr>
        <p:spPr>
          <a:xfrm>
            <a:off x="1452716" y="309593"/>
            <a:ext cx="6238568" cy="424731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 me =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myLooper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MessageQueue queue = me.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mQueue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;;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Message msg = queue.next()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(msg 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msg.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target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.dispatchMessage(msg)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msg.recycleUnchecked()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04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833A37-495C-D744-B7AA-AE13C6B5B5DA}"/>
              </a:ext>
            </a:extLst>
          </p:cNvPr>
          <p:cNvSpPr/>
          <p:nvPr/>
        </p:nvSpPr>
        <p:spPr>
          <a:xfrm>
            <a:off x="268470" y="312068"/>
            <a:ext cx="5178056" cy="341632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dispatchMessage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(Message msg)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(msg.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callback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handleCallback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(msg)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else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mCallback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mCallback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.handleMessage(msg))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handleMessage(msg)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FEDA06-0E94-E144-83E7-FCA4CF831096}"/>
              </a:ext>
            </a:extLst>
          </p:cNvPr>
          <p:cNvSpPr/>
          <p:nvPr/>
        </p:nvSpPr>
        <p:spPr>
          <a:xfrm>
            <a:off x="4170280" y="834731"/>
            <a:ext cx="2240037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msg.callback.run();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0EA207FE-2A17-754A-8A59-B4F85297BE3E}"/>
              </a:ext>
            </a:extLst>
          </p:cNvPr>
          <p:cNvCxnSpPr>
            <a:cxnSpLocks/>
          </p:cNvCxnSpPr>
          <p:nvPr/>
        </p:nvCxnSpPr>
        <p:spPr>
          <a:xfrm flipV="1">
            <a:off x="3306726" y="1019397"/>
            <a:ext cx="831655" cy="7752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5252908-9750-F74F-8B75-535B28F56D7F}"/>
              </a:ext>
            </a:extLst>
          </p:cNvPr>
          <p:cNvSpPr/>
          <p:nvPr/>
        </p:nvSpPr>
        <p:spPr>
          <a:xfrm>
            <a:off x="253081" y="3972246"/>
            <a:ext cx="6107290" cy="923330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 boolean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post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(Runnable r)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sendMessageDelayed(</a:t>
            </a:r>
            <a:r>
              <a:rPr lang="en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getPostMessage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7E75EC-822B-DA41-8379-91623E075D01}"/>
              </a:ext>
            </a:extLst>
          </p:cNvPr>
          <p:cNvSpPr/>
          <p:nvPr/>
        </p:nvSpPr>
        <p:spPr>
          <a:xfrm>
            <a:off x="2927851" y="2251060"/>
            <a:ext cx="6107290" cy="1477328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static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getPostMessage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(Runnable r)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Message m = Message.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obtain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m.callback = 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8231BA3-2C1A-0C42-8C24-308DF90B07DA}"/>
              </a:ext>
            </a:extLst>
          </p:cNvPr>
          <p:cNvCxnSpPr/>
          <p:nvPr/>
        </p:nvCxnSpPr>
        <p:spPr>
          <a:xfrm flipV="1">
            <a:off x="4912242" y="2571750"/>
            <a:ext cx="786809" cy="172380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56B794-D134-864C-8EAD-7C5C7353A1A9}"/>
              </a:ext>
            </a:extLst>
          </p:cNvPr>
          <p:cNvSpPr/>
          <p:nvPr/>
        </p:nvSpPr>
        <p:spPr>
          <a:xfrm>
            <a:off x="1785257" y="448091"/>
            <a:ext cx="5573486" cy="424731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nextPollTimeoutMillis = </a:t>
            </a:r>
            <a:r>
              <a:rPr lang="en-US" altLang="zh-CN">
                <a:solidFill>
                  <a:srgbClr val="6897B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;;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nativePollOnce(ptr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nextPollTimeoutMillis)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 msg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mMessages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mMessages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msg.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msg.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next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msg.markInUse()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msg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14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B349F7-4BC6-3E46-8F63-9E3FCF3BDC24}"/>
              </a:ext>
            </a:extLst>
          </p:cNvPr>
          <p:cNvSpPr/>
          <p:nvPr/>
        </p:nvSpPr>
        <p:spPr>
          <a:xfrm>
            <a:off x="495300" y="335046"/>
            <a:ext cx="8153400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android_os_MessageQueue_nativePollOnce(JNIEnv* env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jobject obj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jlong ptr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jint timeoutMillis)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NativeMessageQueue* nativeMessageQueue =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endParaRPr lang="en-US" altLang="zh-CN">
              <a:solidFill>
                <a:srgbClr val="CC783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reinterpret_cast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&lt;NativeMessageQueue*&gt;(ptr)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nativeMessageQueue-&gt;pollOnce(env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obj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timeoutMillis)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E9B378-2B20-DE44-9D10-CBB2220E5D2B}"/>
              </a:ext>
            </a:extLst>
          </p:cNvPr>
          <p:cNvSpPr/>
          <p:nvPr/>
        </p:nvSpPr>
        <p:spPr>
          <a:xfrm>
            <a:off x="495300" y="2404505"/>
            <a:ext cx="8153400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NativeMessageQueue::pollOnce(JNIEnv* env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jobject pollObj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timeoutMillis)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mLooper-&gt;pollOnce(timeoutMillis)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83ECB66-8E65-2248-BB34-AE5DC2B77317}"/>
              </a:ext>
            </a:extLst>
          </p:cNvPr>
          <p:cNvCxnSpPr/>
          <p:nvPr/>
        </p:nvCxnSpPr>
        <p:spPr>
          <a:xfrm>
            <a:off x="4005943" y="1741714"/>
            <a:ext cx="0" cy="662791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5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173F00-88D8-A84A-9A66-E9ED8D29DC82}"/>
              </a:ext>
            </a:extLst>
          </p:cNvPr>
          <p:cNvSpPr/>
          <p:nvPr/>
        </p:nvSpPr>
        <p:spPr>
          <a:xfrm>
            <a:off x="713015" y="863590"/>
            <a:ext cx="7717971" cy="369331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Looper::pollOnce(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timeoutMillis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 outFd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 outEvents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 =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;;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(result != </a:t>
            </a:r>
            <a:r>
              <a:rPr lang="en" altLang="zh-CN">
                <a:solidFill>
                  <a:srgbClr val="6897B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result = pollInner(timeoutMillis)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5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91D092-1025-1248-8C2D-229D34940D0D}"/>
              </a:ext>
            </a:extLst>
          </p:cNvPr>
          <p:cNvSpPr/>
          <p:nvPr/>
        </p:nvSpPr>
        <p:spPr>
          <a:xfrm>
            <a:off x="601436" y="309593"/>
            <a:ext cx="7941128" cy="452431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Looper::pollInner(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timeoutMillis)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struct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epoll_event eventItems[EPOLL_MAX_EVENTS]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eventCount = </a:t>
            </a:r>
            <a:r>
              <a:rPr lang="en-US" altLang="zh-CN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epoll_wait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(mEpollFd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eventItems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timeoutMillis)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 =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 &lt; eventCount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i++)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fd = eventItems[i].data.fd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epollEvents = eventItems[i].events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(fd == mWakeEventFd)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(epollEvents &amp; EPOLLIN)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awoken()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CE3A95-490D-504A-AFE1-1B3869F936A0}"/>
              </a:ext>
            </a:extLst>
          </p:cNvPr>
          <p:cNvSpPr/>
          <p:nvPr/>
        </p:nvSpPr>
        <p:spPr>
          <a:xfrm>
            <a:off x="2816678" y="3459402"/>
            <a:ext cx="5725886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Looper::awoken()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uint64_t counter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read(mWakeEventFd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&amp;counter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sizeof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(uint64_t))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514BFDC-01A7-8045-8AD3-6C7C4F706F1E}"/>
              </a:ext>
            </a:extLst>
          </p:cNvPr>
          <p:cNvCxnSpPr>
            <a:cxnSpLocks/>
          </p:cNvCxnSpPr>
          <p:nvPr/>
        </p:nvCxnSpPr>
        <p:spPr>
          <a:xfrm>
            <a:off x="2220686" y="3113314"/>
            <a:ext cx="511628" cy="48985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01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58FBB4-2585-0B4B-B641-92F924029EE4}"/>
              </a:ext>
            </a:extLst>
          </p:cNvPr>
          <p:cNvSpPr/>
          <p:nvPr/>
        </p:nvSpPr>
        <p:spPr>
          <a:xfrm>
            <a:off x="1785257" y="448091"/>
            <a:ext cx="5573486" cy="424731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nextPollTimeoutMillis = </a:t>
            </a:r>
            <a:r>
              <a:rPr lang="en-US" altLang="zh-CN">
                <a:solidFill>
                  <a:srgbClr val="6897B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;;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nativePollOnce(ptr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nextPollTimeoutMillis)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 msg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mMessages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mMessages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msg.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msg.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next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msg.markInUse()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msg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396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1656</Words>
  <Application>Microsoft Macintosh PowerPoint</Application>
  <PresentationFormat>全屏显示(16:9)</PresentationFormat>
  <Paragraphs>90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说说Android线程间消息传递机制</vt:lpstr>
      <vt:lpstr>这道题想考察什么？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说说Android线程间消息传递机制？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153</cp:revision>
  <dcterms:created xsi:type="dcterms:W3CDTF">2019-03-17T04:47:56Z</dcterms:created>
  <dcterms:modified xsi:type="dcterms:W3CDTF">2019-03-17T11:43:31Z</dcterms:modified>
</cp:coreProperties>
</file>