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193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689C-3528-5B45-90F6-457602166EAA}" type="datetimeFigureOut">
              <a:t>2019/3/18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65A2-BDAA-5A4D-9C31-7D5F799D649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21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为什么要问这个呢？因为</a:t>
            </a:r>
            <a:r>
              <a:rPr kumimoji="1" lang="en-US" altLang="zh-CN"/>
              <a:t>app</a:t>
            </a:r>
            <a:r>
              <a:rPr kumimoji="1" lang="zh-CN" altLang="en-US"/>
              <a:t>启动性能优化可能涉及到这个</a:t>
            </a:r>
            <a:r>
              <a:rPr kumimoji="1" lang="en-US" altLang="zh-CN"/>
              <a:t>IdleHandler</a:t>
            </a:r>
            <a:r>
              <a:rPr kumimoji="1" lang="zh-CN" altLang="en-US"/>
              <a:t>，所以会问问相关原理。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51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有哪些适用场景呢？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第一点，延迟执行，比如</a:t>
            </a:r>
            <a:r>
              <a:rPr kumimoji="1" lang="en-US" altLang="zh-CN"/>
              <a:t>app</a:t>
            </a:r>
            <a:r>
              <a:rPr kumimoji="1" lang="zh-CN" altLang="en-US"/>
              <a:t>启动优化，</a:t>
            </a:r>
            <a:r>
              <a:rPr kumimoji="1" lang="en-US" altLang="zh-CN"/>
              <a:t>app</a:t>
            </a:r>
            <a:r>
              <a:rPr kumimoji="1" lang="zh-CN" altLang="en-US"/>
              <a:t>启动的时候要做的事非常多啊，各种初始化，但是考虑到用户体验，你不能说让用户等很久页面才出来吧，所以一方面你不能在主线程做太多事，另一方面能往后延的就往后延。延多久呢？有的人可能会想，我在</a:t>
            </a:r>
            <a:r>
              <a:rPr kumimoji="1" lang="en-US" altLang="zh-CN"/>
              <a:t>onCreate</a:t>
            </a:r>
            <a:r>
              <a:rPr kumimoji="1" lang="zh-CN" altLang="en-US"/>
              <a:t>里，往主线程</a:t>
            </a:r>
            <a:r>
              <a:rPr kumimoji="1" lang="en-US" altLang="zh-CN"/>
              <a:t>post</a:t>
            </a:r>
            <a:r>
              <a:rPr kumimoji="1" lang="zh-CN" altLang="en-US"/>
              <a:t>一个</a:t>
            </a:r>
            <a:r>
              <a:rPr kumimoji="1" lang="en-US" altLang="zh-CN"/>
              <a:t>runnable</a:t>
            </a:r>
            <a:r>
              <a:rPr kumimoji="1" lang="zh-CN" altLang="en-US"/>
              <a:t>，给个</a:t>
            </a:r>
            <a:r>
              <a:rPr kumimoji="1" lang="en-US" altLang="zh-CN"/>
              <a:t>1</a:t>
            </a:r>
            <a:r>
              <a:rPr kumimoji="1" lang="zh-CN" altLang="en-US"/>
              <a:t>秒的延时，那会界面应该也显示出来了，所以这个</a:t>
            </a:r>
            <a:r>
              <a:rPr kumimoji="1" lang="en-US" altLang="zh-CN"/>
              <a:t>doSomething</a:t>
            </a:r>
            <a:r>
              <a:rPr kumimoji="1" lang="zh-CN" altLang="en-US"/>
              <a:t>不会影响到用户体验吧，这个虽然比较粗糙一点，但是也能</a:t>
            </a:r>
            <a:r>
              <a:rPr kumimoji="1" lang="en-US" altLang="zh-CN"/>
              <a:t>work</a:t>
            </a:r>
            <a:r>
              <a:rPr kumimoji="1" lang="zh-CN" altLang="en-US"/>
              <a:t>，但是你想啊，有可能你本来只用延时</a:t>
            </a:r>
            <a:r>
              <a:rPr kumimoji="1" lang="en-US" altLang="zh-CN"/>
              <a:t>100ms</a:t>
            </a:r>
            <a:r>
              <a:rPr kumimoji="1" lang="zh-CN" altLang="en-US"/>
              <a:t>就可以的，你白等了</a:t>
            </a:r>
            <a:r>
              <a:rPr kumimoji="1" lang="en-US" altLang="zh-CN"/>
              <a:t>900ms</a:t>
            </a:r>
            <a:r>
              <a:rPr kumimoji="1" lang="zh-CN" altLang="en-US"/>
              <a:t>才</a:t>
            </a:r>
            <a:r>
              <a:rPr kumimoji="1" lang="en-US" altLang="zh-CN"/>
              <a:t>doSomeThing</a:t>
            </a:r>
            <a:r>
              <a:rPr kumimoji="1" lang="zh-CN" altLang="en-US"/>
              <a:t>。或者说有的时候，数据突然非常多，导致界面刷新很耗时，那这里延迟</a:t>
            </a:r>
            <a:r>
              <a:rPr kumimoji="1" lang="en-US" altLang="zh-CN"/>
              <a:t>1s</a:t>
            </a:r>
            <a:r>
              <a:rPr kumimoji="1" lang="zh-CN" altLang="en-US"/>
              <a:t>可能都不够用，所以给时间写死不是一个好办法。这时候</a:t>
            </a:r>
            <a:r>
              <a:rPr kumimoji="1" lang="en-US" altLang="zh-CN"/>
              <a:t>idleHandler</a:t>
            </a:r>
            <a:r>
              <a:rPr kumimoji="1" lang="zh-CN" altLang="en-US"/>
              <a:t>就能派上用场了，等别人都忙完了再忙你的。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94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第二个使用场景就是后台任务，这个跟刚的延迟执行有点区别，刚延迟执行呢是一次性的，虽然要延迟，但是也是比较紧急的事，越快越好的。</a:t>
            </a:r>
            <a:endParaRPr kumimoji="1" lang="en-US" altLang="zh-CN"/>
          </a:p>
          <a:p>
            <a:r>
              <a:rPr kumimoji="1" lang="zh-CN" altLang="en-US"/>
              <a:t>后台任务是长期有效的，不紧急的，比如</a:t>
            </a:r>
            <a:r>
              <a:rPr kumimoji="1" lang="en-US" altLang="zh-CN"/>
              <a:t>GC</a:t>
            </a:r>
            <a:r>
              <a:rPr kumimoji="1" lang="zh-CN" altLang="en-US"/>
              <a:t>，只要主线程空闲了，就可以启动</a:t>
            </a:r>
            <a:r>
              <a:rPr kumimoji="1" lang="en-US" altLang="zh-CN"/>
              <a:t>gc</a:t>
            </a:r>
            <a:r>
              <a:rPr kumimoji="1" lang="zh-CN" altLang="en-US"/>
              <a:t>回收一点内存或者其它资源，或者去处理一些</a:t>
            </a:r>
            <a:r>
              <a:rPr kumimoji="1" lang="en-US" altLang="zh-CN"/>
              <a:t>IO</a:t>
            </a:r>
            <a:r>
              <a:rPr kumimoji="1" lang="zh-CN" altLang="en-US"/>
              <a:t>方面的事，比如上报日志等等。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13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批量任务，</a:t>
            </a:r>
            <a:endParaRPr kumimoji="1" lang="en-US" altLang="zh-CN"/>
          </a:p>
          <a:p>
            <a:r>
              <a:rPr kumimoji="1" lang="zh-CN" altLang="en-US"/>
              <a:t>有两个特点的可以用</a:t>
            </a:r>
            <a:r>
              <a:rPr kumimoji="1" lang="en-US" altLang="zh-CN"/>
              <a:t>idleHandler</a:t>
            </a:r>
            <a:r>
              <a:rPr kumimoji="1" lang="zh-CN" altLang="en-US"/>
              <a:t>，一个是任务很密集，任务很多。</a:t>
            </a:r>
            <a:endParaRPr kumimoji="1" lang="en-US" altLang="zh-CN"/>
          </a:p>
          <a:p>
            <a:r>
              <a:rPr kumimoji="1" lang="zh-CN" altLang="en-US"/>
              <a:t>还一个是只关注最终结果。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比如说</a:t>
            </a:r>
            <a:endParaRPr kumimoji="1" lang="en-US" altLang="zh-CN"/>
          </a:p>
          <a:p>
            <a:r>
              <a:rPr kumimoji="1" lang="zh-CN" altLang="en-US"/>
              <a:t>批量任务，比如我一打开</a:t>
            </a:r>
            <a:r>
              <a:rPr kumimoji="1" lang="en-US" altLang="zh-CN"/>
              <a:t>app</a:t>
            </a:r>
            <a:r>
              <a:rPr kumimoji="1" lang="zh-CN" altLang="en-US"/>
              <a:t>，收到了一堆推送，我要处理这些推送消息，然后刷新界面。如果刷新界面是个很重的活，那来一条推送就刷新一遍界面就不太好了啊，咱们办呢？咱们开个工作线程，来个推送就封装成消息丢到工作线程处理，等到消息全部处理完了，工作线程空闲下来的时候，再去汇总了结果，然后刷新界面，这样会更合适一点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2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90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先从字面意思上理解，既然是</a:t>
            </a:r>
            <a:r>
              <a:rPr kumimoji="1" lang="en-US" altLang="zh-CN"/>
              <a:t>IdleHandler</a:t>
            </a:r>
            <a:r>
              <a:rPr kumimoji="1" lang="zh-CN" altLang="en-US"/>
              <a:t>，那肯定是线程</a:t>
            </a:r>
            <a:r>
              <a:rPr kumimoji="1" lang="en-US" altLang="zh-CN"/>
              <a:t>idle</a:t>
            </a:r>
            <a:r>
              <a:rPr kumimoji="1" lang="zh-CN" altLang="en-US"/>
              <a:t>的时候来个回调，什么叫</a:t>
            </a:r>
            <a:r>
              <a:rPr kumimoji="1" lang="en-US" altLang="zh-CN"/>
              <a:t>idle</a:t>
            </a:r>
            <a:r>
              <a:rPr kumimoji="1" lang="zh-CN" altLang="en-US"/>
              <a:t>呢，就是没事可做了呗，也就是消息队列里的消息处理完了呗。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咱们看看这个注释，</a:t>
            </a:r>
            <a:endParaRPr kumimoji="1" lang="en-US" altLang="zh-CN"/>
          </a:p>
          <a:p>
            <a:r>
              <a:rPr kumimoji="1" lang="zh-CN" altLang="en-US"/>
              <a:t>首先看上面这一坨，这个是个回调接口，发现一个线程将要去阻塞等待更多消息。</a:t>
            </a:r>
            <a:endParaRPr kumimoji="1" lang="en-US" altLang="zh-CN"/>
          </a:p>
          <a:p>
            <a:r>
              <a:rPr kumimoji="1" lang="zh-CN" altLang="en-US"/>
              <a:t>再看下面这一坨，这个</a:t>
            </a:r>
            <a:r>
              <a:rPr kumimoji="1" lang="en-US" altLang="zh-CN"/>
              <a:t>queueIdle</a:t>
            </a:r>
            <a:r>
              <a:rPr kumimoji="1" lang="zh-CN" altLang="en-US"/>
              <a:t>什么时候调呢，当消息队列没有消息了并且将要等待更多消息的时候。这返回</a:t>
            </a:r>
            <a:r>
              <a:rPr kumimoji="1" lang="en-US" altLang="zh-CN"/>
              <a:t>true</a:t>
            </a:r>
            <a:r>
              <a:rPr kumimoji="1" lang="zh-CN" altLang="en-US"/>
              <a:t>表示这个</a:t>
            </a:r>
            <a:r>
              <a:rPr kumimoji="1" lang="en-US" altLang="zh-CN"/>
              <a:t>idleHandler</a:t>
            </a:r>
            <a:r>
              <a:rPr kumimoji="1" lang="zh-CN" altLang="en-US"/>
              <a:t>一直会存在，也就是说每次消息队列清空的时候都会触发一次。如果返回</a:t>
            </a:r>
            <a:r>
              <a:rPr kumimoji="1" lang="en-US" altLang="zh-CN"/>
              <a:t>false</a:t>
            </a:r>
            <a:r>
              <a:rPr kumimoji="1" lang="zh-CN" altLang="en-US"/>
              <a:t>，那这个</a:t>
            </a:r>
            <a:r>
              <a:rPr kumimoji="1" lang="en-US" altLang="zh-CN"/>
              <a:t>idleHandler</a:t>
            </a:r>
            <a:r>
              <a:rPr kumimoji="1" lang="zh-CN" altLang="en-US"/>
              <a:t>调过一次就会被删掉。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下面有一条注意事项，这个</a:t>
            </a:r>
            <a:r>
              <a:rPr kumimoji="1" lang="en-US" altLang="zh-CN"/>
              <a:t>queueIdle</a:t>
            </a:r>
            <a:r>
              <a:rPr kumimoji="1" lang="zh-CN" altLang="en-US"/>
              <a:t>可能被调到，如果消息队列仍然有消息处于</a:t>
            </a:r>
            <a:r>
              <a:rPr kumimoji="1" lang="en-US" altLang="zh-CN"/>
              <a:t>Pending</a:t>
            </a:r>
            <a:r>
              <a:rPr kumimoji="1" lang="zh-CN" altLang="en-US"/>
              <a:t>状态，但是这些消息会在稍后处理到。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好了，现在咱们有了大概的了解了，咱们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1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咱们看下用法，这个</a:t>
            </a:r>
            <a:r>
              <a:rPr kumimoji="1" lang="en-US" altLang="zh-CN"/>
              <a:t>addIdleHandler</a:t>
            </a:r>
            <a:r>
              <a:rPr kumimoji="1" lang="zh-CN" altLang="en-US"/>
              <a:t>是</a:t>
            </a:r>
            <a:r>
              <a:rPr kumimoji="1" lang="en-US" altLang="zh-CN"/>
              <a:t>MessageQueue</a:t>
            </a:r>
            <a:r>
              <a:rPr kumimoji="1" lang="zh-CN" altLang="en-US"/>
              <a:t>里面的函数，这个不论是主线程，还是咱们自己的线程，都可以通过这个函数来关注线程是否</a:t>
            </a:r>
            <a:r>
              <a:rPr kumimoji="1" lang="en-US" altLang="zh-CN"/>
              <a:t>idle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当然这个</a:t>
            </a:r>
            <a:r>
              <a:rPr kumimoji="1" lang="en-US" altLang="zh-CN"/>
              <a:t>IdleHandler</a:t>
            </a:r>
            <a:r>
              <a:rPr kumimoji="1" lang="zh-CN" altLang="en-US"/>
              <a:t>也可以删除的啊。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咱们看下他的实现原理，这只是给</a:t>
            </a:r>
            <a:r>
              <a:rPr kumimoji="1" lang="en-US" altLang="zh-CN"/>
              <a:t>IdleHandler</a:t>
            </a:r>
            <a:r>
              <a:rPr kumimoji="1" lang="zh-CN" altLang="en-US"/>
              <a:t>加到一个列表里，看看他是在哪里用到的，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6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咱们先回忆一下一个线程进入</a:t>
            </a:r>
            <a:r>
              <a:rPr kumimoji="1" lang="en-US" altLang="zh-CN"/>
              <a:t>loop</a:t>
            </a:r>
            <a:r>
              <a:rPr kumimoji="1" lang="zh-CN" altLang="en-US"/>
              <a:t>循环的过程，</a:t>
            </a:r>
            <a:endParaRPr kumimoji="1" lang="en-US" altLang="zh-CN"/>
          </a:p>
          <a:p>
            <a:r>
              <a:rPr kumimoji="1" lang="zh-CN" altLang="en-US"/>
              <a:t>首先，线程</a:t>
            </a:r>
            <a:r>
              <a:rPr kumimoji="1" lang="en-US" altLang="zh-CN"/>
              <a:t>prepare</a:t>
            </a:r>
            <a:r>
              <a:rPr kumimoji="1" lang="zh-CN" altLang="en-US"/>
              <a:t>好一个</a:t>
            </a:r>
            <a:r>
              <a:rPr kumimoji="1" lang="en-US" altLang="zh-CN"/>
              <a:t>looper</a:t>
            </a:r>
            <a:r>
              <a:rPr kumimoji="1" lang="zh-CN" altLang="en-US"/>
              <a:t>，然后做一些准备工作，最后进入</a:t>
            </a:r>
            <a:r>
              <a:rPr kumimoji="1" lang="en-US" altLang="zh-CN"/>
              <a:t>loop</a:t>
            </a:r>
            <a:r>
              <a:rPr kumimoji="1" lang="zh-CN" altLang="en-US"/>
              <a:t>循环，这个函数就是</a:t>
            </a:r>
            <a:r>
              <a:rPr kumimoji="1" lang="en-US" altLang="zh-CN"/>
              <a:t>looper</a:t>
            </a:r>
            <a:r>
              <a:rPr kumimoji="1" lang="zh-CN" altLang="en-US"/>
              <a:t>的</a:t>
            </a:r>
            <a:r>
              <a:rPr kumimoji="1" lang="en-US" altLang="zh-CN"/>
              <a:t>loop</a:t>
            </a:r>
            <a:r>
              <a:rPr kumimoji="1" lang="zh-CN" altLang="en-US"/>
              <a:t>函数，在里面果然有个</a:t>
            </a:r>
            <a:r>
              <a:rPr kumimoji="1" lang="en-US" altLang="zh-CN"/>
              <a:t>for</a:t>
            </a:r>
            <a:r>
              <a:rPr kumimoji="1" lang="zh-CN" altLang="en-US"/>
              <a:t>循环，调用</a:t>
            </a:r>
            <a:r>
              <a:rPr kumimoji="1" lang="en-US" altLang="zh-CN"/>
              <a:t>MessageQueue</a:t>
            </a:r>
            <a:r>
              <a:rPr kumimoji="1" lang="zh-CN" altLang="en-US"/>
              <a:t>的</a:t>
            </a:r>
            <a:r>
              <a:rPr kumimoji="1" lang="en-US" altLang="zh-CN"/>
              <a:t>next</a:t>
            </a:r>
            <a:r>
              <a:rPr kumimoji="1" lang="zh-CN" altLang="en-US"/>
              <a:t>函数从里面取消息，然后在消息的</a:t>
            </a:r>
            <a:r>
              <a:rPr kumimoji="1" lang="en-US" altLang="zh-CN"/>
              <a:t>target</a:t>
            </a:r>
            <a:r>
              <a:rPr kumimoji="1" lang="zh-CN" altLang="en-US"/>
              <a:t> </a:t>
            </a:r>
            <a:r>
              <a:rPr kumimoji="1" lang="en-US" altLang="zh-CN"/>
              <a:t>handler</a:t>
            </a:r>
            <a:r>
              <a:rPr kumimoji="1" lang="zh-CN" altLang="en-US"/>
              <a:t>中进行分发，最后再回收消息。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如果没有消息的话，这个</a:t>
            </a:r>
            <a:r>
              <a:rPr kumimoji="1" lang="en-US" altLang="zh-CN"/>
              <a:t>MessageQueue</a:t>
            </a:r>
            <a:r>
              <a:rPr kumimoji="1" lang="zh-CN" altLang="en-US"/>
              <a:t>的</a:t>
            </a:r>
            <a:r>
              <a:rPr kumimoji="1" lang="en-US" altLang="zh-CN"/>
              <a:t>next</a:t>
            </a:r>
            <a:r>
              <a:rPr kumimoji="1" lang="zh-CN" altLang="en-US"/>
              <a:t>函数会阻塞在那里，其实</a:t>
            </a:r>
            <a:r>
              <a:rPr kumimoji="1" lang="en-US" altLang="zh-CN"/>
              <a:t>idleHandler</a:t>
            </a:r>
            <a:r>
              <a:rPr kumimoji="1" lang="zh-CN" altLang="en-US"/>
              <a:t>的处理就在这个</a:t>
            </a:r>
            <a:r>
              <a:rPr kumimoji="1" lang="en-US" altLang="zh-CN"/>
              <a:t>MessageQueue</a:t>
            </a:r>
            <a:r>
              <a:rPr kumimoji="1" lang="zh-CN" altLang="en-US"/>
              <a:t>的</a:t>
            </a:r>
            <a:r>
              <a:rPr kumimoji="1" lang="en-US" altLang="zh-CN"/>
              <a:t>next</a:t>
            </a:r>
            <a:r>
              <a:rPr kumimoji="1" lang="zh-CN" altLang="en-US"/>
              <a:t>函数里面，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4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咱们看下这块代码，这个</a:t>
            </a:r>
            <a:r>
              <a:rPr kumimoji="1" lang="en-US" altLang="zh-CN"/>
              <a:t>Next</a:t>
            </a:r>
            <a:r>
              <a:rPr kumimoji="1" lang="zh-CN" altLang="en-US"/>
              <a:t>函数咱们之前的课讲过，只不过没有提到</a:t>
            </a:r>
            <a:r>
              <a:rPr kumimoji="1" lang="en-US" altLang="zh-CN"/>
              <a:t>idleHandler</a:t>
            </a:r>
            <a:r>
              <a:rPr kumimoji="1" lang="zh-CN" altLang="en-US"/>
              <a:t>这块，只说过会在一个</a:t>
            </a:r>
            <a:r>
              <a:rPr kumimoji="1" lang="en-US" altLang="zh-CN"/>
              <a:t>for</a:t>
            </a:r>
            <a:r>
              <a:rPr kumimoji="1" lang="zh-CN" altLang="en-US"/>
              <a:t>循环里阻塞等待可处理的消息，如果有消息就返回，没有消息就不断地循环等待。那其实，如果没有消息，然后呢在进入下一次循环准备休眠的时候，这里会先处理一下</a:t>
            </a:r>
            <a:r>
              <a:rPr kumimoji="1" lang="en-US" altLang="zh-CN"/>
              <a:t>idleHandler</a:t>
            </a:r>
            <a:r>
              <a:rPr kumimoji="1" lang="zh-CN" altLang="en-US"/>
              <a:t>，大家看，首先看注册了多少个</a:t>
            </a:r>
            <a:r>
              <a:rPr kumimoji="1" lang="en-US" altLang="zh-CN"/>
              <a:t>IdleHandler</a:t>
            </a:r>
            <a:r>
              <a:rPr kumimoji="1" lang="zh-CN" altLang="en-US"/>
              <a:t>，如果没有</a:t>
            </a:r>
            <a:r>
              <a:rPr kumimoji="1" lang="en-US" altLang="zh-CN"/>
              <a:t>idleHandler</a:t>
            </a:r>
            <a:r>
              <a:rPr kumimoji="1" lang="zh-CN" altLang="en-US"/>
              <a:t>，就直接进入下一次循环准备休眠吧。如果有</a:t>
            </a:r>
            <a:r>
              <a:rPr kumimoji="1" lang="en-US" altLang="zh-CN"/>
              <a:t>idleHandler</a:t>
            </a:r>
            <a:r>
              <a:rPr kumimoji="1" lang="zh-CN" altLang="en-US"/>
              <a:t>，就依次回调这些</a:t>
            </a:r>
            <a:r>
              <a:rPr kumimoji="1" lang="en-US" altLang="zh-CN"/>
              <a:t>IdleHandler</a:t>
            </a:r>
            <a:r>
              <a:rPr kumimoji="1" lang="zh-CN" altLang="en-US"/>
              <a:t>的</a:t>
            </a:r>
            <a:r>
              <a:rPr kumimoji="1" lang="en-US" altLang="zh-CN"/>
              <a:t>queueIdle</a:t>
            </a:r>
            <a:r>
              <a:rPr kumimoji="1" lang="zh-CN" altLang="en-US"/>
              <a:t>函数，如果返回</a:t>
            </a:r>
            <a:r>
              <a:rPr kumimoji="1" lang="en-US" altLang="zh-CN"/>
              <a:t>false</a:t>
            </a:r>
            <a:r>
              <a:rPr kumimoji="1" lang="zh-CN" altLang="en-US"/>
              <a:t>，表示这个</a:t>
            </a:r>
            <a:r>
              <a:rPr kumimoji="1" lang="en-US" altLang="zh-CN"/>
              <a:t>IdleHandler</a:t>
            </a:r>
            <a:r>
              <a:rPr kumimoji="1" lang="zh-CN" altLang="en-US"/>
              <a:t>是一次性的，用完就得删了，如果返回</a:t>
            </a:r>
            <a:r>
              <a:rPr kumimoji="1" lang="en-US" altLang="zh-CN"/>
              <a:t>true</a:t>
            </a:r>
            <a:r>
              <a:rPr kumimoji="1" lang="zh-CN" altLang="en-US"/>
              <a:t>，表示这个</a:t>
            </a:r>
            <a:r>
              <a:rPr kumimoji="1" lang="en-US" altLang="zh-CN"/>
              <a:t>IdleHandler</a:t>
            </a:r>
            <a:r>
              <a:rPr kumimoji="1" lang="zh-CN" altLang="en-US"/>
              <a:t>用了还得留着，下次继续用。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05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</a:t>
            </a:r>
            <a:r>
              <a:rPr kumimoji="1" lang="en-US" altLang="zh-CN"/>
              <a:t>,IdleHandler</a:t>
            </a:r>
            <a:r>
              <a:rPr kumimoji="1" lang="zh-CN" altLang="en-US"/>
              <a:t>原理说完了，咱们来看看</a:t>
            </a:r>
            <a:r>
              <a:rPr kumimoji="1" lang="en-US" altLang="zh-CN"/>
              <a:t>framework</a:t>
            </a:r>
            <a:r>
              <a:rPr kumimoji="1" lang="zh-CN" altLang="en-US"/>
              <a:t>里面有不有用到了这个的，咱们随便找几个，</a:t>
            </a:r>
            <a:endParaRPr kumimoji="1" lang="en-US" altLang="zh-CN"/>
          </a:p>
          <a:p>
            <a:r>
              <a:rPr kumimoji="1" lang="zh-CN" altLang="en-US"/>
              <a:t>这个是</a:t>
            </a:r>
            <a:r>
              <a:rPr kumimoji="1" lang="en-US" altLang="zh-CN"/>
              <a:t>ActivityThread</a:t>
            </a:r>
            <a:r>
              <a:rPr kumimoji="1" lang="zh-CN" altLang="en-US"/>
              <a:t>里面的，趁着主线程空闲，触发了一次</a:t>
            </a:r>
            <a:r>
              <a:rPr kumimoji="1" lang="en-US" altLang="zh-CN"/>
              <a:t>Concurrent</a:t>
            </a:r>
            <a:r>
              <a:rPr kumimoji="1" lang="zh-CN" altLang="en-US"/>
              <a:t> </a:t>
            </a:r>
            <a:r>
              <a:rPr kumimoji="1" lang="en-US" altLang="zh-CN"/>
              <a:t>GC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2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</a:t>
            </a:r>
            <a:r>
              <a:rPr kumimoji="1" lang="en-US" altLang="zh-CN"/>
              <a:t>Instrumentation</a:t>
            </a:r>
            <a:r>
              <a:rPr kumimoji="1" lang="zh-CN" altLang="en-US"/>
              <a:t>这个类里，这个</a:t>
            </a:r>
            <a:r>
              <a:rPr kumimoji="1" lang="en-US" altLang="zh-CN"/>
              <a:t>waitForIdle</a:t>
            </a:r>
            <a:r>
              <a:rPr kumimoji="1" lang="zh-CN" altLang="en-US"/>
              <a:t>函数，等待线程</a:t>
            </a:r>
            <a:r>
              <a:rPr kumimoji="1" lang="en-US" altLang="zh-CN"/>
              <a:t>idle</a:t>
            </a:r>
            <a:r>
              <a:rPr kumimoji="1" lang="zh-CN" altLang="en-US"/>
              <a:t>的时候，执行这个传进来的</a:t>
            </a:r>
            <a:r>
              <a:rPr kumimoji="1" lang="en-US" altLang="zh-CN"/>
              <a:t>runable</a:t>
            </a:r>
            <a:r>
              <a:rPr kumimoji="1" lang="zh-CN" altLang="en-US"/>
              <a:t>，这个就是个异步的回调。最后返回</a:t>
            </a:r>
            <a:r>
              <a:rPr kumimoji="1" lang="en-US" altLang="zh-CN"/>
              <a:t>false</a:t>
            </a:r>
            <a:r>
              <a:rPr kumimoji="1" lang="zh-CN" altLang="en-US"/>
              <a:t>，表示这个就是个一次性的回调。为什么结尾</a:t>
            </a:r>
            <a:r>
              <a:rPr kumimoji="1" lang="en-US" altLang="zh-CN"/>
              <a:t>post</a:t>
            </a:r>
            <a:r>
              <a:rPr kumimoji="1" lang="zh-CN" altLang="en-US"/>
              <a:t>了一个空的</a:t>
            </a:r>
            <a:r>
              <a:rPr kumimoji="1" lang="en-US" altLang="zh-CN"/>
              <a:t>runnable</a:t>
            </a:r>
            <a:r>
              <a:rPr kumimoji="1" lang="zh-CN" altLang="en-US"/>
              <a:t>呢？想一想，如果当前线程就是</a:t>
            </a:r>
            <a:r>
              <a:rPr kumimoji="1" lang="en-US" altLang="zh-CN"/>
              <a:t>idle</a:t>
            </a:r>
            <a:r>
              <a:rPr kumimoji="1" lang="zh-CN" altLang="en-US"/>
              <a:t>的怎么办？那当前就需要触发</a:t>
            </a:r>
            <a:r>
              <a:rPr kumimoji="1" lang="en-US" altLang="zh-CN"/>
              <a:t>idle</a:t>
            </a:r>
            <a:r>
              <a:rPr kumimoji="1" lang="zh-CN" altLang="en-US"/>
              <a:t>的回调啊，所以最后的办法就是丢一个空消息，这个消息一分发完，就能触发</a:t>
            </a:r>
            <a:r>
              <a:rPr kumimoji="1" lang="en-US" altLang="zh-CN"/>
              <a:t>idle</a:t>
            </a:r>
            <a:r>
              <a:rPr kumimoji="1" lang="zh-CN" altLang="en-US"/>
              <a:t>的回调了。如果当前线程不是</a:t>
            </a:r>
            <a:r>
              <a:rPr kumimoji="1" lang="en-US" altLang="zh-CN"/>
              <a:t>idle</a:t>
            </a:r>
            <a:r>
              <a:rPr kumimoji="1" lang="zh-CN" altLang="en-US"/>
              <a:t>也没事，多加一个空消息也没什么。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25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咱们刚看了</a:t>
            </a:r>
            <a:r>
              <a:rPr kumimoji="1" lang="en-US" altLang="zh-CN"/>
              <a:t>idle</a:t>
            </a:r>
            <a:r>
              <a:rPr kumimoji="1" lang="zh-CN" altLang="en-US"/>
              <a:t>的异步回调，现在再来看一个</a:t>
            </a:r>
            <a:r>
              <a:rPr kumimoji="1" lang="en-US" altLang="zh-CN"/>
              <a:t>idle</a:t>
            </a:r>
            <a:r>
              <a:rPr kumimoji="1" lang="zh-CN" altLang="en-US"/>
              <a:t>的同步等待，这个</a:t>
            </a:r>
            <a:r>
              <a:rPr kumimoji="1" lang="en-US" altLang="zh-CN"/>
              <a:t>Idler</a:t>
            </a:r>
            <a:r>
              <a:rPr kumimoji="1" lang="zh-CN" altLang="en-US"/>
              <a:t>传的</a:t>
            </a:r>
            <a:r>
              <a:rPr kumimoji="1" lang="en-US" altLang="zh-CN"/>
              <a:t>callback</a:t>
            </a:r>
            <a:r>
              <a:rPr kumimoji="1" lang="zh-CN" altLang="en-US"/>
              <a:t>是个</a:t>
            </a:r>
            <a:r>
              <a:rPr kumimoji="1" lang="en-US" altLang="zh-CN"/>
              <a:t>null</a:t>
            </a:r>
            <a:r>
              <a:rPr kumimoji="1" lang="zh-CN" altLang="en-US"/>
              <a:t>，所以不会触发</a:t>
            </a:r>
            <a:r>
              <a:rPr kumimoji="1" lang="en-US" altLang="zh-CN"/>
              <a:t>callback</a:t>
            </a:r>
            <a:r>
              <a:rPr kumimoji="1" lang="zh-CN" altLang="en-US"/>
              <a:t>了，而是一直在等</a:t>
            </a:r>
            <a:r>
              <a:rPr kumimoji="1" lang="en-US" altLang="zh-CN"/>
              <a:t>idle</a:t>
            </a:r>
            <a:r>
              <a:rPr kumimoji="1" lang="zh-CN" altLang="en-US"/>
              <a:t>呢，这有个</a:t>
            </a:r>
            <a:r>
              <a:rPr kumimoji="1" lang="en-US" altLang="zh-CN"/>
              <a:t>wait</a:t>
            </a:r>
            <a:r>
              <a:rPr kumimoji="1" lang="zh-CN" altLang="en-US"/>
              <a:t>函数。直到</a:t>
            </a:r>
            <a:r>
              <a:rPr kumimoji="1" lang="en-US" altLang="zh-CN"/>
              <a:t>queueIdle</a:t>
            </a:r>
            <a:r>
              <a:rPr kumimoji="1" lang="zh-CN" altLang="en-US"/>
              <a:t>这个被回调到了，然后</a:t>
            </a:r>
            <a:r>
              <a:rPr kumimoji="1" lang="en-US" altLang="zh-CN"/>
              <a:t>notifyAll</a:t>
            </a:r>
            <a:r>
              <a:rPr kumimoji="1" lang="zh-CN" altLang="en-US"/>
              <a:t>通知所有人，别人才会唤醒了。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865A2-BDAA-5A4D-9C31-7D5F799D6495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6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1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5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5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39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9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5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2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14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94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7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EDB7-6983-AE48-8105-793915CB4F18}" type="datetimeFigureOut">
              <a:t>2019/3/18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F3EC-1E81-564A-A5FD-1ED92B34120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8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FA17-609C-644B-9573-AA20E83D1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05716"/>
            <a:ext cx="6858000" cy="532068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IdleHanlder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</p:spTree>
    <p:extLst>
      <p:ext uri="{BB962C8B-B14F-4D97-AF65-F5344CB8AC3E}">
        <p14:creationId xmlns:p14="http://schemas.microsoft.com/office/powerpoint/2010/main" val="3955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C33A-EA0D-4140-8129-3E7F402C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适用场景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延迟执行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2F48AD-2E0B-F546-BF07-625E6692C61D}"/>
              </a:ext>
            </a:extLst>
          </p:cNvPr>
          <p:cNvSpPr/>
          <p:nvPr/>
        </p:nvSpPr>
        <p:spPr>
          <a:xfrm>
            <a:off x="1423686" y="1268016"/>
            <a:ext cx="6296628" cy="341632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(Bundle savedInstanceState)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.onCreate(savedInstanceState)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setContentView(R.layout.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activity_main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.postDelayed(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Runnable()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doSomething()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3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06258-B143-B14F-976C-AAC54069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适用场景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A243-EA53-2F42-907B-4CDF5EC9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长期有效的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不紧急的</a:t>
            </a:r>
          </a:p>
        </p:txBody>
      </p:sp>
    </p:spTree>
    <p:extLst>
      <p:ext uri="{BB962C8B-B14F-4D97-AF65-F5344CB8AC3E}">
        <p14:creationId xmlns:p14="http://schemas.microsoft.com/office/powerpoint/2010/main" val="10088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06258-B143-B14F-976C-AAC54069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适用场景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批量任务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A243-EA53-2F42-907B-4CDF5EC9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任务密集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只关注最终结果</a:t>
            </a:r>
          </a:p>
        </p:txBody>
      </p:sp>
    </p:spTree>
    <p:extLst>
      <p:ext uri="{BB962C8B-B14F-4D97-AF65-F5344CB8AC3E}">
        <p14:creationId xmlns:p14="http://schemas.microsoft.com/office/powerpoint/2010/main" val="25796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6630-869F-5D4D-B370-064A0AC7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IdleHandler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81AC1-E839-A141-AED1-25AEB9B8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这个是干嘛的？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他的实现原理是怎样的？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自己的项目中用到了没有，举例说明一下  </a:t>
            </a:r>
          </a:p>
        </p:txBody>
      </p:sp>
    </p:spTree>
    <p:extLst>
      <p:ext uri="{BB962C8B-B14F-4D97-AF65-F5344CB8AC3E}">
        <p14:creationId xmlns:p14="http://schemas.microsoft.com/office/powerpoint/2010/main" val="250994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0948-C183-4542-9FC9-1C1FE34B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1264C-AD01-EE42-91F1-892A0267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是否了解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IdleHandler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是否熟悉他的实现原理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是否了解他的使用场景，举例说明</a:t>
            </a:r>
          </a:p>
        </p:txBody>
      </p:sp>
    </p:spTree>
    <p:extLst>
      <p:ext uri="{BB962C8B-B14F-4D97-AF65-F5344CB8AC3E}">
        <p14:creationId xmlns:p14="http://schemas.microsoft.com/office/powerpoint/2010/main" val="404742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163506-8379-5845-8A5B-204221B6A351}"/>
              </a:ext>
            </a:extLst>
          </p:cNvPr>
          <p:cNvSpPr/>
          <p:nvPr/>
        </p:nvSpPr>
        <p:spPr>
          <a:xfrm>
            <a:off x="181069" y="586591"/>
            <a:ext cx="8781862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/**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 Callback interface for discovering when a thread is going to block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 waiting for more messages.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interface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IdleHandler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/**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Called when the message queue has run out of messages and will now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wait for more.  Return true to keep your idle handler active, false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to have it removed.  This may be called if there are still messages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pending in the queue, but they are all scheduled to be dispatched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 after the current time.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*/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queueIdle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6DEF82-8DB2-584E-9933-74A375962262}"/>
              </a:ext>
            </a:extLst>
          </p:cNvPr>
          <p:cNvSpPr/>
          <p:nvPr/>
        </p:nvSpPr>
        <p:spPr>
          <a:xfrm>
            <a:off x="624662" y="199631"/>
            <a:ext cx="7894675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myQueue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().addIdleHandler(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MessageQueue.IdleHandler()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1BA4B0-97A1-9B4A-8390-7D4459C64201}"/>
              </a:ext>
            </a:extLst>
          </p:cNvPr>
          <p:cNvSpPr/>
          <p:nvPr/>
        </p:nvSpPr>
        <p:spPr>
          <a:xfrm>
            <a:off x="624661" y="2841801"/>
            <a:ext cx="7894675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addIdleHandler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(IdleHandler handler)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mIdleHandlers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.add(handler)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77D06-08FC-6042-BF00-F0E698A16329}"/>
              </a:ext>
            </a:extLst>
          </p:cNvPr>
          <p:cNvSpPr/>
          <p:nvPr/>
        </p:nvSpPr>
        <p:spPr>
          <a:xfrm>
            <a:off x="2247707" y="4134463"/>
            <a:ext cx="2773516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ArrayList&lt;IdleHandler&gt;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2250491-3169-2A49-AAFF-BCF98DE4E458}"/>
              </a:ext>
            </a:extLst>
          </p:cNvPr>
          <p:cNvCxnSpPr/>
          <p:nvPr/>
        </p:nvCxnSpPr>
        <p:spPr>
          <a:xfrm>
            <a:off x="1818166" y="3689500"/>
            <a:ext cx="414670" cy="4449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5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00326C-0EF3-864A-8C7F-4C4BB04110AC}"/>
              </a:ext>
            </a:extLst>
          </p:cNvPr>
          <p:cNvSpPr/>
          <p:nvPr/>
        </p:nvSpPr>
        <p:spPr>
          <a:xfrm>
            <a:off x="345558" y="448092"/>
            <a:ext cx="8452885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 me 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 queue = me.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mQueue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Message msg = queue.next()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(msg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.dispatchMessage(msg)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msg.recycleUnchecked()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35FBFD-B584-1942-B63F-D48B9703F6F3}"/>
              </a:ext>
            </a:extLst>
          </p:cNvPr>
          <p:cNvSpPr/>
          <p:nvPr/>
        </p:nvSpPr>
        <p:spPr>
          <a:xfrm>
            <a:off x="37214" y="63371"/>
            <a:ext cx="9069572" cy="501675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;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nativePollOnce(ptr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nextPollTimeoutMillis)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看消息列表是否有消息可以分发的，如果有，就返回该消息</a:t>
            </a:r>
            <a:b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走到这说明没有消息可以分发的，下一个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循环就要进入休眠了</a:t>
            </a:r>
            <a:b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(pendingIdleHandlerCount &lt;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pendingIdleHandlerCount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mIdleHandlers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(pendingIdleHandlerCount &lt;=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mPendingIdleHandlers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mIdleHandlers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.toArray(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mPendingIdleHandlers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 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 &lt; pendingIdleHandlerCount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IdleHandler idler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mPendingIdleHandlers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[i]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(!(idler.queueIdle()))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mIdleHandlers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.remove(idler)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4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BF537A7-2F4D-3945-B623-4AE9C9B10C30}"/>
              </a:ext>
            </a:extLst>
          </p:cNvPr>
          <p:cNvSpPr/>
          <p:nvPr/>
        </p:nvSpPr>
        <p:spPr>
          <a:xfrm>
            <a:off x="1228060" y="237374"/>
            <a:ext cx="6687880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scheduleGcIdler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mGcIdlerScheduled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mGcIdlerScheduled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myQueue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().addIdleHandler(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mGcIdler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.removeMessages(H.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GC_WHEN_IDLE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CA1D33-350C-524D-ABED-8940D0B2A35E}"/>
              </a:ext>
            </a:extLst>
          </p:cNvPr>
          <p:cNvSpPr/>
          <p:nvPr/>
        </p:nvSpPr>
        <p:spPr>
          <a:xfrm>
            <a:off x="1228060" y="2835176"/>
            <a:ext cx="6687880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GcIdler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MessageQueue.IdleHandler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doGcIfNeeded()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DF1692-759C-0643-B129-2DC40B1981DD}"/>
              </a:ext>
            </a:extLst>
          </p:cNvPr>
          <p:cNvSpPr/>
          <p:nvPr/>
        </p:nvSpPr>
        <p:spPr>
          <a:xfrm>
            <a:off x="4193267" y="4162721"/>
            <a:ext cx="3354573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BinderInternal.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forceGc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"bg"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4D2B529-298C-9740-B1DE-04463FDA3EE5}"/>
              </a:ext>
            </a:extLst>
          </p:cNvPr>
          <p:cNvCxnSpPr/>
          <p:nvPr/>
        </p:nvCxnSpPr>
        <p:spPr>
          <a:xfrm>
            <a:off x="3700130" y="3850838"/>
            <a:ext cx="493137" cy="3118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168328-11F8-4B46-B4B9-372F87437DA8}"/>
              </a:ext>
            </a:extLst>
          </p:cNvPr>
          <p:cNvSpPr/>
          <p:nvPr/>
        </p:nvSpPr>
        <p:spPr>
          <a:xfrm>
            <a:off x="265814" y="301722"/>
            <a:ext cx="8612371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(Runnable recipient)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mMessageQueue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.addIdleHandler(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Idler(recipient))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.getHandler().post(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EmptyRunnable())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1D1B8-3423-9B4A-90BB-6735B677DE35}"/>
              </a:ext>
            </a:extLst>
          </p:cNvPr>
          <p:cNvSpPr/>
          <p:nvPr/>
        </p:nvSpPr>
        <p:spPr>
          <a:xfrm>
            <a:off x="265814" y="1979456"/>
            <a:ext cx="8612371" cy="28623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final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Idler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MessageQueue.IdleHandler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mCallback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mCallback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.run()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3B7DB75-C6A8-A248-9A5B-6ACD4D796F5B}"/>
              </a:ext>
            </a:extLst>
          </p:cNvPr>
          <p:cNvCxnSpPr/>
          <p:nvPr/>
        </p:nvCxnSpPr>
        <p:spPr>
          <a:xfrm flipH="1">
            <a:off x="3306726" y="839972"/>
            <a:ext cx="1807534" cy="11394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5EB530-CB90-BA41-9133-EB3D1BAFECDB}"/>
              </a:ext>
            </a:extLst>
          </p:cNvPr>
          <p:cNvSpPr/>
          <p:nvPr/>
        </p:nvSpPr>
        <p:spPr>
          <a:xfrm>
            <a:off x="1557670" y="407495"/>
            <a:ext cx="6028660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waitForIdleSync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Idler idler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Idler(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mMessageQueue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.addIdleHandler(idler)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.getHandler().post(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EmptyRunnable())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idler.waitForIdle()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C14717-8B66-BD49-AB61-67D3B6F167F7}"/>
              </a:ext>
            </a:extLst>
          </p:cNvPr>
          <p:cNvSpPr/>
          <p:nvPr/>
        </p:nvSpPr>
        <p:spPr>
          <a:xfrm>
            <a:off x="159488" y="2571750"/>
            <a:ext cx="3817089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mIdle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notifyAll()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8DA57C-C6D8-3340-8C74-1E19680DE4CE}"/>
              </a:ext>
            </a:extLst>
          </p:cNvPr>
          <p:cNvSpPr/>
          <p:nvPr/>
        </p:nvSpPr>
        <p:spPr>
          <a:xfrm>
            <a:off x="4274289" y="2017752"/>
            <a:ext cx="4710223" cy="28623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try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wait()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catch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(InterruptedException 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3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1428</Words>
  <Application>Microsoft Macintosh PowerPoint</Application>
  <PresentationFormat>全屏显示(16:9)</PresentationFormat>
  <Paragraphs>79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说说IdleHanlder的原理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适用场景—延迟执行</vt:lpstr>
      <vt:lpstr>适用场景—后台任务</vt:lpstr>
      <vt:lpstr>适用场景—批量任务</vt:lpstr>
      <vt:lpstr>说说IdleHandler的原理？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151</cp:revision>
  <dcterms:created xsi:type="dcterms:W3CDTF">2019-03-17T14:29:42Z</dcterms:created>
  <dcterms:modified xsi:type="dcterms:W3CDTF">2019-03-18T09:12:20Z</dcterms:modified>
</cp:coreProperties>
</file>