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 snapToObjects="1">
      <p:cViewPr varScale="1">
        <p:scale>
          <a:sx n="141" d="100"/>
          <a:sy n="14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6A69-F46A-524A-9911-C694009D6577}" type="datetimeFigureOut">
              <a:t>2019/3/18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B7E4-EA53-5746-834F-13E8634B08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681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6A69-F46A-524A-9911-C694009D6577}" type="datetimeFigureOut">
              <a:t>2019/3/18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B7E4-EA53-5746-834F-13E8634B08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284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6A69-F46A-524A-9911-C694009D6577}" type="datetimeFigureOut">
              <a:t>2019/3/18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B7E4-EA53-5746-834F-13E8634B08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523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6A69-F46A-524A-9911-C694009D6577}" type="datetimeFigureOut">
              <a:t>2019/3/18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B7E4-EA53-5746-834F-13E8634B08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800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6A69-F46A-524A-9911-C694009D6577}" type="datetimeFigureOut">
              <a:t>2019/3/18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B7E4-EA53-5746-834F-13E8634B08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158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6A69-F46A-524A-9911-C694009D6577}" type="datetimeFigureOut">
              <a:t>2019/3/18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B7E4-EA53-5746-834F-13E8634B08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22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6A69-F46A-524A-9911-C694009D6577}" type="datetimeFigureOut">
              <a:t>2019/3/18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B7E4-EA53-5746-834F-13E8634B08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848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6A69-F46A-524A-9911-C694009D6577}" type="datetimeFigureOut">
              <a:t>2019/3/18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B7E4-EA53-5746-834F-13E8634B08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97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6A69-F46A-524A-9911-C694009D6577}" type="datetimeFigureOut">
              <a:t>2019/3/18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B7E4-EA53-5746-834F-13E8634B08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36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6A69-F46A-524A-9911-C694009D6577}" type="datetimeFigureOut">
              <a:t>2019/3/18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B7E4-EA53-5746-834F-13E8634B08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599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6A69-F46A-524A-9911-C694009D6577}" type="datetimeFigureOut">
              <a:t>2019/3/18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B7E4-EA53-5746-834F-13E8634B08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404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06A69-F46A-524A-9911-C694009D6577}" type="datetimeFigureOut">
              <a:t>2019/3/18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FB7E4-EA53-5746-834F-13E8634B08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796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2D4D9-AA77-8B43-915D-F7CEE67EF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74029"/>
            <a:ext cx="6858000" cy="595442"/>
          </a:xfrm>
        </p:spPr>
        <p:txBody>
          <a:bodyPr anchor="ctr">
            <a:normAutofit/>
          </a:bodyPr>
          <a:lstStyle/>
          <a:p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谈谈对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的理解</a:t>
            </a:r>
          </a:p>
        </p:txBody>
      </p:sp>
    </p:spTree>
    <p:extLst>
      <p:ext uri="{BB962C8B-B14F-4D97-AF65-F5344CB8AC3E}">
        <p14:creationId xmlns:p14="http://schemas.microsoft.com/office/powerpoint/2010/main" val="412338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</Words>
  <Application>Microsoft Macintosh PowerPoint</Application>
  <PresentationFormat>全屏显示(16:9)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Microsoft YaHei</vt:lpstr>
      <vt:lpstr>Arial</vt:lpstr>
      <vt:lpstr>Calibri</vt:lpstr>
      <vt:lpstr>Calibri Light</vt:lpstr>
      <vt:lpstr>Office 主题​​</vt:lpstr>
      <vt:lpstr>谈谈对surface的理解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谈谈对surface的理解</dc:title>
  <dc:creator>Microsoft Office User</dc:creator>
  <cp:lastModifiedBy>Microsoft Office User</cp:lastModifiedBy>
  <cp:revision>1</cp:revision>
  <dcterms:created xsi:type="dcterms:W3CDTF">2019-03-18T09:14:52Z</dcterms:created>
  <dcterms:modified xsi:type="dcterms:W3CDTF">2019-03-18T09:15:52Z</dcterms:modified>
</cp:coreProperties>
</file>