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64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87635"/>
  </p:normalViewPr>
  <p:slideViewPr>
    <p:cSldViewPr snapToGrid="0" snapToObjects="1">
      <p:cViewPr varScale="1">
        <p:scale>
          <a:sx n="90" d="100"/>
          <a:sy n="90" d="100"/>
        </p:scale>
        <p:origin x="232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45BA40-B8E7-A941-AF3A-D65C27E5E3EC}" type="datetimeFigureOut">
              <a:t>2019/2/13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42181A-3604-1B42-81FF-851D985DC12C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854379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单进程的启动和</a:t>
            </a:r>
            <a:r>
              <a:rPr kumimoji="1" lang="en-US" altLang="zh-CN"/>
              <a:t>SystemServer</a:t>
            </a:r>
            <a:r>
              <a:rPr kumimoji="1" lang="zh-CN" altLang="en-US"/>
              <a:t>进程的系统服务启动，重点讲解怎么和</a:t>
            </a:r>
            <a:r>
              <a:rPr kumimoji="1" lang="en-US" altLang="zh-CN"/>
              <a:t>ServiceManager</a:t>
            </a:r>
            <a:r>
              <a:rPr kumimoji="1" lang="zh-CN" altLang="en-US"/>
              <a:t>通信，怎么传输</a:t>
            </a:r>
            <a:r>
              <a:rPr kumimoji="1" lang="en-US" altLang="zh-CN"/>
              <a:t>binder</a:t>
            </a:r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42181A-3604-1B42-81FF-851D985DC12C}" type="slidenum"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952669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078C28-9E01-EB46-A490-614E82FAD652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418943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E2D8A0-8EEF-6942-8504-9BD24DAB8C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F8C13F6-1630-004D-8B32-1CE8DE1ACF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70FA3D-B65C-3C46-8BC8-986130327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52D86-33C4-B545-8E4F-9E430320264A}" type="datetimeFigureOut">
              <a:t>2019/2/13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6613B6-933B-1F44-B10D-1547E2EB2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7A18C1-EB6F-8F4F-98CA-DF38513FB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FCE55-93B1-2942-BF18-F6A1D66629F2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92754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FF1052-BD24-4F4F-8C19-19010C7FC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40B8A0F-C5B2-EE43-B070-98E352BB38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3B71AC-9728-DA43-A1BC-522722435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52D86-33C4-B545-8E4F-9E430320264A}" type="datetimeFigureOut">
              <a:t>2019/2/13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FC10A0-5F84-1E4F-B60C-5E59CB259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58C67F-2D25-B746-824A-F4A7A5B9C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FCE55-93B1-2942-BF18-F6A1D66629F2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92706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0F4AD76-42E3-854C-9846-01C1C33A0C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9917D05-A84C-0B42-A159-86C6E1313C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87C6F1-5051-134B-AD00-91EB0F642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52D86-33C4-B545-8E4F-9E430320264A}" type="datetimeFigureOut">
              <a:t>2019/2/13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3EEF2C-069A-9B4C-84AE-83A7162CD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4288B9-D321-624C-8904-B4EAA6333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FCE55-93B1-2942-BF18-F6A1D66629F2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07574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8A4E1D-625D-CC4E-AD0B-4161883A3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13787F-A2E0-7648-A44B-B6732C3FE4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530B78-7F43-D549-952C-6179D7D54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52D86-33C4-B545-8E4F-9E430320264A}" type="datetimeFigureOut">
              <a:t>2019/2/13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4871EE-FED4-214A-ABB1-A3EAA15EC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FA25BC-5BBA-6449-BD66-BE5F1616A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FCE55-93B1-2942-BF18-F6A1D66629F2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94702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8CFFFE-21B9-794B-A33A-316B65000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3F08B22-3521-6D43-B90E-09A3657451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2F3D86-AA96-9845-A1C9-93F1B12A4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52D86-33C4-B545-8E4F-9E430320264A}" type="datetimeFigureOut">
              <a:t>2019/2/13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13CD8A-56A1-EA4C-84B4-632C3A458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234DE5-143B-454E-B112-FA0DE8791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FCE55-93B1-2942-BF18-F6A1D66629F2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56857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5DEE80-2EBE-3340-AC4C-66FE7AF94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7AFA45-A2C4-DE44-A1D0-1094A9937F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8CB3CB6-C416-7A46-A185-138397BC79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5BFBC82-AAD6-1548-BF43-00FE87EFF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52D86-33C4-B545-8E4F-9E430320264A}" type="datetimeFigureOut">
              <a:t>2019/2/13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6751718-3B2B-1143-938A-B46848346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0C05E5E-1B69-5544-A00A-98B906263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FCE55-93B1-2942-BF18-F6A1D66629F2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4715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397D88-ED84-9D46-A433-582BC6E57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8FB9585-87AF-3A4C-A0C0-7C00E7AB86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37D0E93-F5A9-4B40-894A-6164496EA3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7B54530-73CE-D248-AA00-92CD14EF96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6F0C00D-1ACE-5A4A-952B-46151FF9A6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329E03B-A52C-CB45-8F87-A2A8F7956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52D86-33C4-B545-8E4F-9E430320264A}" type="datetimeFigureOut">
              <a:t>2019/2/13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7D1C242-3F24-F648-9596-58B9DC8D2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7F05EED-D506-6D4B-98F8-0004C5FDF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FCE55-93B1-2942-BF18-F6A1D66629F2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3773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A905B1-07C1-1E4C-82DD-4714CA1C8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0B8DDD3-41DF-9B41-BA06-B16CA6934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52D86-33C4-B545-8E4F-9E430320264A}" type="datetimeFigureOut">
              <a:t>2019/2/13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8EE98A8-30E8-904A-AF0C-BE6EDD120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A1AFE34-EC2D-2047-9B5D-59BCA8763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FCE55-93B1-2942-BF18-F6A1D66629F2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15821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1751F72-8907-5D49-B129-C2964ADBF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52D86-33C4-B545-8E4F-9E430320264A}" type="datetimeFigureOut">
              <a:t>2019/2/13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338884C-722E-7F4E-9864-61E2FF2DF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85B0D7D-5A73-644A-B54B-526FFFCC5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FCE55-93B1-2942-BF18-F6A1D66629F2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32756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97AB78-8CEC-F34B-BEEC-F6A299478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4C653E-36AA-A94D-ADBA-EB1035AC78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D76E655-AD90-454D-B01D-7F287ABA11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C9F6E4E-4156-6F40-AF2B-2A06A004C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52D86-33C4-B545-8E4F-9E430320264A}" type="datetimeFigureOut">
              <a:t>2019/2/13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6584694-3D5B-E14B-94DC-F9BE85414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087EFB4-7B27-BB48-A829-151C7D357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FCE55-93B1-2942-BF18-F6A1D66629F2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08342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95F78E-11DD-3B42-A3DC-FAB4219DD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A8C8614-3027-EE4D-898B-33150E067F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CFBA54A-615A-5940-8E24-DBD6FEA095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3877D9D-FCEF-DF4E-9347-073879F0E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52D86-33C4-B545-8E4F-9E430320264A}" type="datetimeFigureOut">
              <a:t>2019/2/13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EB3E394-C6AF-3947-BB66-82F35CF02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A23884B-EF2E-7042-B030-9228D0E7C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FCE55-93B1-2942-BF18-F6A1D66629F2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72257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791CB86-21DE-1E49-BC4A-7CCC39E18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45907A4-329C-0A4C-AAD7-48193FBBEB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7A9395-11A0-8147-AB86-E0184C749A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F52D86-33C4-B545-8E4F-9E430320264A}" type="datetimeFigureOut">
              <a:t>2019/2/13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862FE4-019A-CA41-9FBE-6F1FAB7DE2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727AA2-2A0B-0144-8C1A-3D34076176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3FCE55-93B1-2942-BF18-F6A1D66629F2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86751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D4C51D-619C-7640-9699-AB170F10F7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124867"/>
            <a:ext cx="9144000" cy="608267"/>
          </a:xfrm>
        </p:spPr>
        <p:txBody>
          <a:bodyPr anchor="ctr" anchorCtr="0">
            <a:normAutofit/>
          </a:bodyPr>
          <a:lstStyle/>
          <a:p>
            <a:r>
              <a:rPr kumimoji="1" lang="zh-CN" altLang="en-US" sz="32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系统服务启动的相关面试问题</a:t>
            </a:r>
          </a:p>
        </p:txBody>
      </p:sp>
    </p:spTree>
    <p:extLst>
      <p:ext uri="{BB962C8B-B14F-4D97-AF65-F5344CB8AC3E}">
        <p14:creationId xmlns:p14="http://schemas.microsoft.com/office/powerpoint/2010/main" val="3001334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720600"/>
            <a:ext cx="10515600" cy="720000"/>
          </a:xfrm>
        </p:spPr>
        <p:txBody>
          <a:bodyPr>
            <a:noAutofit/>
          </a:bodyPr>
          <a:lstStyle/>
          <a:p>
            <a:pPr algn="ctr"/>
            <a:r>
              <a:rPr kumimoji="1" lang="zh-CN" altLang="en-US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系统服务</a:t>
            </a:r>
            <a:r>
              <a:rPr kumimoji="1" lang="zh-CN" altLang="en-US" sz="32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启动的</a:t>
            </a:r>
            <a:r>
              <a:rPr kumimoji="1" lang="zh-CN" altLang="en-US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相关面试问题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654740" y="2015539"/>
            <a:ext cx="9202993" cy="29653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167" indent="-457167">
              <a:buClr>
                <a:srgbClr val="C00000"/>
              </a:buClr>
              <a:buFont typeface="Wingdings" panose="05000000000000000000" pitchFamily="2" charset="2"/>
              <a:buChar char="u"/>
            </a:pPr>
            <a:r>
              <a:rPr kumimoji="1" lang="zh-CN" altLang="en-US" sz="2667">
                <a:latin typeface="微软雅黑" panose="020B0503020204020204" pitchFamily="34" charset="-122"/>
                <a:ea typeface="微软雅黑" panose="020B0503020204020204" pitchFamily="34" charset="-122"/>
              </a:rPr>
              <a:t>系统服务的启动流程是什么？（</a:t>
            </a:r>
            <a:r>
              <a:rPr kumimoji="1" lang="en-US" altLang="zh-CN" sz="2667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60</a:t>
            </a:r>
            <a:r>
              <a:rPr kumimoji="1" lang="zh-CN" altLang="en-US" sz="2667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kumimoji="1" lang="zh-CN" altLang="en-US" sz="2667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kumimoji="1" lang="en-US" altLang="zh-CN" sz="2667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kumimoji="1" lang="en-US" altLang="zh-CN" sz="2667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kumimoji="1" lang="en-US" altLang="zh-CN" sz="2667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167" indent="-457167">
              <a:buClr>
                <a:srgbClr val="C00000"/>
              </a:buClr>
              <a:buFont typeface="Wingdings" panose="05000000000000000000" pitchFamily="2" charset="2"/>
              <a:buChar char="u"/>
            </a:pPr>
            <a:r>
              <a:rPr kumimoji="1" lang="zh-CN" altLang="en-US" sz="2667">
                <a:latin typeface="微软雅黑" panose="020B0503020204020204" pitchFamily="34" charset="-122"/>
                <a:ea typeface="微软雅黑" panose="020B0503020204020204" pitchFamily="34" charset="-122"/>
              </a:rPr>
              <a:t>怎么添加一个系统服务？（</a:t>
            </a:r>
            <a:r>
              <a:rPr kumimoji="1" lang="en-US" altLang="zh-CN" sz="2667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80</a:t>
            </a:r>
            <a:r>
              <a:rPr kumimoji="1" lang="zh-CN" altLang="en-US" sz="2667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kumimoji="1" lang="zh-CN" altLang="en-US" sz="2667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kumimoji="1" lang="en-US" altLang="zh-CN" sz="2667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kumimoji="1" lang="en-US" altLang="zh-CN" sz="2667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kumimoji="1" lang="en-US" altLang="zh-CN" sz="2667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167" indent="-457167">
              <a:buClr>
                <a:srgbClr val="C00000"/>
              </a:buClr>
              <a:buFont typeface="Wingdings" panose="05000000000000000000" pitchFamily="2" charset="2"/>
              <a:buChar char="u"/>
            </a:pPr>
            <a:r>
              <a:rPr kumimoji="1" lang="zh-CN" altLang="en-US" sz="2667">
                <a:latin typeface="微软雅黑" panose="020B0503020204020204" pitchFamily="34" charset="-122"/>
                <a:ea typeface="微软雅黑" panose="020B0503020204020204" pitchFamily="34" charset="-122"/>
              </a:rPr>
              <a:t>给出更多底层实现原理（</a:t>
            </a:r>
            <a:r>
              <a:rPr kumimoji="1" lang="en-US" altLang="zh-CN" sz="2667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r>
              <a:rPr kumimoji="1" lang="zh-CN" altLang="en-US" sz="2667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kumimoji="1" lang="zh-CN" altLang="en-US" sz="2667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082288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</TotalTime>
  <Words>72</Words>
  <Application>Microsoft Macintosh PowerPoint</Application>
  <PresentationFormat>宽屏</PresentationFormat>
  <Paragraphs>12</Paragraphs>
  <Slides>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等线</vt:lpstr>
      <vt:lpstr>等线 Light</vt:lpstr>
      <vt:lpstr>Microsoft YaHei</vt:lpstr>
      <vt:lpstr>Microsoft YaHei</vt:lpstr>
      <vt:lpstr>Arial</vt:lpstr>
      <vt:lpstr>Wingdings</vt:lpstr>
      <vt:lpstr>Office 主题​​</vt:lpstr>
      <vt:lpstr>系统服务启动的相关面试问题</vt:lpstr>
      <vt:lpstr>系统服务启动的相关面试问题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系统服务启动的相关面试问题</dc:title>
  <dc:creator>Microsoft Office User</dc:creator>
  <cp:lastModifiedBy>Microsoft Office User</cp:lastModifiedBy>
  <cp:revision>8</cp:revision>
  <dcterms:created xsi:type="dcterms:W3CDTF">2019-02-13T04:02:12Z</dcterms:created>
  <dcterms:modified xsi:type="dcterms:W3CDTF">2019-02-13T08:53:43Z</dcterms:modified>
</cp:coreProperties>
</file>