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84" r:id="rId19"/>
    <p:sldId id="285" r:id="rId20"/>
    <p:sldId id="277" r:id="rId21"/>
    <p:sldId id="273" r:id="rId22"/>
    <p:sldId id="274" r:id="rId23"/>
    <p:sldId id="275" r:id="rId24"/>
    <p:sldId id="276" r:id="rId25"/>
    <p:sldId id="286" r:id="rId26"/>
    <p:sldId id="287" r:id="rId27"/>
    <p:sldId id="278" r:id="rId28"/>
    <p:sldId id="279" r:id="rId29"/>
    <p:sldId id="280" r:id="rId30"/>
    <p:sldId id="281" r:id="rId31"/>
    <p:sldId id="282" r:id="rId32"/>
    <p:sldId id="289" r:id="rId33"/>
    <p:sldId id="288"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JavaScript获取图片数据" id="{60047BBF-AB2B-B940-ADDB-7F93C7252342}">
          <p14:sldIdLst>
            <p14:sldId id="284"/>
            <p14:sldId id="285"/>
          </p14:sldIdLst>
        </p14:section>
        <p14:section name="手写识别原理" id="{FEAA8BB8-61E1-BF43-9761-75F4248FC9AD}">
          <p14:sldIdLst>
            <p14:sldId id="277"/>
            <p14:sldId id="273"/>
            <p14:sldId id="274"/>
            <p14:sldId id="275"/>
            <p14:sldId id="276"/>
          </p14:sldIdLst>
        </p14:section>
        <p14:section name="提取图片数据" id="{2B2012F7-637A-5744-91CB-8E7963BB0AAE}">
          <p14:sldIdLst>
            <p14:sldId id="286"/>
            <p14:sldId id="287"/>
          </p14:sldIdLst>
        </p14:section>
        <p14:section name="选择合适的分类器" id="{1C4FD6CF-51E2-354C-93B1-4A55A4F4E6DE}">
          <p14:sldIdLst>
            <p14:sldId id="278"/>
            <p14:sldId id="279"/>
            <p14:sldId id="280"/>
            <p14:sldId id="281"/>
            <p14:sldId id="282"/>
            <p14:sldId id="289"/>
            <p14:sldId id="28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AE37"/>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68"/>
  </p:normalViewPr>
  <p:slideViewPr>
    <p:cSldViewPr snapToGrid="0" snapToObjects="1">
      <p:cViewPr varScale="1">
        <p:scale>
          <a:sx n="102" d="100"/>
          <a:sy n="102"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7/13/18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7/13/18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7/13/18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7/13/18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7/13/18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7/13/18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64589" y="4192977"/>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410" y="2478230"/>
            <a:ext cx="2489200" cy="2489200"/>
          </a:xfrm>
          <a:prstGeom prst="rect">
            <a:avLst/>
          </a:prstGeom>
        </p:spPr>
      </p:pic>
      <p:sp>
        <p:nvSpPr>
          <p:cNvPr id="8" name="Right Arrow 7"/>
          <p:cNvSpPr/>
          <p:nvPr/>
        </p:nvSpPr>
        <p:spPr>
          <a:xfrm rot="20425066">
            <a:off x="1971400" y="3925598"/>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4004438" y="4461191"/>
            <a:ext cx="324000" cy="324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947" y="2884630"/>
            <a:ext cx="2748038" cy="1625600"/>
          </a:xfrm>
          <a:prstGeom prst="rect">
            <a:avLst/>
          </a:prstGeom>
        </p:spPr>
      </p:pic>
      <p:sp>
        <p:nvSpPr>
          <p:cNvPr id="13" name="Rectangle 12"/>
          <p:cNvSpPr/>
          <p:nvPr/>
        </p:nvSpPr>
        <p:spPr>
          <a:xfrm>
            <a:off x="7348935" y="3263902"/>
            <a:ext cx="917856" cy="917856"/>
          </a:xfrm>
          <a:prstGeom prst="rect">
            <a:avLst/>
          </a:prstGeom>
          <a:solidFill>
            <a:srgbClr val="BAAE3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a:endCxn id="13" idx="1"/>
          </p:cNvCxnSpPr>
          <p:nvPr/>
        </p:nvCxnSpPr>
        <p:spPr>
          <a:xfrm flipV="1">
            <a:off x="4328438" y="3722830"/>
            <a:ext cx="3020497" cy="90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463" y="2644862"/>
            <a:ext cx="6001011" cy="1325563"/>
          </a:xfrm>
        </p:spPr>
        <p:txBody>
          <a:bodyPr/>
          <a:lstStyle/>
          <a:p>
            <a:r>
              <a:rPr lang="en-US" dirty="0" smtClean="0"/>
              <a:t>JavaScript</a:t>
            </a:r>
            <a:r>
              <a:rPr lang="zh-CN" altLang="en-US" dirty="0" smtClean="0"/>
              <a:t>获取图片数据</a:t>
            </a:r>
            <a:endParaRPr lang="en-US" dirty="0"/>
          </a:p>
        </p:txBody>
      </p:sp>
    </p:spTree>
    <p:extLst>
      <p:ext uri="{BB962C8B-B14F-4D97-AF65-F5344CB8AC3E}">
        <p14:creationId xmlns:p14="http://schemas.microsoft.com/office/powerpoint/2010/main" val="206065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zh-CN" altLang="en-US" dirty="0" smtClean="0"/>
              <a:t>获取图片数据流程</a:t>
            </a:r>
            <a:endParaRPr lang="en-US" dirty="0"/>
          </a:p>
        </p:txBody>
      </p:sp>
      <p:sp>
        <p:nvSpPr>
          <p:cNvPr id="5" name="TextBox 4"/>
          <p:cNvSpPr txBox="1"/>
          <p:nvPr/>
        </p:nvSpPr>
        <p:spPr>
          <a:xfrm>
            <a:off x="5542002" y="2443655"/>
            <a:ext cx="1107996"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加载图片</a:t>
            </a:r>
            <a:endParaRPr lang="en-US" dirty="0"/>
          </a:p>
        </p:txBody>
      </p:sp>
      <p:sp>
        <p:nvSpPr>
          <p:cNvPr id="6" name="TextBox 5"/>
          <p:cNvSpPr txBox="1"/>
          <p:nvPr/>
        </p:nvSpPr>
        <p:spPr>
          <a:xfrm>
            <a:off x="4868998" y="3744310"/>
            <a:ext cx="2454005"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将图片绘制到</a:t>
            </a:r>
            <a:r>
              <a:rPr lang="en-US" altLang="zh-CN" dirty="0" smtClean="0"/>
              <a:t>Canvas</a:t>
            </a:r>
            <a:r>
              <a:rPr lang="zh-CN" altLang="en-US" dirty="0" smtClean="0"/>
              <a:t>上</a:t>
            </a:r>
            <a:endParaRPr lang="en-US" dirty="0"/>
          </a:p>
        </p:txBody>
      </p:sp>
      <p:sp>
        <p:nvSpPr>
          <p:cNvPr id="7" name="TextBox 6"/>
          <p:cNvSpPr txBox="1"/>
          <p:nvPr/>
        </p:nvSpPr>
        <p:spPr>
          <a:xfrm>
            <a:off x="4753581" y="5044966"/>
            <a:ext cx="2684838"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通过</a:t>
            </a:r>
            <a:r>
              <a:rPr lang="en-US" altLang="zh-CN" dirty="0" smtClean="0"/>
              <a:t>Canvas</a:t>
            </a:r>
            <a:r>
              <a:rPr lang="zh-CN" altLang="en-US" dirty="0" smtClean="0"/>
              <a:t>获取图片数据</a:t>
            </a:r>
            <a:endParaRPr lang="en-US" dirty="0"/>
          </a:p>
        </p:txBody>
      </p:sp>
      <p:cxnSp>
        <p:nvCxnSpPr>
          <p:cNvPr id="9" name="Straight Arrow Connector 8"/>
          <p:cNvCxnSpPr>
            <a:stCxn id="5" idx="2"/>
            <a:endCxn id="6" idx="0"/>
          </p:cNvCxnSpPr>
          <p:nvPr/>
        </p:nvCxnSpPr>
        <p:spPr>
          <a:xfrm>
            <a:off x="6096000" y="2812987"/>
            <a:ext cx="1" cy="9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6096000" y="4113642"/>
            <a:ext cx="1" cy="93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652104"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228095"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96720"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8496720"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8496720"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8496720"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8496720"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8496720"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8496720"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8496720"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8496720"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9020615"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9667001" y="2514050"/>
            <a:ext cx="2332933" cy="3416320"/>
          </a:xfrm>
          <a:prstGeom prst="rect">
            <a:avLst/>
          </a:prstGeom>
          <a:noFill/>
        </p:spPr>
        <p:txBody>
          <a:bodyPr wrap="square" rtlCol="0">
            <a:spAutoFit/>
          </a:bodyPr>
          <a:lstStyle/>
          <a:p>
            <a:r>
              <a:rPr lang="en-US" dirty="0" smtClean="0"/>
              <a:t>[</a:t>
            </a:r>
          </a:p>
          <a:p>
            <a:r>
              <a:rPr lang="en-US" dirty="0"/>
              <a:t> </a:t>
            </a:r>
            <a:r>
              <a:rPr lang="en-US" dirty="0" smtClean="0"/>
              <a:t>   0,0,0,0,0,0,0,0,0,0,</a:t>
            </a:r>
          </a:p>
          <a:p>
            <a:r>
              <a:rPr lang="en-US" dirty="0"/>
              <a:t> </a:t>
            </a:r>
            <a:r>
              <a:rPr lang="en-US" dirty="0" smtClean="0"/>
              <a:t>   1,1,1,1,1,1,1,1,1,1,</a:t>
            </a:r>
          </a:p>
          <a:p>
            <a:r>
              <a:rPr lang="en-US" dirty="0"/>
              <a:t> </a:t>
            </a:r>
            <a:r>
              <a:rPr lang="en-US" dirty="0" smtClean="0"/>
              <a:t>   2,2,2,2,2,2,2,2,2,2,</a:t>
            </a:r>
          </a:p>
          <a:p>
            <a:r>
              <a:rPr lang="en-US" dirty="0"/>
              <a:t> </a:t>
            </a:r>
            <a:r>
              <a:rPr lang="en-US" dirty="0" smtClean="0"/>
              <a:t>   3,3,3,3,3,3,3,3,3,3,</a:t>
            </a:r>
          </a:p>
          <a:p>
            <a:r>
              <a:rPr lang="en-US" dirty="0"/>
              <a:t> </a:t>
            </a:r>
            <a:r>
              <a:rPr lang="en-US" dirty="0" smtClean="0"/>
              <a:t>   4,4,4,4,4,4,4,4,4,4,</a:t>
            </a:r>
          </a:p>
          <a:p>
            <a:r>
              <a:rPr lang="en-US" dirty="0"/>
              <a:t> </a:t>
            </a:r>
            <a:r>
              <a:rPr lang="en-US" dirty="0" smtClean="0"/>
              <a:t>   5,5,5,5,5,5,5,5,5,5,</a:t>
            </a:r>
          </a:p>
          <a:p>
            <a:r>
              <a:rPr lang="en-US" dirty="0"/>
              <a:t> </a:t>
            </a:r>
            <a:r>
              <a:rPr lang="en-US" dirty="0" smtClean="0"/>
              <a:t>   6,6,6,6,6,6,6,6,6,6,</a:t>
            </a:r>
          </a:p>
          <a:p>
            <a:r>
              <a:rPr lang="en-US" dirty="0"/>
              <a:t> </a:t>
            </a:r>
            <a:r>
              <a:rPr lang="en-US" dirty="0" smtClean="0"/>
              <a:t>   7,7,7,7,7,7,7,7,7,7,</a:t>
            </a:r>
          </a:p>
          <a:p>
            <a:r>
              <a:rPr lang="en-US" dirty="0"/>
              <a:t> </a:t>
            </a:r>
            <a:r>
              <a:rPr lang="en-US" dirty="0" smtClean="0"/>
              <a:t>   8,8,8,8,8,8,8,8,8,8,</a:t>
            </a:r>
          </a:p>
          <a:p>
            <a:r>
              <a:rPr lang="en-US" dirty="0"/>
              <a:t> </a:t>
            </a:r>
            <a:r>
              <a:rPr lang="en-US" dirty="0" smtClean="0"/>
              <a:t>   9,9,9,9,9,9,9,9,9,9</a:t>
            </a:r>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333969"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6585791"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8496720"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504" y="2461939"/>
            <a:ext cx="3891455" cy="1325563"/>
          </a:xfrm>
        </p:spPr>
        <p:txBody>
          <a:bodyPr/>
          <a:lstStyle/>
          <a:p>
            <a:r>
              <a:rPr lang="zh-CN" altLang="en-US" smtClean="0"/>
              <a:t>提取图片数据</a:t>
            </a:r>
            <a:endParaRPr lang="en-US" dirty="0"/>
          </a:p>
        </p:txBody>
      </p:sp>
    </p:spTree>
    <p:extLst>
      <p:ext uri="{BB962C8B-B14F-4D97-AF65-F5344CB8AC3E}">
        <p14:creationId xmlns:p14="http://schemas.microsoft.com/office/powerpoint/2010/main" val="1617052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3" y="328544"/>
            <a:ext cx="10515600" cy="1325563"/>
          </a:xfrm>
        </p:spPr>
        <p:txBody>
          <a:bodyPr/>
          <a:lstStyle/>
          <a:p>
            <a:r>
              <a:rPr lang="zh-CN" altLang="en-US" dirty="0" smtClean="0"/>
              <a:t>提取数据流程</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2" y="2800430"/>
            <a:ext cx="1800000" cy="1800000"/>
          </a:xfrm>
          <a:prstGeom prst="rect">
            <a:avLst/>
          </a:prstGeom>
        </p:spPr>
      </p:pic>
      <p:sp>
        <p:nvSpPr>
          <p:cNvPr id="6" name="Left Brace 5"/>
          <p:cNvSpPr/>
          <p:nvPr/>
        </p:nvSpPr>
        <p:spPr>
          <a:xfrm rot="5400000">
            <a:off x="856054"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4854" y="2128542"/>
            <a:ext cx="635302" cy="369332"/>
          </a:xfrm>
          <a:prstGeom prst="rect">
            <a:avLst/>
          </a:prstGeom>
          <a:noFill/>
        </p:spPr>
        <p:txBody>
          <a:bodyPr wrap="none" rtlCol="0">
            <a:spAutoFit/>
          </a:bodyPr>
          <a:lstStyle/>
          <a:p>
            <a:r>
              <a:rPr lang="en-US" dirty="0" smtClean="0"/>
              <a:t>20px</a:t>
            </a:r>
            <a:endParaRPr lang="en-US" dirty="0"/>
          </a:p>
        </p:txBody>
      </p:sp>
      <p:sp>
        <p:nvSpPr>
          <p:cNvPr id="8" name="Right Brace 7"/>
          <p:cNvSpPr/>
          <p:nvPr/>
        </p:nvSpPr>
        <p:spPr>
          <a:xfrm>
            <a:off x="2079515"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379056" y="3500144"/>
            <a:ext cx="635302" cy="369332"/>
          </a:xfrm>
          <a:prstGeom prst="rect">
            <a:avLst/>
          </a:prstGeom>
          <a:noFill/>
        </p:spPr>
        <p:txBody>
          <a:bodyPr wrap="none" rtlCol="0">
            <a:spAutoFit/>
          </a:bodyPr>
          <a:lstStyle/>
          <a:p>
            <a:r>
              <a:rPr lang="en-US" dirty="0" smtClean="0"/>
              <a:t>20px</a:t>
            </a:r>
            <a:endParaRPr lang="en-US" dirty="0"/>
          </a:p>
        </p:txBody>
      </p:sp>
      <p:sp>
        <p:nvSpPr>
          <p:cNvPr id="10" name="TextBox 9"/>
          <p:cNvSpPr txBox="1"/>
          <p:nvPr/>
        </p:nvSpPr>
        <p:spPr>
          <a:xfrm>
            <a:off x="3499032" y="1688563"/>
            <a:ext cx="2454518" cy="4154984"/>
          </a:xfrm>
          <a:prstGeom prst="rect">
            <a:avLst/>
          </a:prstGeom>
          <a:noFill/>
        </p:spPr>
        <p:txBody>
          <a:bodyPr wrap="none" rtlCol="0">
            <a:spAutoFit/>
          </a:bodyPr>
          <a:lstStyle/>
          <a:p>
            <a:r>
              <a:rPr lang="is-IS" sz="1200" dirty="0"/>
              <a:t>[</a:t>
            </a:r>
            <a:r>
              <a:rPr lang="is-IS" sz="1200" dirty="0" smtClean="0"/>
              <a:t>255,255,255,255,255,255,255,255,</a:t>
            </a:r>
          </a:p>
          <a:p>
            <a:r>
              <a:rPr lang="is-IS" sz="1200" dirty="0" smtClean="0"/>
              <a:t>255,255,255,255,255,255,255,255,</a:t>
            </a:r>
          </a:p>
          <a:p>
            <a:r>
              <a:rPr lang="is-IS" sz="1200" dirty="0" smtClean="0"/>
              <a:t>255,255,255,255,255,255,255,255,</a:t>
            </a:r>
          </a:p>
          <a:p>
            <a:r>
              <a:rPr lang="is-IS" sz="1200" dirty="0" smtClean="0"/>
              <a:t>255,255,255,255,192,208,255,255,</a:t>
            </a:r>
          </a:p>
          <a:p>
            <a:r>
              <a:rPr lang="is-IS" sz="1200" dirty="0" smtClean="0"/>
              <a:t>255,255,255,255,255,255,255,255,</a:t>
            </a:r>
          </a:p>
          <a:p>
            <a:r>
              <a:rPr lang="is-IS" sz="1200" dirty="0" smtClean="0"/>
              <a:t>255,255,255,255,255,255,255,112,</a:t>
            </a:r>
          </a:p>
          <a:p>
            <a:r>
              <a:rPr lang="is-IS" sz="1200" dirty="0" smtClean="0"/>
              <a:t>0,0,16,80,160,255,255,255,255,255,</a:t>
            </a:r>
          </a:p>
          <a:p>
            <a:r>
              <a:rPr lang="is-IS" sz="1200" dirty="0" smtClean="0"/>
              <a:t>255,255,255,255,255,255,255,240,</a:t>
            </a:r>
          </a:p>
          <a:p>
            <a:r>
              <a:rPr lang="is-IS" sz="1200" dirty="0" smtClean="0"/>
              <a:t>96,0,0,0,0,0,0,80,255,255,255,255,</a:t>
            </a:r>
          </a:p>
          <a:p>
            <a:r>
              <a:rPr lang="is-IS" sz="1200" dirty="0" smtClean="0"/>
              <a:t>255,255,255,255,255,255,255,64,0,</a:t>
            </a:r>
          </a:p>
          <a:p>
            <a:r>
              <a:rPr lang="is-IS" sz="1200" dirty="0" smtClean="0"/>
              <a:t>48,176,255,208,144,32,0,128,255,</a:t>
            </a:r>
          </a:p>
          <a:p>
            <a:r>
              <a:rPr lang="is-IS" sz="1200" dirty="0" smtClean="0"/>
              <a:t>255,255,255,255,255,255,255,255,</a:t>
            </a:r>
          </a:p>
          <a:p>
            <a:r>
              <a:rPr lang="is-IS" sz="1200" dirty="0" smtClean="0"/>
              <a:t>160,0,80,255,255, 255,255,255,224,</a:t>
            </a:r>
          </a:p>
          <a:p>
            <a:r>
              <a:rPr lang="is-IS" sz="1200" dirty="0" smtClean="0"/>
              <a:t>0,0,255,255, 255,255,255,255,255,</a:t>
            </a:r>
          </a:p>
          <a:p>
            <a:r>
              <a:rPr lang="is-IS" sz="1200" dirty="0" smtClean="0"/>
              <a:t>255,240,16,0,224,255,255,255,255,</a:t>
            </a:r>
          </a:p>
          <a:p>
            <a:r>
              <a:rPr lang="is-IS" sz="1200" dirty="0" smtClean="0"/>
              <a:t>255,255,48,0,192,255,</a:t>
            </a:r>
          </a:p>
          <a:p>
            <a:r>
              <a:rPr lang="is-IS" sz="1200" dirty="0" smtClean="0"/>
              <a:t>...</a:t>
            </a:r>
          </a:p>
          <a:p>
            <a:r>
              <a:rPr lang="is-IS" sz="1200" dirty="0" smtClean="0"/>
              <a:t>...</a:t>
            </a:r>
          </a:p>
          <a:p>
            <a:r>
              <a:rPr lang="is-IS" sz="1200" dirty="0" smtClean="0"/>
              <a:t>...</a:t>
            </a:r>
          </a:p>
          <a:p>
            <a:r>
              <a:rPr lang="is-IS" sz="1200" dirty="0" smtClean="0"/>
              <a:t>255,255,255,255,255,255,255,255,</a:t>
            </a:r>
          </a:p>
          <a:p>
            <a:r>
              <a:rPr lang="is-IS" sz="1200" dirty="0" smtClean="0"/>
              <a:t>255,255,255,255,255,255,255,255,</a:t>
            </a:r>
          </a:p>
          <a:p>
            <a:r>
              <a:rPr lang="is-IS" sz="1200" dirty="0" smtClean="0"/>
              <a:t>255,255,255,255,255,255,255,255</a:t>
            </a:r>
            <a:r>
              <a:rPr lang="is-IS" sz="1200" dirty="0"/>
              <a:t>]</a:t>
            </a:r>
            <a:endParaRPr lang="en-US" sz="1200" dirty="0"/>
          </a:p>
        </p:txBody>
      </p:sp>
      <p:sp>
        <p:nvSpPr>
          <p:cNvPr id="11" name="Right Arrow 10"/>
          <p:cNvSpPr/>
          <p:nvPr/>
        </p:nvSpPr>
        <p:spPr>
          <a:xfrm>
            <a:off x="2966158" y="3589872"/>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6486718" y="1873229"/>
            <a:ext cx="5729454" cy="3785652"/>
          </a:xfrm>
          <a:prstGeom prst="rect">
            <a:avLst/>
          </a:prstGeom>
          <a:noFill/>
        </p:spPr>
        <p:txBody>
          <a:bodyPr wrap="none" rtlCol="0">
            <a:spAutoFit/>
          </a:bodyPr>
          <a:lstStyle/>
          <a:p>
            <a:r>
              <a:rPr lang="is-IS" sz="1200" dirty="0" smtClean="0"/>
              <a:t>[255,255,255,255,255,255,255,255,255,255,255,255,255,255,255,255,255,255,255,255,</a:t>
            </a:r>
          </a:p>
          <a:p>
            <a:r>
              <a:rPr lang="is-IS" sz="1200" dirty="0" smtClean="0"/>
              <a:t>255,255,255,255,255,255,255,255,192,208,255,255,255,255,255,255,255,255,255,255,</a:t>
            </a:r>
          </a:p>
          <a:p>
            <a:r>
              <a:rPr lang="is-IS" sz="1200" dirty="0" smtClean="0"/>
              <a:t>255,255,255,255,255,255,255,112,0    ,0.    ,16. ,80. ,160,255,255,255,255,255,255,255,</a:t>
            </a:r>
          </a:p>
          <a:p>
            <a:r>
              <a:rPr lang="is-IS" sz="1200" dirty="0" smtClean="0"/>
              <a:t>255,255,255,255,255,240,96  ,0.    ,0.   ,0.   ,0.    ,0.   ,0.    ,80  ,255,255,255,255,255,255,</a:t>
            </a:r>
          </a:p>
          <a:p>
            <a:r>
              <a:rPr lang="is-IS" sz="1200" dirty="0" smtClean="0"/>
              <a:t>255,255,255,255,255,64  ,0.    ,48. ,176,255,208,144,32   ,0.   ,128,255,255,255,255,255,</a:t>
            </a:r>
          </a:p>
          <a:p>
            <a:r>
              <a:rPr lang="is-IS" sz="1200" dirty="0" smtClean="0"/>
              <a:t>255,255,255,255,160,0    ,80.  ,255,255,255,255,255,224,0.    ,0.   ,255,255,255,255,255,</a:t>
            </a:r>
          </a:p>
          <a:p>
            <a:r>
              <a:rPr lang="is-IS" sz="1200" dirty="0" smtClean="0"/>
              <a:t>255,255,255,240,16  ,0.   ,224,255,255,255,255,255,255,48.   ,0.   ,192,255,255,255,255,</a:t>
            </a:r>
          </a:p>
          <a:p>
            <a:r>
              <a:rPr lang="is-IS" sz="1200" dirty="0" smtClean="0"/>
              <a:t>255,255,255,160,0.   ,96. ,255,255,255,255,255,255,255,64.   ,0.   ,192,255,255,255,255,</a:t>
            </a:r>
          </a:p>
          <a:p>
            <a:r>
              <a:rPr lang="is-IS" sz="1200" dirty="0" smtClean="0"/>
              <a:t>255,255,255,80  ,0.   ,160,255,255,255,255,255,255,255,64.   ,0.   ,192,255,255,255,255,</a:t>
            </a:r>
          </a:p>
          <a:p>
            <a:r>
              <a:rPr lang="is-IS" sz="1200" dirty="0" smtClean="0"/>
              <a:t>255,255,255,64  ,0.   ,192,255,255,255,255,255,255,255,16.   ,0.   ,240,255,255,255,255,</a:t>
            </a:r>
          </a:p>
          <a:p>
            <a:r>
              <a:rPr lang="is-IS" sz="1200" dirty="0" smtClean="0"/>
              <a:t>255,255,255,64  ,0.   ,192,255,255,255,255,255,255,208,0.     ,48. ,255,255,255,255,255,</a:t>
            </a:r>
          </a:p>
          <a:p>
            <a:r>
              <a:rPr lang="is-IS" sz="1200" dirty="0" smtClean="0"/>
              <a:t>255,255,255,96  ,0.   ,112,255,255,255,255,255,255,96. ,0.     ,144,255,255,255,255,255,</a:t>
            </a:r>
          </a:p>
          <a:p>
            <a:r>
              <a:rPr lang="is-IS" sz="1200" dirty="0" smtClean="0"/>
              <a:t>255,255,255,192,0.   ,16  ,208,255,255,255,255,144,0.   ,32.   ,240,255,255,255,255,255,</a:t>
            </a:r>
          </a:p>
          <a:p>
            <a:r>
              <a:rPr lang="is-IS" sz="1200" dirty="0" smtClean="0"/>
              <a:t>255,255,255,255,64.  ,0.  ,16. ,112,192,192,112,0     ,16. ,208  ,255,255,255,255,255,255,</a:t>
            </a:r>
          </a:p>
          <a:p>
            <a:r>
              <a:rPr lang="is-IS" sz="1200" dirty="0" smtClean="0"/>
              <a:t>255,255,255,255,240,80  ,0.   ,0.   ,0.     ,0.   ,0.   ,32.  ,208,255,255,255,255,255,255,255,</a:t>
            </a:r>
          </a:p>
          <a:p>
            <a:r>
              <a:rPr lang="is-IS" sz="1200" dirty="0" smtClean="0"/>
              <a:t>255,255,255,255,255,255,176,64 ,64    ,64. ,112,240,255,255,255,255,255,255,255,255,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endParaRPr lang="is-IS" sz="1200" dirty="0"/>
          </a:p>
        </p:txBody>
      </p:sp>
      <p:sp>
        <p:nvSpPr>
          <p:cNvPr id="22" name="Right Arrow 21"/>
          <p:cNvSpPr/>
          <p:nvPr/>
        </p:nvSpPr>
        <p:spPr>
          <a:xfrm>
            <a:off x="6126424" y="3585076"/>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3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heckerboard(across)">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20" grpId="0"/>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6" y="2517"/>
            <a:ext cx="10515600" cy="1325563"/>
          </a:xfrm>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5453356"/>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2063771"/>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5000676"/>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2095298"/>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83850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909851"/>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812321"/>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980396"/>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909451"/>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2063771"/>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2584032"/>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870025"/>
            <a:ext cx="1038105" cy="369332"/>
          </a:xfrm>
          <a:prstGeom prst="rect">
            <a:avLst/>
          </a:prstGeom>
          <a:noFill/>
        </p:spPr>
        <p:txBody>
          <a:bodyPr wrap="none" rtlCol="0">
            <a:spAutoFit/>
          </a:bodyPr>
          <a:lstStyle/>
          <a:p>
            <a:r>
              <a:rPr lang="en-US" dirty="0" smtClean="0"/>
              <a:t>d1=x1-x2</a:t>
            </a:r>
            <a:endParaRPr lang="en-US" dirty="0"/>
          </a:p>
        </p:txBody>
      </p:sp>
      <p:sp>
        <p:nvSpPr>
          <p:cNvPr id="25" name="TextBox 24"/>
          <p:cNvSpPr txBox="1"/>
          <p:nvPr/>
        </p:nvSpPr>
        <p:spPr>
          <a:xfrm>
            <a:off x="6243141" y="3955632"/>
            <a:ext cx="1049839" cy="369332"/>
          </a:xfrm>
          <a:prstGeom prst="rect">
            <a:avLst/>
          </a:prstGeom>
          <a:noFill/>
        </p:spPr>
        <p:txBody>
          <a:bodyPr wrap="none" rtlCol="0">
            <a:spAutoFit/>
          </a:bodyPr>
          <a:lstStyle/>
          <a:p>
            <a:r>
              <a:rPr lang="en-US" dirty="0" smtClean="0"/>
              <a:t>d2=y1-y2</a:t>
            </a:r>
            <a:endParaRPr lang="en-US" dirty="0"/>
          </a:p>
        </p:txBody>
      </p:sp>
      <p:sp>
        <p:nvSpPr>
          <p:cNvPr id="26" name="TextBox 25"/>
          <p:cNvSpPr txBox="1"/>
          <p:nvPr/>
        </p:nvSpPr>
        <p:spPr>
          <a:xfrm>
            <a:off x="3982560" y="3675215"/>
            <a:ext cx="1043363" cy="369332"/>
          </a:xfrm>
          <a:prstGeom prst="rect">
            <a:avLst/>
          </a:prstGeom>
          <a:noFill/>
        </p:spPr>
        <p:txBody>
          <a:bodyPr wrap="none" rtlCol="0">
            <a:spAutoFit/>
          </a:bodyPr>
          <a:lstStyle/>
          <a:p>
            <a:r>
              <a:rPr lang="en-US" smtClean="0"/>
              <a:t>distance²</a:t>
            </a:r>
            <a:endParaRPr lang="en-US" dirty="0"/>
          </a:p>
        </p:txBody>
      </p:sp>
      <p:sp>
        <p:nvSpPr>
          <p:cNvPr id="31" name="TextBox 30"/>
          <p:cNvSpPr txBox="1"/>
          <p:nvPr/>
        </p:nvSpPr>
        <p:spPr>
          <a:xfrm>
            <a:off x="4870387" y="3689519"/>
            <a:ext cx="1047082" cy="369332"/>
          </a:xfrm>
          <a:prstGeom prst="rect">
            <a:avLst/>
          </a:prstGeom>
          <a:noFill/>
        </p:spPr>
        <p:txBody>
          <a:bodyPr wrap="none" rtlCol="0">
            <a:spAutoFit/>
          </a:bodyPr>
          <a:lstStyle/>
          <a:p>
            <a:r>
              <a:rPr lang="en-US" dirty="0" smtClean="0"/>
              <a:t>=d1²+d2²</a:t>
            </a:r>
            <a:endParaRPr lang="en-US" dirty="0"/>
          </a:p>
        </p:txBody>
      </p:sp>
      <p:sp>
        <p:nvSpPr>
          <p:cNvPr id="21" name="TextBox 20"/>
          <p:cNvSpPr txBox="1"/>
          <p:nvPr/>
        </p:nvSpPr>
        <p:spPr>
          <a:xfrm>
            <a:off x="4548521" y="6061103"/>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31"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05"/>
            <a:ext cx="10515600" cy="1325563"/>
          </a:xfrm>
        </p:spPr>
        <p:txBody>
          <a:bodyPr/>
          <a:lstStyle/>
          <a:p>
            <a:r>
              <a:rPr lang="zh-CN" altLang="en-US" dirty="0" smtClean="0"/>
              <a:t>三维坐标系中两点距离</a:t>
            </a:r>
            <a:endParaRPr lang="en-US" dirty="0"/>
          </a:p>
        </p:txBody>
      </p:sp>
      <p:cxnSp>
        <p:nvCxnSpPr>
          <p:cNvPr id="5" name="Straight Arrow Connector 4"/>
          <p:cNvCxnSpPr/>
          <p:nvPr/>
        </p:nvCxnSpPr>
        <p:spPr>
          <a:xfrm>
            <a:off x="4697260" y="3956923"/>
            <a:ext cx="5298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97260" y="1238775"/>
            <a:ext cx="0" cy="270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55934" y="3956923"/>
            <a:ext cx="1841326" cy="1841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05948" y="3944398"/>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4703307" y="1280893"/>
            <a:ext cx="288862" cy="369332"/>
          </a:xfrm>
          <a:prstGeom prst="rect">
            <a:avLst/>
          </a:prstGeom>
          <a:noFill/>
        </p:spPr>
        <p:txBody>
          <a:bodyPr wrap="none" rtlCol="0">
            <a:spAutoFit/>
          </a:bodyPr>
          <a:lstStyle/>
          <a:p>
            <a:r>
              <a:rPr lang="en-US" smtClean="0"/>
              <a:t>y</a:t>
            </a:r>
            <a:endParaRPr lang="en-US"/>
          </a:p>
        </p:txBody>
      </p:sp>
      <p:sp>
        <p:nvSpPr>
          <p:cNvPr id="12" name="TextBox 11"/>
          <p:cNvSpPr txBox="1"/>
          <p:nvPr/>
        </p:nvSpPr>
        <p:spPr>
          <a:xfrm>
            <a:off x="2693097" y="5334787"/>
            <a:ext cx="276038" cy="369332"/>
          </a:xfrm>
          <a:prstGeom prst="rect">
            <a:avLst/>
          </a:prstGeom>
          <a:noFill/>
        </p:spPr>
        <p:txBody>
          <a:bodyPr wrap="none" rtlCol="0">
            <a:spAutoFit/>
          </a:bodyPr>
          <a:lstStyle/>
          <a:p>
            <a:r>
              <a:rPr lang="en-US" dirty="0" smtClean="0"/>
              <a:t>z</a:t>
            </a:r>
            <a:endParaRPr lang="en-US" dirty="0"/>
          </a:p>
        </p:txBody>
      </p:sp>
      <p:sp>
        <p:nvSpPr>
          <p:cNvPr id="13" name="Oval 12"/>
          <p:cNvSpPr>
            <a:spLocks noChangeAspect="1"/>
          </p:cNvSpPr>
          <p:nvPr/>
        </p:nvSpPr>
        <p:spPr>
          <a:xfrm>
            <a:off x="5041518" y="355735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a:spLocks noChangeAspect="1"/>
          </p:cNvSpPr>
          <p:nvPr/>
        </p:nvSpPr>
        <p:spPr>
          <a:xfrm>
            <a:off x="7213200" y="252646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 name="Straight Connector 76"/>
          <p:cNvCxnSpPr/>
          <p:nvPr/>
        </p:nvCxnSpPr>
        <p:spPr>
          <a:xfrm>
            <a:off x="5132440" y="3648874"/>
            <a:ext cx="3251944" cy="0"/>
          </a:xfrm>
          <a:prstGeom prst="line">
            <a:avLst/>
          </a:prstGeom>
          <a:ln w="635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267912" y="3667334"/>
            <a:ext cx="1198179" cy="1205723"/>
          </a:xfrm>
          <a:prstGeom prst="line">
            <a:avLst/>
          </a:prstGeom>
          <a:ln w="635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38220" y="3645124"/>
            <a:ext cx="2140150" cy="119640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6732" y="2542227"/>
            <a:ext cx="0" cy="2315064"/>
          </a:xfrm>
          <a:prstGeom prst="line">
            <a:avLst/>
          </a:prstGeom>
          <a:ln w="635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164430" y="2617841"/>
            <a:ext cx="2069858" cy="1030897"/>
          </a:xfrm>
          <a:prstGeom prst="line">
            <a:avLst/>
          </a:prstGeom>
          <a:ln w="635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914299" y="3629358"/>
            <a:ext cx="215093" cy="201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918629" y="3834063"/>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7015656" y="4329496"/>
            <a:ext cx="0" cy="337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15655" y="4313730"/>
            <a:ext cx="299555" cy="163677"/>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346729" y="2254477"/>
            <a:ext cx="1087157" cy="369332"/>
          </a:xfrm>
          <a:prstGeom prst="rect">
            <a:avLst/>
          </a:prstGeom>
          <a:noFill/>
        </p:spPr>
        <p:txBody>
          <a:bodyPr wrap="none" rtlCol="0">
            <a:spAutoFit/>
          </a:bodyPr>
          <a:lstStyle/>
          <a:p>
            <a:r>
              <a:rPr lang="en-US" smtClean="0"/>
              <a:t>(x1,y1,z1)</a:t>
            </a:r>
            <a:endParaRPr lang="en-US"/>
          </a:p>
        </p:txBody>
      </p:sp>
      <p:sp>
        <p:nvSpPr>
          <p:cNvPr id="97" name="TextBox 96"/>
          <p:cNvSpPr txBox="1"/>
          <p:nvPr/>
        </p:nvSpPr>
        <p:spPr>
          <a:xfrm>
            <a:off x="4020205" y="3452643"/>
            <a:ext cx="1087157" cy="369332"/>
          </a:xfrm>
          <a:prstGeom prst="rect">
            <a:avLst/>
          </a:prstGeom>
          <a:noFill/>
        </p:spPr>
        <p:txBody>
          <a:bodyPr wrap="none" rtlCol="0">
            <a:spAutoFit/>
          </a:bodyPr>
          <a:lstStyle/>
          <a:p>
            <a:r>
              <a:rPr lang="en-US" dirty="0" smtClean="0"/>
              <a:t>(x2,y2,z2)</a:t>
            </a:r>
            <a:endParaRPr lang="en-US" dirty="0"/>
          </a:p>
        </p:txBody>
      </p:sp>
      <p:sp>
        <p:nvSpPr>
          <p:cNvPr id="98" name="TextBox 97"/>
          <p:cNvSpPr txBox="1"/>
          <p:nvPr/>
        </p:nvSpPr>
        <p:spPr>
          <a:xfrm>
            <a:off x="5943592" y="3594542"/>
            <a:ext cx="1038105" cy="369332"/>
          </a:xfrm>
          <a:prstGeom prst="rect">
            <a:avLst/>
          </a:prstGeom>
          <a:noFill/>
        </p:spPr>
        <p:txBody>
          <a:bodyPr wrap="none" rtlCol="0">
            <a:spAutoFit/>
          </a:bodyPr>
          <a:lstStyle/>
          <a:p>
            <a:r>
              <a:rPr lang="en-US" dirty="0"/>
              <a:t>d</a:t>
            </a:r>
            <a:r>
              <a:rPr lang="en-US" dirty="0" smtClean="0"/>
              <a:t>1=x1-x2</a:t>
            </a:r>
            <a:endParaRPr lang="en-US" dirty="0"/>
          </a:p>
        </p:txBody>
      </p:sp>
      <p:sp>
        <p:nvSpPr>
          <p:cNvPr id="99" name="TextBox 98"/>
          <p:cNvSpPr txBox="1"/>
          <p:nvPr/>
        </p:nvSpPr>
        <p:spPr>
          <a:xfrm>
            <a:off x="7756629" y="4099031"/>
            <a:ext cx="1026243" cy="369332"/>
          </a:xfrm>
          <a:prstGeom prst="rect">
            <a:avLst/>
          </a:prstGeom>
          <a:noFill/>
        </p:spPr>
        <p:txBody>
          <a:bodyPr wrap="none" rtlCol="0">
            <a:spAutoFit/>
          </a:bodyPr>
          <a:lstStyle/>
          <a:p>
            <a:r>
              <a:rPr lang="en-US" dirty="0" smtClean="0"/>
              <a:t>d2=z1-z2</a:t>
            </a:r>
            <a:endParaRPr lang="en-US" dirty="0"/>
          </a:p>
        </p:txBody>
      </p:sp>
      <p:sp>
        <p:nvSpPr>
          <p:cNvPr id="100" name="TextBox 99"/>
          <p:cNvSpPr txBox="1"/>
          <p:nvPr/>
        </p:nvSpPr>
        <p:spPr>
          <a:xfrm>
            <a:off x="7220606" y="2932378"/>
            <a:ext cx="1049839" cy="369332"/>
          </a:xfrm>
          <a:prstGeom prst="rect">
            <a:avLst/>
          </a:prstGeom>
          <a:noFill/>
        </p:spPr>
        <p:txBody>
          <a:bodyPr wrap="none" rtlCol="0">
            <a:spAutoFit/>
          </a:bodyPr>
          <a:lstStyle/>
          <a:p>
            <a:r>
              <a:rPr lang="en-US" dirty="0" smtClean="0"/>
              <a:t>d3=y1-y2</a:t>
            </a:r>
            <a:endParaRPr lang="en-US" dirty="0"/>
          </a:p>
        </p:txBody>
      </p:sp>
      <p:sp>
        <p:nvSpPr>
          <p:cNvPr id="101" name="TextBox 100"/>
          <p:cNvSpPr txBox="1"/>
          <p:nvPr/>
        </p:nvSpPr>
        <p:spPr>
          <a:xfrm>
            <a:off x="4167928" y="2726505"/>
            <a:ext cx="2336986" cy="369332"/>
          </a:xfrm>
          <a:prstGeom prst="rect">
            <a:avLst/>
          </a:prstGeom>
          <a:noFill/>
        </p:spPr>
        <p:txBody>
          <a:bodyPr wrap="none" rtlCol="0">
            <a:spAutoFit/>
          </a:bodyPr>
          <a:lstStyle/>
          <a:p>
            <a:r>
              <a:rPr lang="en-US" dirty="0" smtClean="0"/>
              <a:t>distance²=d1²+d2²+d3</a:t>
            </a:r>
            <a:r>
              <a:rPr lang="en-US" dirty="0"/>
              <a:t>²</a:t>
            </a:r>
          </a:p>
        </p:txBody>
      </p:sp>
      <p:sp>
        <p:nvSpPr>
          <p:cNvPr id="102" name="TextBox 101"/>
          <p:cNvSpPr txBox="1"/>
          <p:nvPr/>
        </p:nvSpPr>
        <p:spPr>
          <a:xfrm>
            <a:off x="4436271" y="6160851"/>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Tree>
    <p:extLst>
      <p:ext uri="{BB962C8B-B14F-4D97-AF65-F5344CB8AC3E}">
        <p14:creationId xmlns:p14="http://schemas.microsoft.com/office/powerpoint/2010/main" val="38637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checkerboard(across)">
                                      <p:cBhvr>
                                        <p:cTn id="10" dur="500"/>
                                        <p:tgtEl>
                                          <p:spTgt spid="9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checkerboard(across)">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checkerboard(across)">
                                      <p:cBhvr>
                                        <p:cTn id="21" dur="500"/>
                                        <p:tgtEl>
                                          <p:spTgt spid="98"/>
                                        </p:tgtEl>
                                      </p:cBhvr>
                                    </p:animEffect>
                                  </p:childTnLst>
                                </p:cTn>
                              </p:par>
                              <p:par>
                                <p:cTn id="22" presetID="5" presetClass="entr" presetSubtype="10"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checkerboard(across)">
                                      <p:cBhvr>
                                        <p:cTn id="24" dur="500"/>
                                        <p:tgtEl>
                                          <p:spTgt spid="7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checkerboard(across)">
                                      <p:cBhvr>
                                        <p:cTn id="29" dur="500"/>
                                        <p:tgtEl>
                                          <p:spTgt spid="99"/>
                                        </p:tgtEl>
                                      </p:cBhvr>
                                    </p:animEffect>
                                  </p:childTnLst>
                                </p:cTn>
                              </p:par>
                              <p:par>
                                <p:cTn id="30" presetID="5" presetClass="entr" presetSubtype="1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checkerboard(across)">
                                      <p:cBhvr>
                                        <p:cTn id="32" dur="500"/>
                                        <p:tgtEl>
                                          <p:spTgt spid="80"/>
                                        </p:tgtEl>
                                      </p:cBhvr>
                                    </p:animEffect>
                                  </p:childTnLst>
                                </p:cTn>
                              </p:par>
                              <p:par>
                                <p:cTn id="33" presetID="5" presetClass="entr" presetSubtype="1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heckerboard(across)">
                                      <p:cBhvr>
                                        <p:cTn id="35" dur="500"/>
                                        <p:tgtEl>
                                          <p:spTgt spid="91"/>
                                        </p:tgtEl>
                                      </p:cBhvr>
                                    </p:animEffect>
                                  </p:childTnLst>
                                </p:cTn>
                              </p:par>
                              <p:par>
                                <p:cTn id="36" presetID="5" presetClass="entr" presetSubtype="1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checkerboard(across)">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checkerboard(across)">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checkerboard(across)">
                                      <p:cBhvr>
                                        <p:cTn id="48" dur="500"/>
                                        <p:tgtEl>
                                          <p:spTgt spid="93"/>
                                        </p:tgtEl>
                                      </p:cBhvr>
                                    </p:animEffect>
                                  </p:childTnLst>
                                </p:cTn>
                              </p:par>
                              <p:par>
                                <p:cTn id="49" presetID="5" presetClass="entr" presetSubtype="10" fill="hold"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checkerboard(across)">
                                      <p:cBhvr>
                                        <p:cTn id="51" dur="500"/>
                                        <p:tgtEl>
                                          <p:spTgt spid="95"/>
                                        </p:tgtEl>
                                      </p:cBhvr>
                                    </p:animEffect>
                                  </p:childTnLst>
                                </p:cTn>
                              </p:par>
                              <p:par>
                                <p:cTn id="52" presetID="5" presetClass="entr" presetSubtype="1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checkerboard(across)">
                                      <p:cBhvr>
                                        <p:cTn id="54" dur="500"/>
                                        <p:tgtEl>
                                          <p:spTgt spid="85"/>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checkerboard(across)">
                                      <p:cBhvr>
                                        <p:cTn id="57" dur="500"/>
                                        <p:tgtEl>
                                          <p:spTgt spid="10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checkerboard(across)">
                                      <p:cBhvr>
                                        <p:cTn id="62" dur="500"/>
                                        <p:tgtEl>
                                          <p:spTgt spid="8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checkerboard(across)">
                                      <p:cBhvr>
                                        <p:cTn id="65" dur="500"/>
                                        <p:tgtEl>
                                          <p:spTgt spid="101"/>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checkerboard(across)">
                                      <p:cBhvr>
                                        <p:cTn id="7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96" grpId="0"/>
      <p:bldP spid="97" grpId="0"/>
      <p:bldP spid="98" grpId="0"/>
      <p:bldP spid="99" grpId="0"/>
      <p:bldP spid="100" grpId="0"/>
      <p:bldP spid="101"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距离公式</a:t>
            </a:r>
            <a:endParaRPr lang="en-US" dirty="0"/>
          </a:p>
        </p:txBody>
      </p:sp>
      <p:sp>
        <p:nvSpPr>
          <p:cNvPr id="4" name="TextBox 3"/>
          <p:cNvSpPr txBox="1"/>
          <p:nvPr/>
        </p:nvSpPr>
        <p:spPr>
          <a:xfrm>
            <a:off x="4153166" y="2121401"/>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5" name="TextBox 4"/>
          <p:cNvSpPr txBox="1"/>
          <p:nvPr/>
        </p:nvSpPr>
        <p:spPr>
          <a:xfrm>
            <a:off x="4158426" y="3158037"/>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6" name="TextBox 5"/>
          <p:cNvSpPr txBox="1"/>
          <p:nvPr/>
        </p:nvSpPr>
        <p:spPr>
          <a:xfrm>
            <a:off x="4153166" y="419467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Tree>
    <p:extLst>
      <p:ext uri="{BB962C8B-B14F-4D97-AF65-F5344CB8AC3E}">
        <p14:creationId xmlns:p14="http://schemas.microsoft.com/office/powerpoint/2010/main" val="6228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dirty="0"/>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43033"/>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endParaRPr lang="en-US" dirty="0"/>
                    </a:p>
                  </a:txBody>
                  <a:tcPr/>
                </a:tc>
                <a:tc>
                  <a:txBody>
                    <a:bodyPr/>
                    <a:lstStyle/>
                    <a:p>
                      <a:r>
                        <a:rPr lang="zh-CN" altLang="en-US" dirty="0" smtClean="0"/>
                        <a:t>光通量</a:t>
                      </a:r>
                      <a:r>
                        <a:rPr lang="en-US" altLang="zh-CN" dirty="0" smtClean="0"/>
                        <a:t>/LM</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1548</Words>
  <Application>Microsoft Macintosh PowerPoint</Application>
  <PresentationFormat>Widescreen</PresentationFormat>
  <Paragraphs>287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DengXian</vt:lpstr>
      <vt:lpstr>DengXian Light</vt:lpstr>
      <vt:lpstr>Mangal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JavaScript获取图片数据</vt:lpstr>
      <vt:lpstr>JavaScript获取图片数据流程</vt:lpstr>
      <vt:lpstr>手写识别原理</vt:lpstr>
      <vt:lpstr>定义图片规格</vt:lpstr>
      <vt:lpstr>数据对应</vt:lpstr>
      <vt:lpstr>数据合并训练</vt:lpstr>
      <vt:lpstr>预测</vt:lpstr>
      <vt:lpstr>提取图片数据</vt:lpstr>
      <vt:lpstr>提取数据流程</vt:lpstr>
      <vt:lpstr>选择合适的分类器</vt:lpstr>
      <vt:lpstr>决策树</vt:lpstr>
      <vt:lpstr>邮递时间预测</vt:lpstr>
      <vt:lpstr>近邻分类器</vt:lpstr>
      <vt:lpstr>计算两点之间距离</vt:lpstr>
      <vt:lpstr>三维坐标系中两点距离</vt:lpstr>
      <vt:lpstr>距离公式</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751</cp:revision>
  <dcterms:created xsi:type="dcterms:W3CDTF">2018-03-08T05:48:04Z</dcterms:created>
  <dcterms:modified xsi:type="dcterms:W3CDTF">2018-07-13T11:00:48Z</dcterms:modified>
</cp:coreProperties>
</file>