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77" r:id="rId9"/>
    <p:sldId id="269" r:id="rId10"/>
    <p:sldId id="270" r:id="rId11"/>
    <p:sldId id="271" r:id="rId12"/>
    <p:sldId id="275" r:id="rId13"/>
    <p:sldId id="278" r:id="rId14"/>
    <p:sldId id="272" r:id="rId15"/>
    <p:sldId id="276" r:id="rId16"/>
    <p:sldId id="273" r:id="rId17"/>
    <p:sldId id="274" r:id="rId18"/>
    <p:sldId id="26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3" autoAdjust="0"/>
  </p:normalViewPr>
  <p:slideViewPr>
    <p:cSldViewPr>
      <p:cViewPr varScale="1">
        <p:scale>
          <a:sx n="83" d="100"/>
          <a:sy n="83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53803C-362C-429D-9E74-378D1A8ECC1D}" type="datetimeFigureOut">
              <a:rPr lang="zh-CN" altLang="en-US"/>
              <a:pPr>
                <a:defRPr/>
              </a:pPr>
              <a:t>2012-8-31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FB0E53-BCB8-42AC-BD6C-2B4370B33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5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 algn="l">
              <a:defRPr sz="3200" b="1">
                <a:solidFill>
                  <a:srgbClr val="F398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13FF2-9C5A-46CB-BBFD-3F26EB88B8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3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DB72E-AC2B-4ACC-B069-97CAB3A8FB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47C63-4A0B-4374-A275-73AC9898D5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D331C-47E6-480B-B135-A031837886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1A137B-82D6-4298-91B7-84BE169D91FD}" type="datetime1">
              <a:rPr lang="zh-CN" altLang="en-US"/>
              <a:pPr>
                <a:defRPr/>
              </a:pPr>
              <a:t>2012-8-31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4A4951-EF53-4009-8473-6B091C9B5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ic1.ajkimg.com/display/aifang/c99f019dcb363e239c63617c05220a36/120x90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ic1.ajkimg.com/display/$%7bid%7d/600x600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mingshi@anjuke.com" TargetMode="External"/><Relationship Id="rId2" Type="http://schemas.openxmlformats.org/officeDocument/2006/relationships/hyperlink" Target="http://wiki.corp.anjuke.com/index.php?title=Df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Image-Service</a:t>
            </a:r>
            <a:endParaRPr lang="zh-CN" altLang="en-US" dirty="0" smtClean="0"/>
          </a:p>
        </p:txBody>
      </p:sp>
      <p:sp>
        <p:nvSpPr>
          <p:cNvPr id="8195" name="副标题 2"/>
          <p:cNvSpPr>
            <a:spLocks noGrp="1"/>
          </p:cNvSpPr>
          <p:nvPr>
            <p:ph type="subTitle" idx="1"/>
          </p:nvPr>
        </p:nvSpPr>
        <p:spPr>
          <a:xfrm>
            <a:off x="1371600" y="3643313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AFS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http://pic1.ajkimg.com/display/aifang/c99f019dcb363e239c63617c05220a36/120x90.jpg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Filename == </a:t>
            </a:r>
            <a:r>
              <a:rPr lang="en-US" altLang="zh-CN" dirty="0" smtClean="0">
                <a:hlinkClick r:id="rId2"/>
              </a:rPr>
              <a:t>c99f019dcb363e239c63617c05220a36</a:t>
            </a:r>
            <a:endParaRPr lang="en-US" altLang="zh-CN" dirty="0" smtClean="0"/>
          </a:p>
          <a:p>
            <a:r>
              <a:rPr lang="en-US" altLang="zh-CN" dirty="0" smtClean="0"/>
              <a:t>Width = 120 &amp; height = 90    (</a:t>
            </a:r>
            <a:r>
              <a:rPr lang="en-US" altLang="zh-CN" dirty="0" err="1" smtClean="0"/>
              <a:t>comonconfig</a:t>
            </a:r>
            <a:r>
              <a:rPr lang="en-US" altLang="zh-CN" dirty="0" smtClean="0"/>
              <a:t> check)</a:t>
            </a:r>
          </a:p>
          <a:p>
            <a:r>
              <a:rPr lang="en-US" altLang="zh-CN" dirty="0" smtClean="0"/>
              <a:t>And more </a:t>
            </a:r>
            <a:r>
              <a:rPr lang="en-US" dirty="0" smtClean="0"/>
              <a:t>parameters…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Route  ==</a:t>
            </a:r>
            <a:r>
              <a:rPr lang="en-US" altLang="zh-CN" dirty="0" smtClean="0">
                <a:sym typeface="Wingdings" pitchFamily="2" charset="2"/>
              </a:rPr>
              <a:t>   $</a:t>
            </a:r>
            <a:r>
              <a:rPr lang="en-US" altLang="zh-CN" dirty="0" err="1" smtClean="0">
                <a:sym typeface="Wingdings" pitchFamily="2" charset="2"/>
              </a:rPr>
              <a:t>config</a:t>
            </a:r>
            <a:r>
              <a:rPr lang="en-US" altLang="zh-CN" dirty="0" smtClean="0">
                <a:sym typeface="Wingdings" pitchFamily="2" charset="2"/>
              </a:rPr>
              <a:t>['mappings']['</a:t>
            </a:r>
            <a:r>
              <a:rPr lang="en-US" altLang="zh-CN" dirty="0" err="1" smtClean="0">
                <a:sym typeface="Wingdings" pitchFamily="2" charset="2"/>
              </a:rPr>
              <a:t>Image_Aifang_Display</a:t>
            </a:r>
            <a:r>
              <a:rPr lang="en-US" altLang="zh-CN" dirty="0" smtClean="0">
                <a:sym typeface="Wingdings" pitchFamily="2" charset="2"/>
              </a:rPr>
              <a:t>'] = array(</a:t>
            </a:r>
          </a:p>
          <a:p>
            <a:r>
              <a:rPr lang="en-US" altLang="zh-CN" dirty="0" smtClean="0">
                <a:sym typeface="Wingdings" pitchFamily="2" charset="2"/>
              </a:rPr>
              <a:t>    '^/display/</a:t>
            </a:r>
            <a:r>
              <a:rPr lang="en-US" altLang="zh-CN" dirty="0" err="1" smtClean="0">
                <a:sym typeface="Wingdings" pitchFamily="2" charset="2"/>
              </a:rPr>
              <a:t>aifang</a:t>
            </a:r>
            <a:r>
              <a:rPr lang="en-US" altLang="zh-CN" dirty="0" smtClean="0">
                <a:sym typeface="Wingdings" pitchFamily="2" charset="2"/>
              </a:rPr>
              <a:t>/([0-9a-z_\-]+)/([0-9]+)x([0-9]+)([a-	z]?)\.jpg$’)</a:t>
            </a: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APF_Route</a:t>
            </a:r>
            <a:r>
              <a:rPr lang="en-US" altLang="zh-CN" dirty="0" smtClean="0">
                <a:sym typeface="Wingdings" pitchFamily="2" charset="2"/>
              </a:rPr>
              <a:t>	==	image/</a:t>
            </a:r>
            <a:r>
              <a:rPr lang="en-US" altLang="zh-CN" dirty="0" err="1" smtClean="0">
                <a:sym typeface="Wingdings" pitchFamily="2" charset="2"/>
              </a:rPr>
              <a:t>aifang</a:t>
            </a:r>
            <a:r>
              <a:rPr lang="en-US" altLang="zh-CN" dirty="0" smtClean="0">
                <a:sym typeface="Wingdings" pitchFamily="2" charset="2"/>
              </a:rPr>
              <a:t>/display.php	controller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Can I Use AFS</a:t>
            </a:r>
            <a:br>
              <a:rPr lang="en-US" altLang="zh-CN" dirty="0" smtClean="0"/>
            </a:br>
            <a:r>
              <a:rPr lang="en-US" altLang="zh-CN" dirty="0" smtClean="0"/>
              <a:t>Upload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file_path</a:t>
            </a:r>
            <a:r>
              <a:rPr lang="en-US" dirty="0" smtClean="0"/>
              <a:t> = "foobar.png"; 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finfo</a:t>
            </a:r>
            <a:r>
              <a:rPr lang="en-US" dirty="0" smtClean="0"/>
              <a:t> = </a:t>
            </a:r>
            <a:r>
              <a:rPr lang="en-US" dirty="0" err="1" smtClean="0"/>
              <a:t>finfo_open</a:t>
            </a:r>
            <a:r>
              <a:rPr lang="en-US" dirty="0" smtClean="0"/>
              <a:t>(FILEINFO_MIME_TYPE); 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file_type</a:t>
            </a:r>
            <a:r>
              <a:rPr lang="en-US" dirty="0" smtClean="0"/>
              <a:t> = </a:t>
            </a:r>
            <a:r>
              <a:rPr lang="en-US" dirty="0" err="1" smtClean="0"/>
              <a:t>finfo_file</a:t>
            </a:r>
            <a:r>
              <a:rPr lang="en-US" dirty="0" smtClean="0"/>
              <a:t>($</a:t>
            </a:r>
            <a:r>
              <a:rPr lang="en-US" dirty="0" err="1" smtClean="0"/>
              <a:t>finfo</a:t>
            </a:r>
            <a:r>
              <a:rPr lang="en-US" dirty="0" smtClean="0"/>
              <a:t>, $</a:t>
            </a:r>
            <a:r>
              <a:rPr lang="en-US" dirty="0" err="1" smtClean="0"/>
              <a:t>file_path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params</a:t>
            </a:r>
            <a:r>
              <a:rPr lang="en-US" dirty="0" smtClean="0"/>
              <a:t> = array( </a:t>
            </a:r>
          </a:p>
          <a:p>
            <a:pPr lvl="1">
              <a:buNone/>
            </a:pPr>
            <a:r>
              <a:rPr lang="en-US" dirty="0" smtClean="0"/>
              <a:t>	"file" =&gt; "@" . $</a:t>
            </a:r>
            <a:r>
              <a:rPr lang="en-US" dirty="0" err="1" smtClean="0"/>
              <a:t>file_path</a:t>
            </a:r>
            <a:r>
              <a:rPr lang="en-US" dirty="0" smtClean="0"/>
              <a:t>.";type=".$</a:t>
            </a:r>
            <a:r>
              <a:rPr lang="en-US" dirty="0" err="1" smtClean="0"/>
              <a:t>file_type</a:t>
            </a:r>
            <a:r>
              <a:rPr lang="en-US" dirty="0" smtClean="0"/>
              <a:t>, </a:t>
            </a:r>
          </a:p>
          <a:p>
            <a:pPr lvl="1">
              <a:buNone/>
            </a:pPr>
            <a:r>
              <a:rPr lang="en-US" dirty="0" smtClean="0"/>
              <a:t>); 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curl_init</a:t>
            </a:r>
            <a:r>
              <a:rPr lang="en-US" dirty="0" smtClean="0"/>
              <a:t>(); </a:t>
            </a:r>
          </a:p>
          <a:p>
            <a:pPr lvl="1">
              <a:buNone/>
            </a:pPr>
            <a:r>
              <a:rPr lang="en-US" dirty="0" err="1" smtClean="0"/>
              <a:t>curl_setopt</a:t>
            </a:r>
            <a:r>
              <a:rPr lang="en-US" dirty="0" smtClean="0"/>
              <a:t>($</a:t>
            </a:r>
            <a:r>
              <a:rPr lang="en-US" dirty="0" err="1" smtClean="0"/>
              <a:t>ch,CURLOPT_URL</a:t>
            </a:r>
            <a:r>
              <a:rPr lang="en-US" dirty="0" smtClean="0"/>
              <a:t>,</a:t>
            </a:r>
          </a:p>
          <a:p>
            <a:pPr lvl="1">
              <a:buNone/>
            </a:pPr>
            <a:r>
              <a:rPr lang="en-US" dirty="0" smtClean="0"/>
              <a:t>"http://upd1.ajkimg.com/upload"); </a:t>
            </a:r>
          </a:p>
          <a:p>
            <a:pPr lvl="1">
              <a:buNone/>
            </a:pPr>
            <a:r>
              <a:rPr lang="en-US" dirty="0" err="1" smtClean="0"/>
              <a:t>curl_setopt</a:t>
            </a:r>
            <a:r>
              <a:rPr lang="en-US" dirty="0" smtClean="0"/>
              <a:t>($</a:t>
            </a:r>
            <a:r>
              <a:rPr lang="en-US" dirty="0" err="1" smtClean="0"/>
              <a:t>ch</a:t>
            </a:r>
            <a:r>
              <a:rPr lang="en-US" dirty="0" smtClean="0"/>
              <a:t>, CURLOPT_POST, 1);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curl_setopt</a:t>
            </a:r>
            <a:r>
              <a:rPr lang="en-US" dirty="0" smtClean="0"/>
              <a:t>($</a:t>
            </a:r>
            <a:r>
              <a:rPr lang="en-US" dirty="0" err="1" smtClean="0"/>
              <a:t>ch</a:t>
            </a:r>
            <a:r>
              <a:rPr lang="en-US" dirty="0" smtClean="0"/>
              <a:t>, CURLOPT_POSTFIELDS, $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err="1" smtClean="0"/>
              <a:t>curl_setopt</a:t>
            </a:r>
            <a:r>
              <a:rPr lang="en-US" dirty="0" smtClean="0"/>
              <a:t>($</a:t>
            </a:r>
            <a:r>
              <a:rPr lang="en-US" dirty="0" err="1" smtClean="0"/>
              <a:t>ch</a:t>
            </a:r>
            <a:r>
              <a:rPr lang="en-US" dirty="0" smtClean="0"/>
              <a:t>, CURLOPT_RETURNTRANSFER, 1); echo</a:t>
            </a:r>
          </a:p>
          <a:p>
            <a:pPr lvl="1">
              <a:buNone/>
            </a:pPr>
            <a:r>
              <a:rPr lang="en-US" dirty="0" err="1" smtClean="0"/>
              <a:t>curl_exec</a:t>
            </a:r>
            <a:r>
              <a:rPr lang="en-US" dirty="0" smtClean="0"/>
              <a:t>($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Upload Process</a:t>
            </a:r>
            <a:endParaRPr lang="zh-CN" altLang="en-US" dirty="0"/>
          </a:p>
        </p:txBody>
      </p:sp>
      <p:pic>
        <p:nvPicPr>
          <p:cNvPr id="5" name="内容占位符 4" descr="IMAG02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3042" y="928670"/>
            <a:ext cx="5715040" cy="571504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Upload Process</a:t>
            </a:r>
            <a:endParaRPr lang="zh-CN" altLang="en-US" dirty="0"/>
          </a:p>
        </p:txBody>
      </p:sp>
      <p:pic>
        <p:nvPicPr>
          <p:cNvPr id="5" name="内容占位符 4" descr="up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95936" y="476672"/>
            <a:ext cx="4564905" cy="555425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 concatenation</a:t>
            </a:r>
          </a:p>
          <a:p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http://pic1.ajkimg.com/display/${id}/600x600.jpg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	app-images/</a:t>
            </a:r>
            <a:r>
              <a:rPr lang="en-US" dirty="0" err="1" smtClean="0"/>
              <a:t>config</a:t>
            </a:r>
            <a:r>
              <a:rPr lang="en-US" dirty="0" smtClean="0"/>
              <a:t>/route.php	    &amp;    app-images/</a:t>
            </a:r>
            <a:r>
              <a:rPr lang="en-US" dirty="0" err="1" smtClean="0"/>
              <a:t>config</a:t>
            </a:r>
            <a:r>
              <a:rPr lang="en-US" dirty="0" smtClean="0"/>
              <a:t>/common.php</a:t>
            </a:r>
          </a:p>
          <a:p>
            <a:endParaRPr lang="en-US" dirty="0" smtClean="0"/>
          </a:p>
          <a:p>
            <a:r>
              <a:rPr lang="en-US" dirty="0" smtClean="0"/>
              <a:t>http://git.corp.anjuke.com/cgit/corp/image-service.git/tree/HOWTOUSE.markdown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Like the Upload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MogileFS</a:t>
            </a:r>
            <a:endParaRPr lang="zh-CN" altLang="en-US" dirty="0"/>
          </a:p>
        </p:txBody>
      </p:sp>
      <p:pic>
        <p:nvPicPr>
          <p:cNvPr id="5" name="内容占位符 4" descr="mf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90775" y="1420019"/>
            <a:ext cx="4362450" cy="45720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http://wiki.corp.anjuke.com/index.php?title=Dfs#tracker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Any question:</a:t>
            </a:r>
          </a:p>
          <a:p>
            <a:pPr lvl="1"/>
            <a:r>
              <a:rPr lang="en-US" altLang="zh-CN" dirty="0" err="1" smtClean="0"/>
              <a:t>Sysdev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mingshi@anjuke.com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8023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257175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dirty="0" smtClean="0"/>
              <a:t>Directory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altLang="zh-CN" dirty="0" smtClean="0"/>
              <a:t>Domain</a:t>
            </a:r>
          </a:p>
          <a:p>
            <a:r>
              <a:rPr lang="en-US" altLang="zh-CN" dirty="0" smtClean="0"/>
              <a:t>Overview</a:t>
            </a:r>
          </a:p>
          <a:p>
            <a:r>
              <a:rPr lang="en-US" altLang="zh-CN" dirty="0" smtClean="0"/>
              <a:t>What can I do</a:t>
            </a:r>
          </a:p>
          <a:p>
            <a:r>
              <a:rPr lang="en-US" altLang="zh-CN" dirty="0" smtClean="0"/>
              <a:t>Structure</a:t>
            </a:r>
          </a:p>
          <a:p>
            <a:r>
              <a:rPr lang="en-US" altLang="zh-CN" dirty="0" smtClean="0"/>
              <a:t>The App how to work</a:t>
            </a:r>
          </a:p>
          <a:p>
            <a:r>
              <a:rPr lang="en-US" altLang="zh-CN" dirty="0" smtClean="0"/>
              <a:t>How Can I Use AFS</a:t>
            </a:r>
          </a:p>
          <a:p>
            <a:r>
              <a:rPr lang="en-US" altLang="zh-CN" dirty="0" err="1" smtClean="0"/>
              <a:t>MogileFS</a:t>
            </a:r>
            <a:r>
              <a:rPr lang="en-US" altLang="zh-CN" dirty="0" smtClean="0"/>
              <a:t>	?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11110-C813-4988-84B0-E778880C8DC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/>
          <a:lstStyle/>
          <a:p>
            <a:r>
              <a:rPr lang="en-US" altLang="zh-CN" dirty="0" err="1" smtClean="0"/>
              <a:t>Anjuke</a:t>
            </a:r>
            <a:r>
              <a:rPr lang="en-US" altLang="zh-CN" dirty="0" smtClean="0"/>
              <a:t> File System      ==</a:t>
            </a:r>
            <a:r>
              <a:rPr lang="en-US" altLang="zh-CN" dirty="0" smtClean="0">
                <a:sym typeface="Wingdings" pitchFamily="2" charset="2"/>
              </a:rPr>
              <a:t>	AFS	Also Image-Service ?</a:t>
            </a:r>
          </a:p>
          <a:p>
            <a:r>
              <a:rPr lang="en-US" altLang="zh-CN" dirty="0" smtClean="0">
                <a:sym typeface="Wingdings" pitchFamily="2" charset="2"/>
              </a:rPr>
              <a:t>For the storage and display of pictures</a:t>
            </a:r>
          </a:p>
          <a:p>
            <a:r>
              <a:rPr lang="en-US" altLang="zh-CN" dirty="0" smtClean="0">
                <a:sym typeface="Wingdings" pitchFamily="2" charset="2"/>
              </a:rPr>
              <a:t>Almost all the pictures of </a:t>
            </a:r>
            <a:r>
              <a:rPr lang="en-US" altLang="zh-CN" dirty="0" err="1" smtClean="0">
                <a:sym typeface="Wingdings" pitchFamily="2" charset="2"/>
              </a:rPr>
              <a:t>Anjuke.Inc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4CA5E-7D1A-494A-B490-605CBDB1CE4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Domain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Pic1.ajkimg.com	==</a:t>
            </a:r>
            <a:r>
              <a:rPr lang="en-US" altLang="zh-CN" dirty="0" smtClean="0">
                <a:sym typeface="Wingdings" pitchFamily="2" charset="2"/>
              </a:rPr>
              <a:t>	Display</a:t>
            </a:r>
          </a:p>
          <a:p>
            <a:r>
              <a:rPr lang="en-US" altLang="zh-CN" dirty="0" smtClean="0">
                <a:sym typeface="Wingdings" pitchFamily="2" charset="2"/>
              </a:rPr>
              <a:t>Upd1.ajkimg.com	==	Upload</a:t>
            </a:r>
          </a:p>
          <a:p>
            <a:r>
              <a:rPr lang="en-US" altLang="zh-CN" dirty="0" smtClean="0">
                <a:sym typeface="Wingdings" pitchFamily="2" charset="2"/>
              </a:rPr>
              <a:t>New:</a:t>
            </a: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	pic1.ajkimg.com/display/</a:t>
            </a:r>
            <a:r>
              <a:rPr lang="en-US" altLang="zh-CN" dirty="0" err="1" smtClean="0">
                <a:sym typeface="Wingdings" pitchFamily="2" charset="2"/>
              </a:rPr>
              <a:t>anjuke</a:t>
            </a:r>
            <a:r>
              <a:rPr lang="en-US" altLang="zh-CN" dirty="0" smtClean="0">
                <a:sym typeface="Wingdings" pitchFamily="2" charset="2"/>
              </a:rPr>
              <a:t>/$verify-$description/$key-$</a:t>
            </a:r>
            <a:r>
              <a:rPr lang="en-US" altLang="zh-CN" dirty="0" err="1" smtClean="0">
                <a:sym typeface="Wingdings" pitchFamily="2" charset="2"/>
              </a:rPr>
              <a:t>widthx$height.jpg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strike="sngStrike" dirty="0" smtClean="0"/>
              <a:t>Images.anjuke.com</a:t>
            </a:r>
          </a:p>
          <a:p>
            <a:r>
              <a:rPr lang="en-US" altLang="zh-CN" strike="sngStrike" dirty="0" smtClean="0"/>
              <a:t>Upd1.anjuke.com</a:t>
            </a:r>
          </a:p>
          <a:p>
            <a:r>
              <a:rPr lang="en-US" altLang="zh-CN" strike="sngStrike" dirty="0" smtClean="0"/>
              <a:t>Upload1~18.anjuke.com</a:t>
            </a:r>
          </a:p>
          <a:p>
            <a:r>
              <a:rPr lang="en-US" altLang="zh-CN" strike="sngStrike" dirty="0" smtClean="0"/>
              <a:t>Images1~18.anjukestatic.com</a:t>
            </a:r>
          </a:p>
          <a:p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30,000,000 display on LB without CDN every day</a:t>
            </a:r>
          </a:p>
          <a:p>
            <a:r>
              <a:rPr lang="en-US" altLang="zh-CN" dirty="0" smtClean="0"/>
              <a:t>900,000 upload every day</a:t>
            </a:r>
          </a:p>
          <a:p>
            <a:r>
              <a:rPr lang="en-US" altLang="zh-CN" dirty="0" smtClean="0"/>
              <a:t>More than two hundred million pictures</a:t>
            </a:r>
          </a:p>
          <a:p>
            <a:r>
              <a:rPr lang="en-US" altLang="zh-CN" dirty="0" smtClean="0"/>
              <a:t>More than one hundred million comment info</a:t>
            </a:r>
          </a:p>
          <a:p>
            <a:r>
              <a:rPr lang="en-US" altLang="zh-CN" dirty="0" smtClean="0"/>
              <a:t>60 TB hard disk	+	14TB hard disk</a:t>
            </a:r>
          </a:p>
          <a:p>
            <a:r>
              <a:rPr lang="en-US" altLang="zh-CN" dirty="0" smtClean="0"/>
              <a:t>1~1.5TB monthly growth</a:t>
            </a:r>
          </a:p>
          <a:p>
            <a:r>
              <a:rPr lang="en-US" altLang="zh-CN" dirty="0" smtClean="0"/>
              <a:t>16 squid machines	+  more than 12 app machines  +  13 </a:t>
            </a:r>
            <a:r>
              <a:rPr lang="en-US" altLang="zh-CN" dirty="0" err="1" smtClean="0"/>
              <a:t>mogilefs</a:t>
            </a:r>
            <a:r>
              <a:rPr lang="en-US" altLang="zh-CN" dirty="0" smtClean="0"/>
              <a:t> machines   +  2 LB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can I do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single point of failure	&amp;	No raid</a:t>
            </a:r>
          </a:p>
          <a:p>
            <a:r>
              <a:rPr lang="en-US" altLang="zh-CN" dirty="0" smtClean="0"/>
              <a:t>Rebalance	&amp;	Replicate</a:t>
            </a:r>
          </a:p>
          <a:p>
            <a:r>
              <a:rPr lang="en-US" altLang="zh-CN" dirty="0" smtClean="0"/>
              <a:t>For application is transparent</a:t>
            </a:r>
          </a:p>
          <a:p>
            <a:r>
              <a:rPr lang="en-US" altLang="zh-CN" dirty="0" smtClean="0"/>
              <a:t>Disk expansion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  <p:pic>
        <p:nvPicPr>
          <p:cNvPr id="5" name="内容占位符 4" descr="IMAG024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658" y="1285875"/>
            <a:ext cx="3519043" cy="484028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  <p:pic>
        <p:nvPicPr>
          <p:cNvPr id="5" name="内容占位符 4" descr="displa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3808" y="620688"/>
            <a:ext cx="5976664" cy="566103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App how to work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 +  PHP-FPM</a:t>
            </a:r>
          </a:p>
          <a:p>
            <a:r>
              <a:rPr lang="en-US" altLang="zh-CN" dirty="0" err="1" smtClean="0"/>
              <a:t>ImageMagick</a:t>
            </a:r>
            <a:r>
              <a:rPr lang="en-US" altLang="zh-CN" dirty="0" smtClean="0"/>
              <a:t>  PHP API (</a:t>
            </a:r>
            <a:r>
              <a:rPr lang="en-US" altLang="zh-CN" dirty="0" err="1" smtClean="0"/>
              <a:t>Imagick</a:t>
            </a:r>
            <a:r>
              <a:rPr lang="en-US" altLang="zh-CN" dirty="0" smtClean="0"/>
              <a:t>)	OR	GD?</a:t>
            </a:r>
          </a:p>
          <a:p>
            <a:r>
              <a:rPr lang="en-US" altLang="zh-CN" dirty="0" smtClean="0"/>
              <a:t>Develop by V2</a:t>
            </a:r>
          </a:p>
          <a:p>
            <a:r>
              <a:rPr lang="en-US" altLang="zh-CN" dirty="0" smtClean="0"/>
              <a:t>Simple to </a:t>
            </a:r>
            <a:r>
              <a:rPr lang="en-US" dirty="0" smtClean="0"/>
              <a:t>implement  &amp;  convenient to deploy  &amp;  acceptable performance</a:t>
            </a:r>
          </a:p>
          <a:p>
            <a:r>
              <a:rPr lang="en-US" altLang="zh-CN" dirty="0" smtClean="0"/>
              <a:t>33 pictures display one machine per second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13FF2-9C5A-46CB-BBFD-3F26EB88B83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217</Words>
  <Application>Microsoft Office PowerPoint</Application>
  <PresentationFormat>全屏显示(4:3)</PresentationFormat>
  <Paragraphs>112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Image-Service</vt:lpstr>
      <vt:lpstr>Directory</vt:lpstr>
      <vt:lpstr>Summary </vt:lpstr>
      <vt:lpstr>Domain </vt:lpstr>
      <vt:lpstr>Overview </vt:lpstr>
      <vt:lpstr>What can I do </vt:lpstr>
      <vt:lpstr>Structure</vt:lpstr>
      <vt:lpstr>Structure</vt:lpstr>
      <vt:lpstr>The App how to work </vt:lpstr>
      <vt:lpstr>Display</vt:lpstr>
      <vt:lpstr>How Can I Use AFS Upload </vt:lpstr>
      <vt:lpstr>Upload Process</vt:lpstr>
      <vt:lpstr>Upload Process</vt:lpstr>
      <vt:lpstr>Display</vt:lpstr>
      <vt:lpstr>Display Process</vt:lpstr>
      <vt:lpstr>MogileFS</vt:lpstr>
      <vt:lpstr>Install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pyzhao</cp:lastModifiedBy>
  <cp:revision>109</cp:revision>
  <dcterms:modified xsi:type="dcterms:W3CDTF">2012-08-31T10:40:24Z</dcterms:modified>
</cp:coreProperties>
</file>