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 snapToObjects="1">
      <p:cViewPr>
        <p:scale>
          <a:sx n="187" d="100"/>
          <a:sy n="187" d="100"/>
        </p:scale>
        <p:origin x="-3584" y="-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A140-D29A-8644-A56F-0CC946606337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3064-3B3A-184D-BEE1-EA99C39C53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A140-D29A-8644-A56F-0CC946606337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3064-3B3A-184D-BEE1-EA99C39C53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A140-D29A-8644-A56F-0CC946606337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3064-3B3A-184D-BEE1-EA99C39C53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A140-D29A-8644-A56F-0CC946606337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3064-3B3A-184D-BEE1-EA99C39C53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A140-D29A-8644-A56F-0CC946606337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3064-3B3A-184D-BEE1-EA99C39C53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A140-D29A-8644-A56F-0CC946606337}" type="datetimeFigureOut">
              <a:rPr lang="en-US" smtClean="0"/>
              <a:t>1/1/19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3064-3B3A-184D-BEE1-EA99C39C53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A140-D29A-8644-A56F-0CC946606337}" type="datetimeFigureOut">
              <a:rPr lang="en-US" smtClean="0"/>
              <a:t>1/1/19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3064-3B3A-184D-BEE1-EA99C39C53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A140-D29A-8644-A56F-0CC946606337}" type="datetimeFigureOut">
              <a:rPr lang="en-US" smtClean="0"/>
              <a:t>1/1/19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3064-3B3A-184D-BEE1-EA99C39C53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A140-D29A-8644-A56F-0CC946606337}" type="datetimeFigureOut">
              <a:rPr lang="en-US" smtClean="0"/>
              <a:t>1/1/19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3064-3B3A-184D-BEE1-EA99C39C53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A140-D29A-8644-A56F-0CC946606337}" type="datetimeFigureOut">
              <a:rPr lang="en-US" smtClean="0"/>
              <a:t>1/1/19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3064-3B3A-184D-BEE1-EA99C39C53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A140-D29A-8644-A56F-0CC946606337}" type="datetimeFigureOut">
              <a:rPr lang="en-US" smtClean="0"/>
              <a:t>1/1/19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3064-3B3A-184D-BEE1-EA99C39C53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A140-D29A-8644-A56F-0CC946606337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3064-3B3A-184D-BEE1-EA99C39C5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7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448" y="1231391"/>
            <a:ext cx="3140964" cy="1047179"/>
          </a:xfrm>
        </p:spPr>
        <p:txBody>
          <a:bodyPr/>
          <a:lstStyle/>
          <a:p>
            <a:r>
              <a:rPr lang="en-US" dirty="0" smtClean="0"/>
              <a:t>PSAX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0" y="5177266"/>
            <a:ext cx="2734056" cy="39828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1801210833</a:t>
            </a:r>
            <a:r>
              <a:rPr lang="zh-CN" altLang="en-US" dirty="0" smtClean="0"/>
              <a:t> 胡颖聪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4920" y="3067903"/>
            <a:ext cx="6979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latin typeface="+mj-lt"/>
                <a:ea typeface="Microsoft New Tai Lue" charset="0"/>
                <a:cs typeface="Microsoft New Tai Lue" charset="0"/>
              </a:rPr>
              <a:t>利用</a:t>
            </a:r>
            <a:r>
              <a:rPr lang="en-US" altLang="zh-CN" sz="2400" smtClean="0">
                <a:latin typeface="+mj-lt"/>
                <a:ea typeface="Microsoft New Tai Lue" charset="0"/>
                <a:cs typeface="Microsoft New Tai Lue" charset="0"/>
              </a:rPr>
              <a:t>P</a:t>
            </a:r>
            <a:r>
              <a:rPr lang="en-US" sz="2400" smtClean="0">
                <a:latin typeface="+mj-lt"/>
                <a:ea typeface="Microsoft New Tai Lue" charset="0"/>
                <a:cs typeface="Microsoft New Tai Lue" charset="0"/>
              </a:rPr>
              <a:t>osix</a:t>
            </a:r>
            <a:r>
              <a:rPr lang="en-US" sz="2400" dirty="0" smtClean="0">
                <a:latin typeface="+mj-lt"/>
                <a:ea typeface="Microsoft New Tai Lue" charset="0"/>
                <a:cs typeface="Microsoft New Tai Lue" charset="0"/>
              </a:rPr>
              <a:t> </a:t>
            </a:r>
            <a:r>
              <a:rPr lang="en-US" sz="2400" dirty="0" err="1" smtClean="0">
                <a:latin typeface="+mj-lt"/>
                <a:ea typeface="Microsoft New Tai Lue" charset="0"/>
                <a:cs typeface="Microsoft New Tai Lue" charset="0"/>
              </a:rPr>
              <a:t>pthread库的事件驱动式的并行XML解析器</a:t>
            </a:r>
            <a:endParaRPr lang="en-US" sz="2400" dirty="0">
              <a:latin typeface="+mj-lt"/>
              <a:ea typeface="Microsoft New Tai Lue" charset="0"/>
              <a:cs typeface="Microsoft New Tai Lue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264920" y="2596896"/>
            <a:ext cx="6842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52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1641" y="636608"/>
            <a:ext cx="6377650" cy="578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XML</a:t>
            </a:r>
            <a:r>
              <a:rPr lang="zh-CN" altLang="en-US" dirty="0" smtClean="0"/>
              <a:t> </a:t>
            </a:r>
            <a:r>
              <a:rPr lang="en-US" altLang="zh-CN" dirty="0" smtClean="0"/>
              <a:t>Text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398379" y="1215342"/>
            <a:ext cx="0" cy="54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61641" y="2071869"/>
            <a:ext cx="636607" cy="358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062224" y="2071868"/>
            <a:ext cx="636607" cy="358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847375" y="2071869"/>
            <a:ext cx="636607" cy="358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3647958" y="2071868"/>
            <a:ext cx="636607" cy="358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4398379" y="2071868"/>
            <a:ext cx="636607" cy="358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5198962" y="2071867"/>
            <a:ext cx="636607" cy="358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5984113" y="2071868"/>
            <a:ext cx="636607" cy="358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6784696" y="2071867"/>
            <a:ext cx="636607" cy="358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107083" y="1757951"/>
            <a:ext cx="61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BCS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39291" y="1366340"/>
            <a:ext cx="1226917" cy="38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Preprocess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61641" y="3472405"/>
            <a:ext cx="636607" cy="358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2062224" y="3472404"/>
            <a:ext cx="636607" cy="358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2847375" y="3472405"/>
            <a:ext cx="636607" cy="358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3647958" y="3472404"/>
            <a:ext cx="636607" cy="358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4398379" y="3472404"/>
            <a:ext cx="636607" cy="358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5198962" y="3472403"/>
            <a:ext cx="636607" cy="358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5984113" y="3472404"/>
            <a:ext cx="636607" cy="358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6784696" y="3472403"/>
            <a:ext cx="636607" cy="358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574157" y="2546430"/>
            <a:ext cx="0" cy="53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16106" y="3101843"/>
            <a:ext cx="82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Event</a:t>
            </a:r>
            <a:r>
              <a:rPr lang="en-US" altLang="zh-CN"/>
              <a:t>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380527" y="2546430"/>
            <a:ext cx="0" cy="53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142531" y="2559934"/>
            <a:ext cx="0" cy="53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948901" y="2559934"/>
            <a:ext cx="0" cy="53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724400" y="2546430"/>
            <a:ext cx="0" cy="53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530770" y="2546430"/>
            <a:ext cx="0" cy="53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292774" y="2559934"/>
            <a:ext cx="0" cy="53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099144" y="2559934"/>
            <a:ext cx="0" cy="53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61641" y="4868893"/>
            <a:ext cx="636603" cy="358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2062224" y="4868892"/>
            <a:ext cx="636607" cy="358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41" name="Rectangle 40"/>
          <p:cNvSpPr/>
          <p:nvPr/>
        </p:nvSpPr>
        <p:spPr>
          <a:xfrm>
            <a:off x="2847375" y="4868893"/>
            <a:ext cx="636607" cy="358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3647958" y="4868892"/>
            <a:ext cx="636607" cy="358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43" name="Rectangle 42"/>
          <p:cNvSpPr/>
          <p:nvPr/>
        </p:nvSpPr>
        <p:spPr>
          <a:xfrm>
            <a:off x="4398379" y="4868892"/>
            <a:ext cx="636607" cy="358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44" name="Rectangle 43"/>
          <p:cNvSpPr/>
          <p:nvPr/>
        </p:nvSpPr>
        <p:spPr>
          <a:xfrm>
            <a:off x="5198962" y="4868891"/>
            <a:ext cx="636607" cy="358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5984113" y="4868892"/>
            <a:ext cx="636607" cy="358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6784696" y="4868891"/>
            <a:ext cx="636607" cy="358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591521" y="3953435"/>
            <a:ext cx="0" cy="53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22883" y="4518659"/>
            <a:ext cx="171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Stream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397891" y="3953435"/>
            <a:ext cx="0" cy="53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159895" y="3966939"/>
            <a:ext cx="0" cy="53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966265" y="3966939"/>
            <a:ext cx="0" cy="53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741764" y="3953435"/>
            <a:ext cx="0" cy="53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548134" y="3953435"/>
            <a:ext cx="0" cy="53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310138" y="3966939"/>
            <a:ext cx="0" cy="53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116508" y="3966939"/>
            <a:ext cx="0" cy="53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807128" y="2621665"/>
            <a:ext cx="775506" cy="38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Parse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39" idx="3"/>
            <a:endCxn id="40" idx="1"/>
          </p:cNvCxnSpPr>
          <p:nvPr/>
        </p:nvCxnSpPr>
        <p:spPr>
          <a:xfrm>
            <a:off x="1898244" y="5048300"/>
            <a:ext cx="163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698831" y="5048300"/>
            <a:ext cx="163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483982" y="5048300"/>
            <a:ext cx="163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234399" y="5048300"/>
            <a:ext cx="163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034982" y="5056027"/>
            <a:ext cx="163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835569" y="5048300"/>
            <a:ext cx="163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620720" y="5056027"/>
            <a:ext cx="163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639291" y="3966939"/>
            <a:ext cx="133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Postprocess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25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20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Microsoft New Tai Lue</vt:lpstr>
      <vt:lpstr>等线</vt:lpstr>
      <vt:lpstr>Arial</vt:lpstr>
      <vt:lpstr>Office Theme</vt:lpstr>
      <vt:lpstr>PSAX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PSAX</dc:title>
  <dc:creator>Hu Yingcong</dc:creator>
  <cp:lastModifiedBy>Hu Yingcong</cp:lastModifiedBy>
  <cp:revision>5</cp:revision>
  <dcterms:created xsi:type="dcterms:W3CDTF">2019-01-01T11:13:41Z</dcterms:created>
  <dcterms:modified xsi:type="dcterms:W3CDTF">2019-01-01T12:32:37Z</dcterms:modified>
</cp:coreProperties>
</file>