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90" r:id="rId6"/>
    <p:sldId id="291" r:id="rId7"/>
    <p:sldId id="261" r:id="rId8"/>
    <p:sldId id="293" r:id="rId9"/>
    <p:sldId id="294" r:id="rId10"/>
    <p:sldId id="262" r:id="rId11"/>
    <p:sldId id="29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338A-D9B9-4A48-AD76-19F6B640416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9134-3E81-4CC0-A4DE-4ACD2EB9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UiMagician</a:t>
            </a:r>
            <a:r>
              <a:rPr lang="en-US" dirty="0" smtClean="0"/>
              <a:t> Porting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9318" y="3244334"/>
            <a:ext cx="2601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XML Writing – node value</a:t>
            </a:r>
          </a:p>
        </p:txBody>
      </p:sp>
    </p:spTree>
    <p:extLst>
      <p:ext uri="{BB962C8B-B14F-4D97-AF65-F5344CB8AC3E}">
        <p14:creationId xmlns:p14="http://schemas.microsoft.com/office/powerpoint/2010/main" val="64159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85934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XML Writing – node value</a:t>
            </a:r>
          </a:p>
          <a:p>
            <a:r>
              <a:rPr lang="en-US" dirty="0" smtClean="0"/>
              <a:t>File mainwindow.cpp :--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on_testCaseNewPushButton_clicked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File mainwindow.cpp :--</a:t>
            </a:r>
          </a:p>
          <a:p>
            <a:r>
              <a:rPr lang="en-US" dirty="0" smtClean="0"/>
              <a:t>File mainWindowInitialisation.cpp :--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on_testCaseSavePushButton_clicked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--</a:t>
            </a:r>
            <a:r>
              <a:rPr lang="en-US" dirty="0" err="1" smtClean="0"/>
              <a:t>xmlAppendFullTestStepsToTestCase</a:t>
            </a:r>
            <a:endParaRPr lang="en-US" dirty="0" smtClean="0"/>
          </a:p>
          <a:p>
            <a:r>
              <a:rPr lang="en-US" dirty="0" smtClean="0"/>
              <a:t>      --- </a:t>
            </a:r>
            <a:r>
              <a:rPr lang="en-US" dirty="0" err="1" smtClean="0"/>
              <a:t>xmlCreateTestStepNode</a:t>
            </a:r>
            <a:endParaRPr lang="en-US" dirty="0" smtClean="0"/>
          </a:p>
          <a:p>
            <a:r>
              <a:rPr lang="en-US" dirty="0" smtClean="0"/>
              <a:t>          ---- </a:t>
            </a:r>
            <a:r>
              <a:rPr lang="en-US" dirty="0" err="1" smtClean="0"/>
              <a:t>xmlCreateVscpPacketNode</a:t>
            </a:r>
            <a:r>
              <a:rPr lang="en-US" dirty="0" smtClean="0"/>
              <a:t>()  ----&gt; this is the target --&gt; file xmloperation.cpp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4631" y="3244334"/>
            <a:ext cx="255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XML --&gt; JS 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5934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XML --&gt; JS file conversion</a:t>
            </a:r>
          </a:p>
          <a:p>
            <a:r>
              <a:rPr lang="en-US" dirty="0" smtClean="0"/>
              <a:t>File : generateapp.cpp</a:t>
            </a:r>
          </a:p>
          <a:p>
            <a:r>
              <a:rPr lang="en-US" dirty="0" smtClean="0"/>
              <a:t>File : singleFloorRoutine.cpp</a:t>
            </a:r>
          </a:p>
          <a:p>
            <a:r>
              <a:rPr lang="en-US" dirty="0" smtClean="0"/>
              <a:t>File : multiFloorRoutine.cpp</a:t>
            </a:r>
          </a:p>
          <a:p>
            <a:endParaRPr lang="en-US" dirty="0" smtClean="0"/>
          </a:p>
          <a:p>
            <a:r>
              <a:rPr lang="en-US" dirty="0" smtClean="0"/>
              <a:t>Modify variables related to socket configuration file :--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FloorsSwitchSocketCfgFileString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FloorsVariableSliderSocketCfgFileString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FloorsVariableSwitchSocketCfgFileString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FloorsSensorSocketCfgFileString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9711" y="3244334"/>
            <a:ext cx="55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63725" y="3244334"/>
            <a:ext cx="4352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Device Details</a:t>
            </a:r>
          </a:p>
          <a:p>
            <a:pPr algn="ctr"/>
            <a:r>
              <a:rPr lang="en-US" dirty="0" smtClean="0"/>
              <a:t> code : writing/Reading from  pop-up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3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88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8201" y="3244334"/>
            <a:ext cx="3503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Device Details</a:t>
            </a:r>
          </a:p>
          <a:p>
            <a:pPr algn="ctr"/>
            <a:r>
              <a:rPr lang="en-US" dirty="0" smtClean="0"/>
              <a:t>GUI : pop-up widget --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80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814" y="3244334"/>
            <a:ext cx="36604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Image details</a:t>
            </a:r>
          </a:p>
          <a:p>
            <a:pPr algn="ctr"/>
            <a:r>
              <a:rPr lang="en-US" dirty="0" smtClean="0"/>
              <a:t> code : pop-up widget --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3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9116" y="3244334"/>
            <a:ext cx="26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 smtClean="0"/>
          </a:p>
          <a:p>
            <a:pPr algn="ctr"/>
            <a:r>
              <a:rPr lang="en-US" dirty="0" smtClean="0"/>
              <a:t>XML Reading – node value</a:t>
            </a:r>
          </a:p>
        </p:txBody>
      </p:sp>
    </p:spTree>
    <p:extLst>
      <p:ext uri="{BB962C8B-B14F-4D97-AF65-F5344CB8AC3E}">
        <p14:creationId xmlns:p14="http://schemas.microsoft.com/office/powerpoint/2010/main" val="125348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413338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XML Reading – node value</a:t>
            </a:r>
          </a:p>
          <a:p>
            <a:r>
              <a:rPr lang="en-US" dirty="0" smtClean="0"/>
              <a:t>File mainwindow.cpp :--</a:t>
            </a:r>
          </a:p>
          <a:p>
            <a:r>
              <a:rPr lang="en-US" dirty="0" smtClean="0"/>
              <a:t>File xmloperation.cpp :--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UpdateTextViewForCurrentSelectedNode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 err="1" smtClean="0"/>
              <a:t>xmlReadFullRoomNodeValue</a:t>
            </a:r>
            <a:endParaRPr lang="en-US" dirty="0" smtClean="0"/>
          </a:p>
          <a:p>
            <a:r>
              <a:rPr lang="en-US" dirty="0" smtClean="0"/>
              <a:t>  -- </a:t>
            </a:r>
            <a:r>
              <a:rPr lang="en-US" dirty="0" err="1" smtClean="0"/>
              <a:t>UpdateListForvscpPacket</a:t>
            </a:r>
            <a:r>
              <a:rPr lang="en-US" dirty="0" smtClean="0"/>
              <a:t>() ---&gt; this is the target --&gt; file xmloperation.cpp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3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141</Words>
  <Application>Microsoft Office PowerPoint</Application>
  <PresentationFormat>On-screen Show (4:3)</PresentationFormat>
  <Paragraphs>42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UiMagician Porting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UiMagician Porting</dc:title>
  <dc:creator>Dinesh Guleria</dc:creator>
  <cp:lastModifiedBy>Dinesh Guleria</cp:lastModifiedBy>
  <cp:revision>8</cp:revision>
  <dcterms:created xsi:type="dcterms:W3CDTF">2016-04-07T05:13:13Z</dcterms:created>
  <dcterms:modified xsi:type="dcterms:W3CDTF">2016-04-07T07:24:07Z</dcterms:modified>
</cp:coreProperties>
</file>