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1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7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1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D97A-7C35-4DCC-94DD-4DC8D319264D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B452-7511-471A-878B-FB63BD9D6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4"/>
          <p:cNvSpPr txBox="1">
            <a:spLocks noGrp="1"/>
          </p:cNvSpPr>
          <p:nvPr/>
        </p:nvSpPr>
        <p:spPr>
          <a:xfrm>
            <a:off x="7862047" y="0"/>
            <a:ext cx="3623471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/>
            <a:endParaRPr lang="en-IN" sz="3600" b="1" dirty="0">
              <a:solidFill>
                <a:prstClr val="black"/>
              </a:solidFill>
              <a:latin typeface="HelveticaNeue" panose="00000400000000000000" pitchFamily="2" charset="0"/>
              <a:ea typeface="+mj-ea"/>
              <a:cs typeface="+mj-cs"/>
            </a:endParaRPr>
          </a:p>
          <a:p>
            <a:pPr lvl="0"/>
            <a:endParaRPr lang="en-IN" sz="3600" b="1" dirty="0">
              <a:solidFill>
                <a:prstClr val="black"/>
              </a:solidFill>
              <a:latin typeface="HelveticaNeue" panose="00000400000000000000" pitchFamily="2" charset="0"/>
              <a:ea typeface="+mj-ea"/>
              <a:cs typeface="+mj-cs"/>
            </a:endParaRPr>
          </a:p>
          <a:p>
            <a:pPr lvl="0"/>
            <a:r>
              <a:rPr lang="en-IN" sz="4000" b="1" dirty="0" smtClean="0">
                <a:solidFill>
                  <a:prstClr val="black"/>
                </a:solidFill>
                <a:latin typeface="HelveticaNeue" panose="00000400000000000000" pitchFamily="2" charset="0"/>
                <a:ea typeface="+mj-ea"/>
                <a:cs typeface="+mj-cs"/>
              </a:rPr>
              <a:t>CitiJourn</a:t>
            </a:r>
            <a:endParaRPr sz="1800" b="1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rgbClr val="000000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The citizen journalism app</a:t>
            </a:r>
            <a:endParaRPr lang="en-GB" sz="2000" dirty="0">
              <a:solidFill>
                <a:srgbClr val="000000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N" sz="1400" dirty="0" smtClean="0">
                <a:solidFill>
                  <a:schemeClr val="dk1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MEDIA AND ENTERTAINMENT</a:t>
            </a:r>
            <a:endParaRPr sz="1400" dirty="0">
              <a:solidFill>
                <a:schemeClr val="dk1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dk1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Mentor</a:t>
            </a:r>
            <a:r>
              <a:rPr lang="en-GB" sz="1600" dirty="0" smtClean="0">
                <a:solidFill>
                  <a:schemeClr val="dk1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: Sanjeev Sir</a:t>
            </a:r>
            <a:endParaRPr lang="en-GB" sz="1600" dirty="0">
              <a:solidFill>
                <a:schemeClr val="dk1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  <a:p>
            <a:pPr lvl="0" algn="l" rtl="0">
              <a:spcBef>
                <a:spcPts val="0"/>
              </a:spcBef>
              <a:buNone/>
            </a:pPr>
            <a:endParaRPr lang="en-IN" sz="1800" dirty="0" smtClean="0">
              <a:solidFill>
                <a:schemeClr val="dk1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HelveticaNeue" panose="00000400000000000000" pitchFamily="2" charset="0"/>
              </a:rPr>
              <a:t>Namespace</a:t>
            </a:r>
            <a:endParaRPr sz="2000" b="1" dirty="0">
              <a:solidFill>
                <a:schemeClr val="tx1"/>
              </a:solidFill>
              <a:latin typeface="HelveticaNeue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accent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030" name="Picture 6" descr="http://www.iiitdm.ac.in/brandbook/files/Insign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61" y="4677878"/>
            <a:ext cx="1669242" cy="16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4205"/>
            <a:ext cx="10515600" cy="924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 smtClean="0">
                <a:latin typeface="HelveticaNeue" panose="00000400000000000000" pitchFamily="2" charset="0"/>
              </a:rPr>
              <a:t>DEMOCRATISE JOURNALISM</a:t>
            </a:r>
          </a:p>
        </p:txBody>
      </p:sp>
      <p:sp>
        <p:nvSpPr>
          <p:cNvPr id="4" name="Shape 81"/>
          <p:cNvSpPr txBox="1">
            <a:spLocks noGrp="1"/>
          </p:cNvSpPr>
          <p:nvPr/>
        </p:nvSpPr>
        <p:spPr>
          <a:xfrm>
            <a:off x="8520832" y="478606"/>
            <a:ext cx="2985300" cy="54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 sz="2400" dirty="0" smtClean="0">
                <a:solidFill>
                  <a:srgbClr val="000000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OBJECTIVE</a:t>
            </a:r>
            <a:endParaRPr lang="en-GB" sz="2400" dirty="0">
              <a:solidFill>
                <a:srgbClr val="000000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89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5684"/>
            <a:ext cx="10515600" cy="3089710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HelveticaNeue" panose="00000400000000000000" pitchFamily="2" charset="0"/>
              </a:rPr>
              <a:t>Empower every citizen</a:t>
            </a:r>
          </a:p>
          <a:p>
            <a:r>
              <a:rPr lang="en-IN" dirty="0" smtClean="0">
                <a:latin typeface="HelveticaNeue" panose="00000400000000000000" pitchFamily="2" charset="0"/>
              </a:rPr>
              <a:t>Use the mobile camera to curate the news</a:t>
            </a:r>
            <a:endParaRPr lang="en-IN" dirty="0" smtClean="0">
              <a:latin typeface="HelveticaNeue" panose="00000400000000000000" pitchFamily="2" charset="0"/>
            </a:endParaRPr>
          </a:p>
          <a:p>
            <a:r>
              <a:rPr lang="en-IN" dirty="0" smtClean="0">
                <a:latin typeface="HelveticaNeue" panose="00000400000000000000" pitchFamily="2" charset="0"/>
              </a:rPr>
              <a:t>To provide the fastest news</a:t>
            </a:r>
          </a:p>
          <a:p>
            <a:r>
              <a:rPr lang="en-IN" dirty="0" smtClean="0">
                <a:latin typeface="HelveticaNeue" panose="00000400000000000000" pitchFamily="2" charset="0"/>
              </a:rPr>
              <a:t>Authenticate</a:t>
            </a:r>
          </a:p>
        </p:txBody>
      </p:sp>
      <p:sp>
        <p:nvSpPr>
          <p:cNvPr id="4" name="Shape 81"/>
          <p:cNvSpPr txBox="1">
            <a:spLocks noGrp="1"/>
          </p:cNvSpPr>
          <p:nvPr/>
        </p:nvSpPr>
        <p:spPr>
          <a:xfrm>
            <a:off x="8520832" y="478606"/>
            <a:ext cx="2985300" cy="54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lvl="0"/>
            <a:r>
              <a:rPr lang="en-IN" sz="2400" dirty="0" smtClean="0">
                <a:latin typeface="HelveticaNeue" panose="00000400000000000000" pitchFamily="2" charset="0"/>
                <a:ea typeface="Droid Sans"/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40848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HelveticaNeue" panose="00000400000000000000" pitchFamily="2" charset="0"/>
              </a:rPr>
              <a:t>The vicinity of the validator of the news.</a:t>
            </a:r>
          </a:p>
          <a:p>
            <a:r>
              <a:rPr lang="en-IN" sz="3200" dirty="0" smtClean="0">
                <a:latin typeface="HelveticaNeue" panose="00000400000000000000" pitchFamily="2" charset="0"/>
              </a:rPr>
              <a:t>The reputation of the news reporter.</a:t>
            </a:r>
          </a:p>
          <a:p>
            <a:r>
              <a:rPr lang="en-IN" sz="3200" dirty="0" smtClean="0">
                <a:latin typeface="HelveticaNeue" panose="00000400000000000000" pitchFamily="2" charset="0"/>
              </a:rPr>
              <a:t>The reputation of the validator.</a:t>
            </a:r>
          </a:p>
          <a:p>
            <a:r>
              <a:rPr lang="en-IN" sz="3200" dirty="0" smtClean="0">
                <a:latin typeface="HelveticaNeue" panose="00000400000000000000" pitchFamily="2" charset="0"/>
              </a:rPr>
              <a:t>The news up votes.</a:t>
            </a:r>
          </a:p>
        </p:txBody>
      </p:sp>
      <p:sp>
        <p:nvSpPr>
          <p:cNvPr id="4" name="Shape 81"/>
          <p:cNvSpPr txBox="1">
            <a:spLocks noGrp="1"/>
          </p:cNvSpPr>
          <p:nvPr/>
        </p:nvSpPr>
        <p:spPr>
          <a:xfrm>
            <a:off x="7526956" y="478606"/>
            <a:ext cx="3979176" cy="54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lvl="0"/>
            <a:r>
              <a:rPr lang="en-GB" sz="2400" dirty="0" smtClean="0">
                <a:solidFill>
                  <a:srgbClr val="000000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FAKE NEWS DETECTION</a:t>
            </a:r>
            <a:endParaRPr lang="en-GB" sz="2400" dirty="0">
              <a:solidFill>
                <a:srgbClr val="000000"/>
              </a:solidFill>
              <a:latin typeface="HelveticaNeue" panose="00000400000000000000" pitchFamily="2" charset="0"/>
              <a:ea typeface="Droid Sans"/>
              <a:cs typeface="Droid Sans"/>
              <a:sym typeface="Droid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09" y="3397718"/>
            <a:ext cx="7074758" cy="41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1"/>
          <p:cNvSpPr txBox="1">
            <a:spLocks noGrp="1"/>
          </p:cNvSpPr>
          <p:nvPr/>
        </p:nvSpPr>
        <p:spPr>
          <a:xfrm>
            <a:off x="7526956" y="478606"/>
            <a:ext cx="3979176" cy="54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lvl="0"/>
            <a:r>
              <a:rPr lang="en-GB" sz="2400" dirty="0" smtClean="0">
                <a:solidFill>
                  <a:srgbClr val="000000"/>
                </a:solidFill>
                <a:latin typeface="HelveticaNeue" panose="00000400000000000000" pitchFamily="2" charset="0"/>
                <a:ea typeface="Droid Sans"/>
                <a:cs typeface="Droid Sans"/>
                <a:sym typeface="Droid Sans"/>
              </a:rPr>
              <a:t>SCREENSHOTS</a:t>
            </a:r>
          </a:p>
        </p:txBody>
      </p:sp>
      <p:pic>
        <p:nvPicPr>
          <p:cNvPr id="6" name="Shape 221" descr="Portrait-oriented black smaptpho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8826" y="2187269"/>
            <a:ext cx="1952039" cy="379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22" descr="Portrait-oriented black smaptpho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564" y="2187269"/>
            <a:ext cx="1952039" cy="379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26" descr="Portrait-oriented black smaptpho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6702" y="2187269"/>
            <a:ext cx="1952039" cy="379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28" descr="Portrait-oriented black smaptpho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61392" y="2187269"/>
            <a:ext cx="1952039" cy="379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13" y="2473693"/>
            <a:ext cx="1749313" cy="309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57" y="2473693"/>
            <a:ext cx="1742679" cy="309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01" y="2483318"/>
            <a:ext cx="1800428" cy="3098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80" y="2483319"/>
            <a:ext cx="1754173" cy="31077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013" y="6169794"/>
            <a:ext cx="25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AUTHENTICATION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909098" y="6203628"/>
            <a:ext cx="162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NEWS DISPLAY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458826" y="6203628"/>
            <a:ext cx="19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NEWS REPORTING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353380" y="6169794"/>
            <a:ext cx="19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NEWS PLAYING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Possible reduction in corruption</a:t>
            </a:r>
          </a:p>
          <a:p>
            <a:r>
              <a:rPr lang="en-IN" dirty="0" smtClean="0"/>
              <a:t>Democratise journalism</a:t>
            </a:r>
          </a:p>
          <a:p>
            <a:r>
              <a:rPr lang="en-IN" dirty="0" smtClean="0"/>
              <a:t>Eyes everywhere</a:t>
            </a:r>
          </a:p>
          <a:p>
            <a:r>
              <a:rPr lang="en-IN" dirty="0" smtClean="0"/>
              <a:t>No harm to the reporter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10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88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Droid Sans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CTJOURN</dc:title>
  <dc:creator>ARJUN ROHILLA</dc:creator>
  <cp:lastModifiedBy>ARJUN ROHILLA</cp:lastModifiedBy>
  <cp:revision>12</cp:revision>
  <dcterms:created xsi:type="dcterms:W3CDTF">2017-10-07T08:53:52Z</dcterms:created>
  <dcterms:modified xsi:type="dcterms:W3CDTF">2017-10-08T04:42:22Z</dcterms:modified>
</cp:coreProperties>
</file>