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5" r:id="rId2"/>
    <p:sldId id="30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30/03/2023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30/03/2023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628C0-A7CE-4AFF-8E84-3BEB08B5DAE7}"/>
              </a:ext>
            </a:extLst>
          </p:cNvPr>
          <p:cNvSpPr txBox="1"/>
          <p:nvPr/>
        </p:nvSpPr>
        <p:spPr>
          <a:xfrm>
            <a:off x="2412459" y="2237361"/>
            <a:ext cx="4319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/>
              <a:t>Chapter 09a - </a:t>
            </a:r>
            <a:r>
              <a:rPr lang="en-MY" sz="6000" dirty="0">
                <a:solidFill>
                  <a:srgbClr val="FF0000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59538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1E511D-2DCC-48B4-BA15-B34D81F6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0" y="1390635"/>
            <a:ext cx="7579179" cy="2190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69F773-9C42-463F-A72D-BA913C6F1B3A}"/>
              </a:ext>
            </a:extLst>
          </p:cNvPr>
          <p:cNvSpPr txBox="1"/>
          <p:nvPr/>
        </p:nvSpPr>
        <p:spPr>
          <a:xfrm>
            <a:off x="-87550" y="223736"/>
            <a:ext cx="851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u="sng" dirty="0"/>
              <a:t> Chapters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A7A02-FDE3-4484-9D1E-F2CE24EA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2" y="3429000"/>
            <a:ext cx="6196402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8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4C51AD-961C-FDB1-3BED-F1882F013CB1}"/>
              </a:ext>
            </a:extLst>
          </p:cNvPr>
          <p:cNvSpPr txBox="1"/>
          <p:nvPr/>
        </p:nvSpPr>
        <p:spPr>
          <a:xfrm>
            <a:off x="3925228" y="3958683"/>
            <a:ext cx="37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happen in inheritance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5CA0D-0CB1-D7AE-D9DD-04600C342409}"/>
              </a:ext>
            </a:extLst>
          </p:cNvPr>
          <p:cNvSpPr txBox="1"/>
          <p:nvPr/>
        </p:nvSpPr>
        <p:spPr>
          <a:xfrm>
            <a:off x="1806498" y="5809785"/>
            <a:ext cx="39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Overload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</Words>
  <Application>Microsoft Office PowerPoint</Application>
  <PresentationFormat>On-screen Show (4:3)</PresentationFormat>
  <Paragraphs>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KER DING WEI</cp:lastModifiedBy>
  <cp:revision>10</cp:revision>
  <dcterms:created xsi:type="dcterms:W3CDTF">2019-01-26T23:09:13Z</dcterms:created>
  <dcterms:modified xsi:type="dcterms:W3CDTF">2023-03-30T04:47:01Z</dcterms:modified>
  <cp:category/>
</cp:coreProperties>
</file>