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9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20/05/2023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20/05/2023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7B4E4-8F8F-433A-BEBE-102E908A2458}"/>
              </a:ext>
            </a:extLst>
          </p:cNvPr>
          <p:cNvSpPr txBox="1"/>
          <p:nvPr/>
        </p:nvSpPr>
        <p:spPr>
          <a:xfrm>
            <a:off x="1856793" y="2237361"/>
            <a:ext cx="4874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solidFill>
                  <a:srgbClr val="FF0000"/>
                </a:solidFill>
              </a:rPr>
              <a:t>Chapter 09b – </a:t>
            </a:r>
            <a:r>
              <a:rPr lang="en-MY" sz="6000" dirty="0">
                <a:solidFill>
                  <a:srgbClr val="FF0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8065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5B896-E45D-67EB-4153-1024065F148A}"/>
              </a:ext>
            </a:extLst>
          </p:cNvPr>
          <p:cNvSpPr txBox="1"/>
          <p:nvPr/>
        </p:nvSpPr>
        <p:spPr>
          <a:xfrm>
            <a:off x="4460488" y="18560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Polymorphic 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D48B5-DCDB-3E20-5C66-D4A0ECC115F4}"/>
              </a:ext>
            </a:extLst>
          </p:cNvPr>
          <p:cNvSpPr txBox="1"/>
          <p:nvPr/>
        </p:nvSpPr>
        <p:spPr>
          <a:xfrm>
            <a:off x="2776654" y="4572000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Polymorphic references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FD0BD-D936-055D-C07B-C533AE4F67B3}"/>
              </a:ext>
            </a:extLst>
          </p:cNvPr>
          <p:cNvSpPr txBox="1"/>
          <p:nvPr/>
        </p:nvSpPr>
        <p:spPr>
          <a:xfrm>
            <a:off x="680224" y="4795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i="1" dirty="0"/>
              <a:t>overload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C6830-11EC-11E4-A4BE-49D45A84E0EE}"/>
              </a:ext>
            </a:extLst>
          </p:cNvPr>
          <p:cNvSpPr txBox="1"/>
          <p:nvPr/>
        </p:nvSpPr>
        <p:spPr>
          <a:xfrm>
            <a:off x="5720576" y="2966224"/>
            <a:ext cx="14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i="1" dirty="0"/>
              <a:t>Static binding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962ADD-5B44-E9F2-67F7-AEDE9388326B}"/>
              </a:ext>
            </a:extLst>
          </p:cNvPr>
          <p:cNvSpPr txBox="1"/>
          <p:nvPr/>
        </p:nvSpPr>
        <p:spPr>
          <a:xfrm>
            <a:off x="6088566" y="2330605"/>
            <a:ext cx="11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i="1" dirty="0"/>
              <a:t>Root 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061021-ECE4-D3A3-753F-93905E89A30C}"/>
              </a:ext>
            </a:extLst>
          </p:cNvPr>
          <p:cNvSpPr txBox="1"/>
          <p:nvPr/>
        </p:nvSpPr>
        <p:spPr>
          <a:xfrm>
            <a:off x="1574800" y="1300480"/>
            <a:ext cx="33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Use </a:t>
            </a:r>
            <a:r>
              <a:rPr lang="en-MY" dirty="0" err="1"/>
              <a:t>String.format</a:t>
            </a:r>
            <a:r>
              <a:rPr lang="en-MY" dirty="0"/>
              <a:t> to format String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55911-3898-45A9-BCAD-5ABABB90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2" y="2057691"/>
            <a:ext cx="6497896" cy="2257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55304-2180-4ECE-9AE5-40C3C8E0E2E7}"/>
              </a:ext>
            </a:extLst>
          </p:cNvPr>
          <p:cNvSpPr txBox="1"/>
          <p:nvPr/>
        </p:nvSpPr>
        <p:spPr>
          <a:xfrm>
            <a:off x="559837" y="410546"/>
            <a:ext cx="4814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u="sng" dirty="0"/>
              <a:t>Chapter Outlines</a:t>
            </a:r>
          </a:p>
        </p:txBody>
      </p:sp>
    </p:spTree>
    <p:extLst>
      <p:ext uri="{BB962C8B-B14F-4D97-AF65-F5344CB8AC3E}">
        <p14:creationId xmlns:p14="http://schemas.microsoft.com/office/powerpoint/2010/main" val="237199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</Words>
  <Application>Microsoft Office PowerPoint</Application>
  <PresentationFormat>On-screen Show (4:3)</PresentationFormat>
  <Paragraphs>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KER DING WEI</cp:lastModifiedBy>
  <cp:revision>7</cp:revision>
  <dcterms:created xsi:type="dcterms:W3CDTF">2019-01-26T23:09:16Z</dcterms:created>
  <dcterms:modified xsi:type="dcterms:W3CDTF">2023-05-20T07:48:28Z</dcterms:modified>
  <cp:category/>
</cp:coreProperties>
</file>