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6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24/07/2020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24/07/2020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E18FE-14CE-48E0-95BA-7B6A53A4CC96}"/>
              </a:ext>
            </a:extLst>
          </p:cNvPr>
          <p:cNvSpPr txBox="1"/>
          <p:nvPr/>
        </p:nvSpPr>
        <p:spPr>
          <a:xfrm>
            <a:off x="1483568" y="2237361"/>
            <a:ext cx="633548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5400" dirty="0"/>
              <a:t>Chapter 10 – </a:t>
            </a:r>
            <a:r>
              <a:rPr lang="en-MY" sz="6000" dirty="0">
                <a:solidFill>
                  <a:srgbClr val="FF0000"/>
                </a:solidFill>
              </a:rPr>
              <a:t>Abstract Class &amp; Interface</a:t>
            </a:r>
          </a:p>
        </p:txBody>
      </p:sp>
    </p:spTree>
    <p:extLst>
      <p:ext uri="{BB962C8B-B14F-4D97-AF65-F5344CB8AC3E}">
        <p14:creationId xmlns:p14="http://schemas.microsoft.com/office/powerpoint/2010/main" val="321825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B6F8B-76D6-4436-A4DF-97D1AB7A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9"/>
            <a:ext cx="9144000" cy="68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On-screen Show (4:3)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Too Chian Wen</cp:lastModifiedBy>
  <cp:revision>3</cp:revision>
  <dcterms:created xsi:type="dcterms:W3CDTF">2019-01-26T23:09:09Z</dcterms:created>
  <dcterms:modified xsi:type="dcterms:W3CDTF">2020-07-24T11:05:51Z</dcterms:modified>
  <cp:category/>
</cp:coreProperties>
</file>