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21/08/2022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21/08/2022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21/08/2022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21/08/2022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21/08/2022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21/08/2022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21/08/2022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21/08/2022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21/08/2022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21/08/2022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21/08/2022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21/08/2022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9B824-B239-4D25-AC60-57C717838299}"/>
              </a:ext>
            </a:extLst>
          </p:cNvPr>
          <p:cNvSpPr txBox="1"/>
          <p:nvPr/>
        </p:nvSpPr>
        <p:spPr>
          <a:xfrm>
            <a:off x="933856" y="2694561"/>
            <a:ext cx="7762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5400">
                <a:solidFill>
                  <a:srgbClr val="FF0000"/>
                </a:solidFill>
              </a:rPr>
              <a:t>Ch 11 </a:t>
            </a:r>
            <a:r>
              <a:rPr lang="en-MY" sz="5400" dirty="0">
                <a:solidFill>
                  <a:srgbClr val="FF0000"/>
                </a:solidFill>
              </a:rPr>
              <a:t>–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44822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ADF54B-BF7C-4C4A-A958-1AE0909B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709"/>
            <a:ext cx="9144000" cy="34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68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Too Chian Wen</cp:lastModifiedBy>
  <cp:revision>4</cp:revision>
  <dcterms:created xsi:type="dcterms:W3CDTF">2019-01-26T23:10:04Z</dcterms:created>
  <dcterms:modified xsi:type="dcterms:W3CDTF">2022-08-21T05:49:29Z</dcterms:modified>
  <cp:category/>
</cp:coreProperties>
</file>