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0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93" d="100"/>
          <a:sy n="93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31/03/2022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31/03/2022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3DC57-F48C-423A-99AF-A063DAE97294}"/>
              </a:ext>
            </a:extLst>
          </p:cNvPr>
          <p:cNvSpPr txBox="1"/>
          <p:nvPr/>
        </p:nvSpPr>
        <p:spPr>
          <a:xfrm>
            <a:off x="466530" y="2407299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>
                <a:solidFill>
                  <a:srgbClr val="FF0000"/>
                </a:solidFill>
              </a:rPr>
              <a:t>Ch 12 – File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412130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1AF64-EA16-407B-86EE-8DD4C58B54E6}"/>
              </a:ext>
            </a:extLst>
          </p:cNvPr>
          <p:cNvSpPr txBox="1"/>
          <p:nvPr/>
        </p:nvSpPr>
        <p:spPr>
          <a:xfrm>
            <a:off x="1586205" y="3041780"/>
            <a:ext cx="638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>
                <a:solidFill>
                  <a:srgbClr val="FF000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1491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Too Chian Wen</cp:lastModifiedBy>
  <cp:revision>10</cp:revision>
  <dcterms:created xsi:type="dcterms:W3CDTF">2019-01-26T23:10:04Z</dcterms:created>
  <dcterms:modified xsi:type="dcterms:W3CDTF">2022-03-31T08:24:03Z</dcterms:modified>
  <cp:category/>
</cp:coreProperties>
</file>