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04" r:id="rId3"/>
    <p:sldId id="509" r:id="rId4"/>
    <p:sldId id="510" r:id="rId5"/>
    <p:sldId id="511" r:id="rId6"/>
    <p:sldId id="512" r:id="rId7"/>
    <p:sldId id="514" r:id="rId8"/>
    <p:sldId id="513" r:id="rId9"/>
    <p:sldId id="515" r:id="rId10"/>
    <p:sldId id="517" r:id="rId11"/>
    <p:sldId id="518" r:id="rId12"/>
    <p:sldId id="51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595959"/>
    <a:srgbClr val="404040"/>
    <a:srgbClr val="1C1A1C"/>
    <a:srgbClr val="2B2B2B"/>
    <a:srgbClr val="343434"/>
    <a:srgbClr val="464441"/>
    <a:srgbClr val="C00000"/>
    <a:srgbClr val="49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378" y="96"/>
      </p:cViewPr>
      <p:guideLst>
        <p:guide pos="3403"/>
        <p:guide orient="horz" pos="2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0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976630" y="603885"/>
            <a:ext cx="712470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ym typeface="+mn-ea"/>
              </a:rPr>
              <a:t>首先将</a:t>
            </a:r>
            <a:r>
              <a:rPr lang="en-US" altLang="zh-CN" sz="1800">
                <a:sym typeface="+mn-ea"/>
              </a:rPr>
              <a:t>jar</a:t>
            </a:r>
            <a:r>
              <a:rPr lang="zh-CN" altLang="en-US" sz="1800">
                <a:sym typeface="+mn-ea"/>
              </a:rPr>
              <a:t>包拷贝到项目可以引用到的地方，点击</a:t>
            </a:r>
            <a:r>
              <a:rPr lang="en-US" altLang="zh-CN" sz="1800">
                <a:sym typeface="+mn-ea"/>
              </a:rPr>
              <a:t>build path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40" y="1055370"/>
            <a:ext cx="2546350" cy="3924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24865" y="603885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注意如果是表格的话需要在表格前面的标签加一句话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&lt;#list entityList as  li&gt;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97660"/>
            <a:ext cx="5990590" cy="259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82650" y="603885"/>
            <a:ext cx="737806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后面一一放置好以后将内容全部复制，新建一个后缀名字为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.ftl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的文件打开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将你刚才的内容全部复制进去，一个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word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模板就做好了。然后放到你的项目中去就可以引用了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1967865"/>
            <a:ext cx="1990725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972820" y="69088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如果是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springmvc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项目最简单的方式就是新建一个测试类，然后写一个测试方法</a:t>
            </a:r>
            <a:r>
              <a:rPr lang="zh-CN" altLang="en-US" sz="18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类似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这样，然后具体有四种方案供我们选择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1329055"/>
            <a:ext cx="8257540" cy="2484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066800" y="838835"/>
            <a:ext cx="7197725" cy="5473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方案一（生成一个包下所有的开发文档）执行下述代码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2820" y="1600835"/>
            <a:ext cx="66287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ClassGet cn=new ClassGet();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packages = "com.bs.work.model";//要生成文档的包名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prefix="src.main.java";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//项目根目录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path="D:/wordTest/";//要生成位置的本地路径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classInfo = cn.classInfo(packages, prefix,path);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72490" y="737870"/>
            <a:ext cx="7197725" cy="48704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方案二（生成指定的类开发文档）执行下述代码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1600835"/>
            <a:ext cx="7891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ClassGet cn=new ClassGet();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path="D:/wordTest/"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;//项目根目录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classInfo=cn.classInfo("com.bs.work.controller.UserController", path);//第一个参数需要填写指定的类的全路径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82650" y="603885"/>
            <a:ext cx="737806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方案三（根据word的模板生成一个包下的所有类的开发文档）执行下述代码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1600835"/>
            <a:ext cx="78917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//假如我的word模板路径为"src/createdoc/test.ftl"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ftlName="test";//word模板名称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ftlPath="/createdoc";//word模板的路径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packages = "Test";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//要生成文档的包名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prefix="src";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//项目根目录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path="D:/test/";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//要生成位置的本地路径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classInfo = cn.classInfo(packages, prefix,path,ftlName,ftlPath);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82650" y="603885"/>
            <a:ext cx="737806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方案四（根据word的模板生成指定的类开发文档）执行下述代码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1600835"/>
            <a:ext cx="78917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//假如我的word模板路径为"src/createdoc/test.ftl"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ftlName="test";//word模板名称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ftlPath="/createdoc";//word模板的路径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path="D:/wordTest/";//本地保存的路径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 classInfo = cn.classInfo("com.bs.work.controller.ExcelController", path,ftlName,ftlPath);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82650" y="603885"/>
            <a:ext cx="737806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自定义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word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模板的方式（看情况自己需不需要定义自己的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word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模板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1392555"/>
            <a:ext cx="789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打开你所需要的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 （模板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.doc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）然后另存为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使用编辑器打开后会发现乱七八糟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2080895"/>
            <a:ext cx="77152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091055"/>
            <a:ext cx="3293745" cy="2789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82650" y="603885"/>
            <a:ext cx="737806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不要着急使用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ctrl+f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1392555"/>
            <a:ext cx="789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找到我们需要放置变量的地方，比如说我这里要放方法的名字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" y="1760855"/>
            <a:ext cx="7058660" cy="270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/>
          <p:cNvSpPr txBox="1"/>
          <p:nvPr/>
        </p:nvSpPr>
        <p:spPr>
          <a:xfrm>
            <a:off x="755392" y="14443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使用图示</a:t>
            </a:r>
            <a:r>
              <a:rPr lang="en-US" altLang="zh-CN" sz="1800">
                <a:sym typeface="+mn-ea"/>
              </a:rPr>
              <a:t>	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809625" y="419100"/>
            <a:ext cx="7197725" cy="90995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根据提供的变量对照表进行放置即可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1171575"/>
            <a:ext cx="5542915" cy="363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演示</Application>
  <PresentationFormat>全屏显示(16:9)</PresentationFormat>
  <Paragraphs>107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U.S. 101</vt:lpstr>
      <vt:lpstr>Roboto</vt:lpstr>
      <vt:lpstr>Open Sans Light</vt:lpstr>
      <vt:lpstr>Liberation Mono</vt:lpstr>
      <vt:lpstr>Arial Unicode MS</vt:lpstr>
      <vt:lpstr>Calibri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Reborn</cp:lastModifiedBy>
  <cp:revision>347</cp:revision>
  <dcterms:created xsi:type="dcterms:W3CDTF">2015-12-11T17:46:00Z</dcterms:created>
  <dcterms:modified xsi:type="dcterms:W3CDTF">2018-08-31T07:09:35Z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2052-10.1.0.7469</vt:lpwstr>
  </property>
</Properties>
</file>