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5"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Poppins"/>
      <p:regular r:id="rId13"/>
      <p:bold r:id="rId14"/>
      <p:italic r:id="rId15"/>
      <p:boldItalic r:id="rId16"/>
    </p:embeddedFont>
    <p:embeddedFont>
      <p:font typeface="Poppins Light"/>
      <p:regular r:id="rId17"/>
      <p:bold r:id="rId18"/>
      <p:italic r:id="rId19"/>
      <p:boldItalic r:id="rId20"/>
    </p:embeddedFont>
    <p:embeddedFont>
      <p:font typeface="Poppins Black"/>
      <p:bold r:id="rId21"/>
      <p:boldItalic r:id="rId22"/>
    </p:embeddedFont>
    <p:embeddedFont>
      <p:font typeface="Poppins ExtraBold"/>
      <p:bold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1BDBF7F-0EE6-4994-9C45-C847F5861E9B}">
  <a:tblStyle styleId="{51BDBF7F-0EE6-4994-9C45-C847F5861E9B}"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PoppinsLight-boldItalic.fntdata"/><Relationship Id="rId22" Type="http://schemas.openxmlformats.org/officeDocument/2006/relationships/font" Target="fonts/PoppinsBlack-boldItalic.fntdata"/><Relationship Id="rId21" Type="http://schemas.openxmlformats.org/officeDocument/2006/relationships/font" Target="fonts/PoppinsBlack-bold.fntdata"/><Relationship Id="rId24" Type="http://schemas.openxmlformats.org/officeDocument/2006/relationships/font" Target="fonts/PoppinsExtraBold-boldItalic.fntdata"/><Relationship Id="rId23" Type="http://schemas.openxmlformats.org/officeDocument/2006/relationships/font" Target="fonts/PoppinsExtraBold-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Poppins-regular.fntdata"/><Relationship Id="rId12" Type="http://schemas.openxmlformats.org/officeDocument/2006/relationships/slide" Target="slides/slide7.xml"/><Relationship Id="rId15" Type="http://schemas.openxmlformats.org/officeDocument/2006/relationships/font" Target="fonts/Poppins-italic.fntdata"/><Relationship Id="rId14" Type="http://schemas.openxmlformats.org/officeDocument/2006/relationships/font" Target="fonts/Poppins-bold.fntdata"/><Relationship Id="rId17" Type="http://schemas.openxmlformats.org/officeDocument/2006/relationships/font" Target="fonts/PoppinsLight-regular.fntdata"/><Relationship Id="rId16" Type="http://schemas.openxmlformats.org/officeDocument/2006/relationships/font" Target="fonts/Poppins-boldItalic.fntdata"/><Relationship Id="rId19" Type="http://schemas.openxmlformats.org/officeDocument/2006/relationships/font" Target="fonts/PoppinsLight-italic.fntdata"/><Relationship Id="rId18" Type="http://schemas.openxmlformats.org/officeDocument/2006/relationships/font" Target="fonts/PoppinsLight-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0" name="Google Shape;450;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0" name="Google Shape;46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As the trends for Machine Learning (ML) and Artificial Intelligence (AI) have gradually become more and more popular in the last decade or two, Intelligent Decision Support Systems (IDSS) has drawn attention of all industries to help with decision making especially at the online platforms. While the resources for online information can be overwhelming, we could help with increasing the exposure and provide solutions to upscale the popularity of online news. Given a large set of data with different features and our target variable “shares”, we would like to train a machine learning model to provide an optimization for “shares” of the online news before they are published to maximize the exposure. While Fernandes et al. (2015) frame the prediction objective as a classification problem (popular vs. not popular), we instead approach it as a regression problem (number of shares). The final model would aim for the lowest Root Mean Squared Error (RMSE) with the highest R-squared value to ensure we can achieve the highest accuracy on the predictions while considering the Bias-Variance Tradeoff. RMSE is interpreted as how far, on average, the residuals are from zero (Kuhn, 2008).</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7" name="Google Shape;477;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Here we have 6 candidates for machine learning models: elastic net, </a:t>
            </a:r>
            <a:r>
              <a:rPr lang="en"/>
              <a:t>principal</a:t>
            </a:r>
            <a:r>
              <a:rPr lang="en"/>
              <a:t> component regression, partial least square regression, k nearest neighbours, regression tre and gradient boost machine.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5" name="Google Shape;565;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In the comparison of the models, gbm model provides the lowest error rate and highest confidence among all the other models. The only downside for this model is it’s more complicated and not the easiest to be explained.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4" name="Google Shape;574;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The final model can bring us these benefits:</a:t>
            </a:r>
            <a:endParaRPr/>
          </a:p>
          <a:p>
            <a:pPr indent="-298450" lvl="0" marL="457200" rtl="0" algn="l">
              <a:lnSpc>
                <a:spcPct val="100000"/>
              </a:lnSpc>
              <a:spcBef>
                <a:spcPts val="0"/>
              </a:spcBef>
              <a:spcAft>
                <a:spcPts val="0"/>
              </a:spcAft>
              <a:buSzPts val="1100"/>
              <a:buAutoNum type="arabicPeriod"/>
            </a:pPr>
            <a:r>
              <a:rPr lang="en"/>
              <a:t>WIth reduced error, less wrong predictions will be made which means more correct predictions. </a:t>
            </a:r>
            <a:endParaRPr/>
          </a:p>
          <a:p>
            <a:pPr indent="-298450" lvl="0" marL="457200" rtl="0" algn="l">
              <a:lnSpc>
                <a:spcPct val="100000"/>
              </a:lnSpc>
              <a:spcBef>
                <a:spcPts val="0"/>
              </a:spcBef>
              <a:spcAft>
                <a:spcPts val="0"/>
              </a:spcAft>
              <a:buSzPts val="1100"/>
              <a:buAutoNum type="arabicPeriod"/>
            </a:pPr>
            <a:r>
              <a:rPr lang="en"/>
              <a:t>Higher confidence level means the model can match the data’s variance better which can be a reference for better performance.</a:t>
            </a:r>
            <a:endParaRPr/>
          </a:p>
          <a:p>
            <a:pPr indent="-298450" lvl="0" marL="457200" rtl="0" algn="l">
              <a:lnSpc>
                <a:spcPct val="100000"/>
              </a:lnSpc>
              <a:spcBef>
                <a:spcPts val="0"/>
              </a:spcBef>
              <a:spcAft>
                <a:spcPts val="0"/>
              </a:spcAft>
              <a:buSzPts val="1100"/>
              <a:buAutoNum type="arabicPeriod"/>
            </a:pPr>
            <a:r>
              <a:rPr lang="en"/>
              <a:t>This model could predict the shares more accurately which will essentially increase the popularity of future news.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1" name="Shape 591"/>
        <p:cNvGrpSpPr/>
        <p:nvPr/>
      </p:nvGrpSpPr>
      <p:grpSpPr>
        <a:xfrm>
          <a:off x="0" y="0"/>
          <a:ext cx="0" cy="0"/>
          <a:chOff x="0" y="0"/>
          <a:chExt cx="0" cy="0"/>
        </a:xfrm>
      </p:grpSpPr>
      <p:sp>
        <p:nvSpPr>
          <p:cNvPr id="592" name="Google Shape;592;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3" name="Google Shape;593;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Top 5 important features from the models. This gives us a clear understanding on what to focus on in the future to make the prediction more accurate.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9" name="Shape 659"/>
        <p:cNvGrpSpPr/>
        <p:nvPr/>
      </p:nvGrpSpPr>
      <p:grpSpPr>
        <a:xfrm>
          <a:off x="0" y="0"/>
          <a:ext cx="0" cy="0"/>
          <a:chOff x="0" y="0"/>
          <a:chExt cx="0" cy="0"/>
        </a:xfrm>
      </p:grpSpPr>
      <p:sp>
        <p:nvSpPr>
          <p:cNvPr id="660" name="Google Shape;660;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1" name="Google Shape;661;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jp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g"/><Relationship Id="rId3" Type="http://schemas.openxmlformats.org/officeDocument/2006/relationships/hyperlink" Target="http://bit.ly/2Tynxth" TargetMode="External"/><Relationship Id="rId4" Type="http://schemas.openxmlformats.org/officeDocument/2006/relationships/hyperlink" Target="http://bit.ly/2TyoMsr" TargetMode="External"/><Relationship Id="rId5" Type="http://schemas.openxmlformats.org/officeDocument/2006/relationships/hyperlink" Target="http://bit.ly/2TtBDfr" TargetMode="Externa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pic>
        <p:nvPicPr>
          <p:cNvPr id="9" name="Google Shape;9;p2"/>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10" name="Google Shape;10;p2"/>
          <p:cNvSpPr/>
          <p:nvPr/>
        </p:nvSpPr>
        <p:spPr>
          <a:xfrm>
            <a:off x="-1450" y="-1100"/>
            <a:ext cx="9144000" cy="5143500"/>
          </a:xfrm>
          <a:prstGeom prst="rect">
            <a:avLst/>
          </a:prstGeom>
          <a:solidFill>
            <a:srgbClr val="081935">
              <a:alpha val="2117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2"/>
          <p:cNvSpPr txBox="1"/>
          <p:nvPr>
            <p:ph type="ctrTitle"/>
          </p:nvPr>
        </p:nvSpPr>
        <p:spPr>
          <a:xfrm>
            <a:off x="721100" y="1406800"/>
            <a:ext cx="4697100" cy="1876500"/>
          </a:xfrm>
          <a:prstGeom prst="rect">
            <a:avLst/>
          </a:prstGeom>
          <a:noFill/>
          <a:ln>
            <a:noFill/>
          </a:ln>
        </p:spPr>
        <p:txBody>
          <a:bodyPr anchorCtr="0" anchor="t" bIns="91425" lIns="91425" spcFirstLastPara="1" rIns="91425" wrap="square" tIns="91425">
            <a:noAutofit/>
          </a:bodyPr>
          <a:lstStyle>
            <a:lvl1pPr lvl="0" algn="l">
              <a:lnSpc>
                <a:spcPct val="80000"/>
              </a:lnSpc>
              <a:spcBef>
                <a:spcPts val="0"/>
              </a:spcBef>
              <a:spcAft>
                <a:spcPts val="0"/>
              </a:spcAft>
              <a:buSzPts val="5200"/>
              <a:buNone/>
              <a:defRPr sz="5000">
                <a:latin typeface="Poppins Black"/>
                <a:ea typeface="Poppins Black"/>
                <a:cs typeface="Poppins Black"/>
                <a:sym typeface="Poppins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2" name="Google Shape;12;p2"/>
          <p:cNvSpPr txBox="1"/>
          <p:nvPr>
            <p:ph idx="1" type="subTitle"/>
          </p:nvPr>
        </p:nvSpPr>
        <p:spPr>
          <a:xfrm>
            <a:off x="764450" y="3382350"/>
            <a:ext cx="4815300" cy="370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sz="1600">
                <a:latin typeface="Poppins"/>
                <a:ea typeface="Poppins"/>
                <a:cs typeface="Poppins"/>
                <a:sym typeface="Poppins"/>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41" name="Shape 141"/>
        <p:cNvGrpSpPr/>
        <p:nvPr/>
      </p:nvGrpSpPr>
      <p:grpSpPr>
        <a:xfrm>
          <a:off x="0" y="0"/>
          <a:ext cx="0" cy="0"/>
          <a:chOff x="0" y="0"/>
          <a:chExt cx="0" cy="0"/>
        </a:xfrm>
      </p:grpSpPr>
      <p:pic>
        <p:nvPicPr>
          <p:cNvPr id="142" name="Google Shape;142;p11"/>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143" name="Google Shape;143;p11"/>
          <p:cNvSpPr/>
          <p:nvPr/>
        </p:nvSpPr>
        <p:spPr>
          <a:xfrm>
            <a:off x="-1450" y="-1100"/>
            <a:ext cx="9144000" cy="5143500"/>
          </a:xfrm>
          <a:prstGeom prst="rect">
            <a:avLst/>
          </a:prstGeom>
          <a:solidFill>
            <a:srgbClr val="081935">
              <a:alpha val="2117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11"/>
          <p:cNvSpPr/>
          <p:nvPr/>
        </p:nvSpPr>
        <p:spPr>
          <a:xfrm flipH="1">
            <a:off x="8121463" y="-17775"/>
            <a:ext cx="926100" cy="5177100"/>
          </a:xfrm>
          <a:prstGeom prst="parallelogram">
            <a:avLst>
              <a:gd fmla="val 79179" name="adj"/>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11"/>
          <p:cNvSpPr/>
          <p:nvPr/>
        </p:nvSpPr>
        <p:spPr>
          <a:xfrm flipH="1">
            <a:off x="2823488" y="-17775"/>
            <a:ext cx="926100" cy="5177100"/>
          </a:xfrm>
          <a:prstGeom prst="parallelogram">
            <a:avLst>
              <a:gd fmla="val 79179" name="adj"/>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11"/>
          <p:cNvSpPr/>
          <p:nvPr/>
        </p:nvSpPr>
        <p:spPr>
          <a:xfrm flipH="1">
            <a:off x="399987" y="-60250"/>
            <a:ext cx="2866200" cy="5261400"/>
          </a:xfrm>
          <a:prstGeom prst="parallelogram">
            <a:avLst>
              <a:gd fmla="val 25000" name="adj"/>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11"/>
          <p:cNvSpPr/>
          <p:nvPr/>
        </p:nvSpPr>
        <p:spPr>
          <a:xfrm flipH="1" rot="10800000">
            <a:off x="-1687" y="973188"/>
            <a:ext cx="607900" cy="4227675"/>
          </a:xfrm>
          <a:custGeom>
            <a:rect b="b" l="l" r="r" t="t"/>
            <a:pathLst>
              <a:path extrusionOk="0" h="169107" w="24316">
                <a:moveTo>
                  <a:pt x="24316" y="98"/>
                </a:moveTo>
                <a:lnTo>
                  <a:pt x="0" y="169107"/>
                </a:lnTo>
                <a:lnTo>
                  <a:pt x="57" y="0"/>
                </a:lnTo>
                <a:close/>
              </a:path>
            </a:pathLst>
          </a:custGeom>
          <a:solidFill>
            <a:schemeClr val="accent2"/>
          </a:solidFill>
          <a:ln>
            <a:noFill/>
          </a:ln>
        </p:spPr>
      </p:sp>
      <p:sp>
        <p:nvSpPr>
          <p:cNvPr id="148" name="Google Shape;148;p11"/>
          <p:cNvSpPr/>
          <p:nvPr/>
        </p:nvSpPr>
        <p:spPr>
          <a:xfrm flipH="1">
            <a:off x="8584550" y="-10175"/>
            <a:ext cx="607900" cy="4227675"/>
          </a:xfrm>
          <a:custGeom>
            <a:rect b="b" l="l" r="r" t="t"/>
            <a:pathLst>
              <a:path extrusionOk="0" h="169107" w="24316">
                <a:moveTo>
                  <a:pt x="24316" y="98"/>
                </a:moveTo>
                <a:lnTo>
                  <a:pt x="0" y="169107"/>
                </a:lnTo>
                <a:lnTo>
                  <a:pt x="57" y="0"/>
                </a:lnTo>
                <a:close/>
              </a:path>
            </a:pathLst>
          </a:custGeom>
          <a:solidFill>
            <a:schemeClr val="accent2"/>
          </a:solidFill>
          <a:ln>
            <a:noFill/>
          </a:ln>
        </p:spPr>
      </p:sp>
      <p:sp>
        <p:nvSpPr>
          <p:cNvPr id="149" name="Google Shape;149;p11"/>
          <p:cNvSpPr/>
          <p:nvPr/>
        </p:nvSpPr>
        <p:spPr>
          <a:xfrm>
            <a:off x="1223450" y="567764"/>
            <a:ext cx="1350437" cy="275614"/>
          </a:xfrm>
          <a:custGeom>
            <a:rect b="b" l="l" r="r" t="t"/>
            <a:pathLst>
              <a:path extrusionOk="0" h="13567" w="96305">
                <a:moveTo>
                  <a:pt x="0" y="0"/>
                </a:moveTo>
                <a:lnTo>
                  <a:pt x="80381" y="0"/>
                </a:lnTo>
                <a:lnTo>
                  <a:pt x="96305" y="13512"/>
                </a:lnTo>
                <a:lnTo>
                  <a:pt x="0" y="13567"/>
                </a:lnTo>
                <a:close/>
              </a:path>
            </a:pathLst>
          </a:custGeom>
          <a:solidFill>
            <a:schemeClr val="accent2"/>
          </a:solidFill>
          <a:ln cap="flat" cmpd="sng" w="19050">
            <a:solidFill>
              <a:schemeClr val="lt1"/>
            </a:solidFill>
            <a:prstDash val="solid"/>
            <a:round/>
            <a:headEnd len="sm" w="sm" type="none"/>
            <a:tailEnd len="sm" w="sm" type="none"/>
          </a:ln>
        </p:spPr>
      </p:sp>
      <p:sp>
        <p:nvSpPr>
          <p:cNvPr id="150" name="Google Shape;150;p11"/>
          <p:cNvSpPr/>
          <p:nvPr/>
        </p:nvSpPr>
        <p:spPr>
          <a:xfrm>
            <a:off x="1325150" y="644350"/>
            <a:ext cx="101400" cy="1014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11"/>
          <p:cNvSpPr txBox="1"/>
          <p:nvPr/>
        </p:nvSpPr>
        <p:spPr>
          <a:xfrm>
            <a:off x="1495700" y="459688"/>
            <a:ext cx="1071300" cy="320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900"/>
              <a:buFont typeface="Arial"/>
              <a:buNone/>
            </a:pPr>
            <a:r>
              <a:rPr b="1" i="0" lang="en" sz="1900" u="none" cap="none" strike="noStrike">
                <a:solidFill>
                  <a:schemeClr val="lt1"/>
                </a:solidFill>
                <a:latin typeface="Poppins"/>
                <a:ea typeface="Poppins"/>
                <a:cs typeface="Poppins"/>
                <a:sym typeface="Poppins"/>
              </a:rPr>
              <a:t>L I V E</a:t>
            </a:r>
            <a:endParaRPr b="1" i="0" sz="2300" u="none" cap="none" strike="noStrike">
              <a:solidFill>
                <a:schemeClr val="lt1"/>
              </a:solidFill>
              <a:latin typeface="Poppins"/>
              <a:ea typeface="Poppins"/>
              <a:cs typeface="Poppins"/>
              <a:sym typeface="Poppins"/>
            </a:endParaRPr>
          </a:p>
        </p:txBody>
      </p:sp>
      <p:sp>
        <p:nvSpPr>
          <p:cNvPr id="152" name="Google Shape;152;p11"/>
          <p:cNvSpPr/>
          <p:nvPr/>
        </p:nvSpPr>
        <p:spPr>
          <a:xfrm>
            <a:off x="-41400" y="4647225"/>
            <a:ext cx="9228600" cy="4965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11"/>
          <p:cNvSpPr/>
          <p:nvPr/>
        </p:nvSpPr>
        <p:spPr>
          <a:xfrm>
            <a:off x="1223450" y="833700"/>
            <a:ext cx="6694200" cy="3476100"/>
          </a:xfrm>
          <a:prstGeom prst="rect">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11"/>
          <p:cNvSpPr txBox="1"/>
          <p:nvPr>
            <p:ph type="title"/>
          </p:nvPr>
        </p:nvSpPr>
        <p:spPr>
          <a:xfrm>
            <a:off x="1388100" y="1750350"/>
            <a:ext cx="6367800" cy="1642800"/>
          </a:xfrm>
          <a:prstGeom prst="rect">
            <a:avLst/>
          </a:prstGeom>
          <a:noFill/>
          <a:ln>
            <a:noFill/>
          </a:ln>
        </p:spPr>
        <p:txBody>
          <a:bodyPr anchorCtr="0" anchor="t" bIns="91425" lIns="91425" spcFirstLastPara="1" rIns="91425" wrap="square" tIns="91425">
            <a:noAutofit/>
          </a:bodyPr>
          <a:lstStyle>
            <a:lvl1pPr lvl="0" algn="ctr">
              <a:lnSpc>
                <a:spcPct val="80000"/>
              </a:lnSpc>
              <a:spcBef>
                <a:spcPts val="0"/>
              </a:spcBef>
              <a:spcAft>
                <a:spcPts val="0"/>
              </a:spcAft>
              <a:buSzPts val="4800"/>
              <a:buNone/>
              <a:defRPr sz="65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10">
    <p:spTree>
      <p:nvGrpSpPr>
        <p:cNvPr id="155" name="Shape 155"/>
        <p:cNvGrpSpPr/>
        <p:nvPr/>
      </p:nvGrpSpPr>
      <p:grpSpPr>
        <a:xfrm>
          <a:off x="0" y="0"/>
          <a:ext cx="0" cy="0"/>
          <a:chOff x="0" y="0"/>
          <a:chExt cx="0" cy="0"/>
        </a:xfrm>
      </p:grpSpPr>
      <p:pic>
        <p:nvPicPr>
          <p:cNvPr id="156" name="Google Shape;156;p12"/>
          <p:cNvPicPr preferRelativeResize="0"/>
          <p:nvPr/>
        </p:nvPicPr>
        <p:blipFill rotWithShape="1">
          <a:blip r:embed="rId2">
            <a:alphaModFix/>
          </a:blip>
          <a:srcRect b="0" l="0" r="0" t="0"/>
          <a:stretch/>
        </p:blipFill>
        <p:spPr>
          <a:xfrm>
            <a:off x="-31381" y="0"/>
            <a:ext cx="9206755" cy="5178800"/>
          </a:xfrm>
          <a:prstGeom prst="rect">
            <a:avLst/>
          </a:prstGeom>
          <a:noFill/>
          <a:ln>
            <a:noFill/>
          </a:ln>
        </p:spPr>
      </p:pic>
      <p:sp>
        <p:nvSpPr>
          <p:cNvPr id="157" name="Google Shape;157;p12"/>
          <p:cNvSpPr/>
          <p:nvPr/>
        </p:nvSpPr>
        <p:spPr>
          <a:xfrm>
            <a:off x="-31375" y="0"/>
            <a:ext cx="9206700" cy="5178900"/>
          </a:xfrm>
          <a:prstGeom prst="rect">
            <a:avLst/>
          </a:prstGeom>
          <a:solidFill>
            <a:srgbClr val="081935">
              <a:alpha val="2117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12"/>
          <p:cNvSpPr txBox="1"/>
          <p:nvPr>
            <p:ph type="title"/>
          </p:nvPr>
        </p:nvSpPr>
        <p:spPr>
          <a:xfrm>
            <a:off x="721100" y="2529575"/>
            <a:ext cx="3613800" cy="695400"/>
          </a:xfrm>
          <a:prstGeom prst="rect">
            <a:avLst/>
          </a:prstGeom>
          <a:noFill/>
          <a:ln>
            <a:noFill/>
          </a:ln>
        </p:spPr>
        <p:txBody>
          <a:bodyPr anchorCtr="0" anchor="t" bIns="91425" lIns="91425" spcFirstLastPara="1" rIns="91425" wrap="square" tIns="91425">
            <a:noAutofit/>
          </a:bodyPr>
          <a:lstStyle>
            <a:lvl1pPr lvl="0" algn="l">
              <a:lnSpc>
                <a:spcPct val="80000"/>
              </a:lnSpc>
              <a:spcBef>
                <a:spcPts val="0"/>
              </a:spcBef>
              <a:spcAft>
                <a:spcPts val="0"/>
              </a:spcAft>
              <a:buSzPts val="3600"/>
              <a:buNone/>
              <a:defRPr sz="3500">
                <a:solidFill>
                  <a:schemeClr val="lt1"/>
                </a:solidFill>
              </a:defRPr>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sp>
        <p:nvSpPr>
          <p:cNvPr id="159" name="Google Shape;159;p12"/>
          <p:cNvSpPr txBox="1"/>
          <p:nvPr>
            <p:ph idx="1" type="subTitle"/>
          </p:nvPr>
        </p:nvSpPr>
        <p:spPr>
          <a:xfrm>
            <a:off x="721100" y="3089800"/>
            <a:ext cx="3573300" cy="695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sz="1600">
                <a:solidFill>
                  <a:schemeClr val="lt1"/>
                </a:solidFill>
                <a:latin typeface="Poppins"/>
                <a:ea typeface="Poppins"/>
                <a:cs typeface="Poppins"/>
                <a:sym typeface="Poppins"/>
              </a:defRPr>
            </a:lvl1pPr>
            <a:lvl2pPr lvl="1" algn="l">
              <a:lnSpc>
                <a:spcPct val="100000"/>
              </a:lnSpc>
              <a:spcBef>
                <a:spcPts val="0"/>
              </a:spcBef>
              <a:spcAft>
                <a:spcPts val="0"/>
              </a:spcAft>
              <a:buSzPts val="2800"/>
              <a:buNone/>
              <a:defRPr sz="2800"/>
            </a:lvl2pPr>
            <a:lvl3pPr lvl="2" algn="l">
              <a:lnSpc>
                <a:spcPct val="100000"/>
              </a:lnSpc>
              <a:spcBef>
                <a:spcPts val="0"/>
              </a:spcBef>
              <a:spcAft>
                <a:spcPts val="0"/>
              </a:spcAft>
              <a:buSzPts val="2800"/>
              <a:buNone/>
              <a:defRPr sz="2800"/>
            </a:lvl3pPr>
            <a:lvl4pPr lvl="3" algn="l">
              <a:lnSpc>
                <a:spcPct val="100000"/>
              </a:lnSpc>
              <a:spcBef>
                <a:spcPts val="0"/>
              </a:spcBef>
              <a:spcAft>
                <a:spcPts val="0"/>
              </a:spcAft>
              <a:buSzPts val="2800"/>
              <a:buNone/>
              <a:defRPr sz="2800"/>
            </a:lvl4pPr>
            <a:lvl5pPr lvl="4" algn="l">
              <a:lnSpc>
                <a:spcPct val="100000"/>
              </a:lnSpc>
              <a:spcBef>
                <a:spcPts val="0"/>
              </a:spcBef>
              <a:spcAft>
                <a:spcPts val="0"/>
              </a:spcAft>
              <a:buSzPts val="2800"/>
              <a:buNone/>
              <a:defRPr sz="2800"/>
            </a:lvl5pPr>
            <a:lvl6pPr lvl="5" algn="l">
              <a:lnSpc>
                <a:spcPct val="100000"/>
              </a:lnSpc>
              <a:spcBef>
                <a:spcPts val="0"/>
              </a:spcBef>
              <a:spcAft>
                <a:spcPts val="0"/>
              </a:spcAft>
              <a:buSzPts val="2800"/>
              <a:buNone/>
              <a:defRPr sz="2800"/>
            </a:lvl6pPr>
            <a:lvl7pPr lvl="6" algn="l">
              <a:lnSpc>
                <a:spcPct val="100000"/>
              </a:lnSpc>
              <a:spcBef>
                <a:spcPts val="0"/>
              </a:spcBef>
              <a:spcAft>
                <a:spcPts val="0"/>
              </a:spcAft>
              <a:buSzPts val="2800"/>
              <a:buNone/>
              <a:defRPr sz="2800"/>
            </a:lvl7pPr>
            <a:lvl8pPr lvl="7" algn="l">
              <a:lnSpc>
                <a:spcPct val="100000"/>
              </a:lnSpc>
              <a:spcBef>
                <a:spcPts val="0"/>
              </a:spcBef>
              <a:spcAft>
                <a:spcPts val="0"/>
              </a:spcAft>
              <a:buSzPts val="2800"/>
              <a:buNone/>
              <a:defRPr sz="2800"/>
            </a:lvl8pPr>
            <a:lvl9pPr lvl="8" algn="l">
              <a:lnSpc>
                <a:spcPct val="100000"/>
              </a:lnSpc>
              <a:spcBef>
                <a:spcPts val="0"/>
              </a:spcBef>
              <a:spcAft>
                <a:spcPts val="0"/>
              </a:spcAft>
              <a:buSzPts val="2800"/>
              <a:buNone/>
              <a:defRPr sz="2800"/>
            </a:lvl9pPr>
          </a:lstStyle>
          <a:p/>
        </p:txBody>
      </p:sp>
      <p:sp>
        <p:nvSpPr>
          <p:cNvPr id="160" name="Google Shape;160;p12"/>
          <p:cNvSpPr txBox="1"/>
          <p:nvPr>
            <p:ph idx="2" type="title"/>
          </p:nvPr>
        </p:nvSpPr>
        <p:spPr>
          <a:xfrm>
            <a:off x="721100" y="1409235"/>
            <a:ext cx="1839600" cy="913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2"/>
              </a:buClr>
              <a:buSzPts val="12000"/>
              <a:buNone/>
              <a:defRPr sz="6500"/>
            </a:lvl1pPr>
            <a:lvl2pPr lvl="1" algn="l">
              <a:lnSpc>
                <a:spcPct val="100000"/>
              </a:lnSpc>
              <a:spcBef>
                <a:spcPts val="0"/>
              </a:spcBef>
              <a:spcAft>
                <a:spcPts val="0"/>
              </a:spcAft>
              <a:buClr>
                <a:schemeClr val="accent5"/>
              </a:buClr>
              <a:buSzPts val="12000"/>
              <a:buNone/>
              <a:defRPr sz="12000">
                <a:solidFill>
                  <a:schemeClr val="accent5"/>
                </a:solidFill>
              </a:defRPr>
            </a:lvl2pPr>
            <a:lvl3pPr lvl="2" algn="l">
              <a:lnSpc>
                <a:spcPct val="100000"/>
              </a:lnSpc>
              <a:spcBef>
                <a:spcPts val="0"/>
              </a:spcBef>
              <a:spcAft>
                <a:spcPts val="0"/>
              </a:spcAft>
              <a:buClr>
                <a:schemeClr val="accent5"/>
              </a:buClr>
              <a:buSzPts val="12000"/>
              <a:buNone/>
              <a:defRPr sz="12000">
                <a:solidFill>
                  <a:schemeClr val="accent5"/>
                </a:solidFill>
              </a:defRPr>
            </a:lvl3pPr>
            <a:lvl4pPr lvl="3" algn="l">
              <a:lnSpc>
                <a:spcPct val="100000"/>
              </a:lnSpc>
              <a:spcBef>
                <a:spcPts val="0"/>
              </a:spcBef>
              <a:spcAft>
                <a:spcPts val="0"/>
              </a:spcAft>
              <a:buClr>
                <a:schemeClr val="accent5"/>
              </a:buClr>
              <a:buSzPts val="12000"/>
              <a:buNone/>
              <a:defRPr sz="12000">
                <a:solidFill>
                  <a:schemeClr val="accent5"/>
                </a:solidFill>
              </a:defRPr>
            </a:lvl4pPr>
            <a:lvl5pPr lvl="4" algn="l">
              <a:lnSpc>
                <a:spcPct val="100000"/>
              </a:lnSpc>
              <a:spcBef>
                <a:spcPts val="0"/>
              </a:spcBef>
              <a:spcAft>
                <a:spcPts val="0"/>
              </a:spcAft>
              <a:buClr>
                <a:schemeClr val="accent5"/>
              </a:buClr>
              <a:buSzPts val="12000"/>
              <a:buNone/>
              <a:defRPr sz="12000">
                <a:solidFill>
                  <a:schemeClr val="accent5"/>
                </a:solidFill>
              </a:defRPr>
            </a:lvl5pPr>
            <a:lvl6pPr lvl="5" algn="l">
              <a:lnSpc>
                <a:spcPct val="100000"/>
              </a:lnSpc>
              <a:spcBef>
                <a:spcPts val="0"/>
              </a:spcBef>
              <a:spcAft>
                <a:spcPts val="0"/>
              </a:spcAft>
              <a:buClr>
                <a:schemeClr val="accent5"/>
              </a:buClr>
              <a:buSzPts val="12000"/>
              <a:buNone/>
              <a:defRPr sz="12000">
                <a:solidFill>
                  <a:schemeClr val="accent5"/>
                </a:solidFill>
              </a:defRPr>
            </a:lvl6pPr>
            <a:lvl7pPr lvl="6" algn="l">
              <a:lnSpc>
                <a:spcPct val="100000"/>
              </a:lnSpc>
              <a:spcBef>
                <a:spcPts val="0"/>
              </a:spcBef>
              <a:spcAft>
                <a:spcPts val="0"/>
              </a:spcAft>
              <a:buClr>
                <a:schemeClr val="accent5"/>
              </a:buClr>
              <a:buSzPts val="12000"/>
              <a:buNone/>
              <a:defRPr sz="12000">
                <a:solidFill>
                  <a:schemeClr val="accent5"/>
                </a:solidFill>
              </a:defRPr>
            </a:lvl7pPr>
            <a:lvl8pPr lvl="7" algn="l">
              <a:lnSpc>
                <a:spcPct val="100000"/>
              </a:lnSpc>
              <a:spcBef>
                <a:spcPts val="0"/>
              </a:spcBef>
              <a:spcAft>
                <a:spcPts val="0"/>
              </a:spcAft>
              <a:buClr>
                <a:schemeClr val="accent5"/>
              </a:buClr>
              <a:buSzPts val="12000"/>
              <a:buNone/>
              <a:defRPr sz="12000">
                <a:solidFill>
                  <a:schemeClr val="accent5"/>
                </a:solidFill>
              </a:defRPr>
            </a:lvl8pPr>
            <a:lvl9pPr lvl="8" algn="l">
              <a:lnSpc>
                <a:spcPct val="100000"/>
              </a:lnSpc>
              <a:spcBef>
                <a:spcPts val="0"/>
              </a:spcBef>
              <a:spcAft>
                <a:spcPts val="0"/>
              </a:spcAft>
              <a:buClr>
                <a:schemeClr val="accent5"/>
              </a:buClr>
              <a:buSzPts val="12000"/>
              <a:buNone/>
              <a:defRPr sz="12000">
                <a:solidFill>
                  <a:schemeClr val="accent5"/>
                </a:solidFill>
              </a:defRPr>
            </a:lvl9pPr>
          </a:lstStyle>
          <a:p/>
        </p:txBody>
      </p:sp>
      <p:sp>
        <p:nvSpPr>
          <p:cNvPr id="161" name="Google Shape;161;p12"/>
          <p:cNvSpPr/>
          <p:nvPr/>
        </p:nvSpPr>
        <p:spPr>
          <a:xfrm rot="5400000">
            <a:off x="5692925" y="2109300"/>
            <a:ext cx="5142300" cy="9237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12"/>
          <p:cNvSpPr/>
          <p:nvPr/>
        </p:nvSpPr>
        <p:spPr>
          <a:xfrm rot="5400000">
            <a:off x="4739400" y="2361600"/>
            <a:ext cx="5142300" cy="4191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12"/>
          <p:cNvSpPr/>
          <p:nvPr/>
        </p:nvSpPr>
        <p:spPr>
          <a:xfrm rot="5400000">
            <a:off x="4363650" y="2552400"/>
            <a:ext cx="5142300" cy="375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12"/>
          <p:cNvSpPr/>
          <p:nvPr/>
        </p:nvSpPr>
        <p:spPr>
          <a:xfrm>
            <a:off x="6272600" y="-1100"/>
            <a:ext cx="94200" cy="51435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12"/>
          <p:cNvSpPr/>
          <p:nvPr/>
        </p:nvSpPr>
        <p:spPr>
          <a:xfrm>
            <a:off x="6468400" y="-1100"/>
            <a:ext cx="18900" cy="51435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12"/>
          <p:cNvSpPr/>
          <p:nvPr/>
        </p:nvSpPr>
        <p:spPr>
          <a:xfrm>
            <a:off x="6152100" y="-1100"/>
            <a:ext cx="18900" cy="51435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67" name="Shape 167"/>
        <p:cNvGrpSpPr/>
        <p:nvPr/>
      </p:nvGrpSpPr>
      <p:grpSpPr>
        <a:xfrm>
          <a:off x="0" y="0"/>
          <a:ext cx="0" cy="0"/>
          <a:chOff x="0" y="0"/>
          <a:chExt cx="0" cy="0"/>
        </a:xfrm>
      </p:grpSpPr>
      <p:pic>
        <p:nvPicPr>
          <p:cNvPr id="168" name="Google Shape;168;p13"/>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169" name="Google Shape;169;p13"/>
          <p:cNvSpPr/>
          <p:nvPr/>
        </p:nvSpPr>
        <p:spPr>
          <a:xfrm>
            <a:off x="-1450" y="-1100"/>
            <a:ext cx="9144000" cy="5143500"/>
          </a:xfrm>
          <a:prstGeom prst="rect">
            <a:avLst/>
          </a:prstGeom>
          <a:solidFill>
            <a:srgbClr val="081935">
              <a:alpha val="2117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13"/>
          <p:cNvSpPr/>
          <p:nvPr/>
        </p:nvSpPr>
        <p:spPr>
          <a:xfrm>
            <a:off x="632550" y="720800"/>
            <a:ext cx="7878900" cy="40578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13"/>
          <p:cNvSpPr txBox="1"/>
          <p:nvPr>
            <p:ph type="title"/>
          </p:nvPr>
        </p:nvSpPr>
        <p:spPr>
          <a:xfrm>
            <a:off x="612950" y="445025"/>
            <a:ext cx="51867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600"/>
              <a:buNone/>
              <a:defRPr>
                <a:solidFill>
                  <a:schemeClr val="dk1"/>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72" name="Google Shape;172;p13"/>
          <p:cNvSpPr/>
          <p:nvPr/>
        </p:nvSpPr>
        <p:spPr>
          <a:xfrm>
            <a:off x="8842575" y="-1100"/>
            <a:ext cx="94200" cy="51435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13"/>
          <p:cNvSpPr/>
          <p:nvPr/>
        </p:nvSpPr>
        <p:spPr>
          <a:xfrm>
            <a:off x="9038375" y="-1100"/>
            <a:ext cx="18900" cy="51435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13"/>
          <p:cNvSpPr/>
          <p:nvPr/>
        </p:nvSpPr>
        <p:spPr>
          <a:xfrm>
            <a:off x="8722075" y="-1100"/>
            <a:ext cx="18900" cy="51435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13"/>
          <p:cNvSpPr/>
          <p:nvPr/>
        </p:nvSpPr>
        <p:spPr>
          <a:xfrm>
            <a:off x="177800" y="-1100"/>
            <a:ext cx="94200" cy="51435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13"/>
          <p:cNvSpPr/>
          <p:nvPr/>
        </p:nvSpPr>
        <p:spPr>
          <a:xfrm>
            <a:off x="373600" y="-1100"/>
            <a:ext cx="18900" cy="51435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13"/>
          <p:cNvSpPr/>
          <p:nvPr/>
        </p:nvSpPr>
        <p:spPr>
          <a:xfrm>
            <a:off x="57300" y="-1100"/>
            <a:ext cx="18900" cy="51435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178" name="Shape 178"/>
        <p:cNvGrpSpPr/>
        <p:nvPr/>
      </p:nvGrpSpPr>
      <p:grpSpPr>
        <a:xfrm>
          <a:off x="0" y="0"/>
          <a:ext cx="0" cy="0"/>
          <a:chOff x="0" y="0"/>
          <a:chExt cx="0" cy="0"/>
        </a:xfrm>
      </p:grpSpPr>
      <p:pic>
        <p:nvPicPr>
          <p:cNvPr id="179" name="Google Shape;179;p14"/>
          <p:cNvPicPr preferRelativeResize="0"/>
          <p:nvPr/>
        </p:nvPicPr>
        <p:blipFill rotWithShape="1">
          <a:blip r:embed="rId2">
            <a:alphaModFix/>
          </a:blip>
          <a:srcRect b="0" l="0" r="0" t="0"/>
          <a:stretch/>
        </p:blipFill>
        <p:spPr>
          <a:xfrm flipH="1">
            <a:off x="2" y="0"/>
            <a:ext cx="9143986" cy="5143500"/>
          </a:xfrm>
          <a:prstGeom prst="rect">
            <a:avLst/>
          </a:prstGeom>
          <a:noFill/>
          <a:ln>
            <a:noFill/>
          </a:ln>
        </p:spPr>
      </p:pic>
      <p:sp>
        <p:nvSpPr>
          <p:cNvPr id="180" name="Google Shape;180;p14"/>
          <p:cNvSpPr/>
          <p:nvPr/>
        </p:nvSpPr>
        <p:spPr>
          <a:xfrm>
            <a:off x="-19200" y="-22050"/>
            <a:ext cx="9163200" cy="5165700"/>
          </a:xfrm>
          <a:prstGeom prst="rect">
            <a:avLst/>
          </a:prstGeom>
          <a:solidFill>
            <a:srgbClr val="FFFFFF">
              <a:alpha val="2274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14"/>
          <p:cNvSpPr/>
          <p:nvPr/>
        </p:nvSpPr>
        <p:spPr>
          <a:xfrm rot="5400000">
            <a:off x="5756150" y="2109300"/>
            <a:ext cx="5142300" cy="9237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14"/>
          <p:cNvSpPr/>
          <p:nvPr/>
        </p:nvSpPr>
        <p:spPr>
          <a:xfrm rot="5400000">
            <a:off x="4802625" y="2361600"/>
            <a:ext cx="5142300" cy="4191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14"/>
          <p:cNvSpPr/>
          <p:nvPr/>
        </p:nvSpPr>
        <p:spPr>
          <a:xfrm rot="5400000">
            <a:off x="4426875" y="2552400"/>
            <a:ext cx="5142300" cy="375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14"/>
          <p:cNvSpPr/>
          <p:nvPr/>
        </p:nvSpPr>
        <p:spPr>
          <a:xfrm>
            <a:off x="0" y="3866000"/>
            <a:ext cx="9144000" cy="12777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14"/>
          <p:cNvSpPr/>
          <p:nvPr/>
        </p:nvSpPr>
        <p:spPr>
          <a:xfrm>
            <a:off x="1348900" y="3866000"/>
            <a:ext cx="7795200" cy="7806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14"/>
          <p:cNvSpPr txBox="1"/>
          <p:nvPr>
            <p:ph type="title"/>
          </p:nvPr>
        </p:nvSpPr>
        <p:spPr>
          <a:xfrm>
            <a:off x="1458175" y="3961425"/>
            <a:ext cx="6924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600"/>
              <a:buNone/>
              <a:defRPr>
                <a:solidFill>
                  <a:schemeClr val="dk2"/>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87" name="Google Shape;187;p14"/>
          <p:cNvSpPr txBox="1"/>
          <p:nvPr>
            <p:ph idx="1" type="subTitle"/>
          </p:nvPr>
        </p:nvSpPr>
        <p:spPr>
          <a:xfrm>
            <a:off x="4895575" y="421250"/>
            <a:ext cx="2439600" cy="374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800">
                <a:solidFill>
                  <a:schemeClr val="lt1"/>
                </a:solidFill>
                <a:latin typeface="Poppins ExtraBold"/>
                <a:ea typeface="Poppins ExtraBold"/>
                <a:cs typeface="Poppins ExtraBold"/>
                <a:sym typeface="Poppins ExtraBold"/>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188" name="Google Shape;188;p14"/>
          <p:cNvSpPr txBox="1"/>
          <p:nvPr>
            <p:ph idx="2" type="subTitle"/>
          </p:nvPr>
        </p:nvSpPr>
        <p:spPr>
          <a:xfrm>
            <a:off x="4895575" y="801375"/>
            <a:ext cx="34518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solidFill>
                  <a:schemeClr val="lt1"/>
                </a:solidFill>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189" name="Google Shape;189;p14"/>
          <p:cNvSpPr txBox="1"/>
          <p:nvPr>
            <p:ph idx="3" type="subTitle"/>
          </p:nvPr>
        </p:nvSpPr>
        <p:spPr>
          <a:xfrm>
            <a:off x="4900325" y="1525200"/>
            <a:ext cx="2439600" cy="374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800">
                <a:solidFill>
                  <a:schemeClr val="lt1"/>
                </a:solidFill>
                <a:latin typeface="Poppins ExtraBold"/>
                <a:ea typeface="Poppins ExtraBold"/>
                <a:cs typeface="Poppins ExtraBold"/>
                <a:sym typeface="Poppins ExtraBold"/>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190" name="Google Shape;190;p14"/>
          <p:cNvSpPr txBox="1"/>
          <p:nvPr>
            <p:ph idx="4" type="subTitle"/>
          </p:nvPr>
        </p:nvSpPr>
        <p:spPr>
          <a:xfrm>
            <a:off x="4900300" y="1905325"/>
            <a:ext cx="3451800" cy="615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solidFill>
                  <a:schemeClr val="lt1"/>
                </a:solidFill>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191" name="Google Shape;191;p14"/>
          <p:cNvSpPr txBox="1"/>
          <p:nvPr>
            <p:ph idx="5" type="subTitle"/>
          </p:nvPr>
        </p:nvSpPr>
        <p:spPr>
          <a:xfrm>
            <a:off x="4894013" y="2671750"/>
            <a:ext cx="2439600" cy="374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800">
                <a:solidFill>
                  <a:schemeClr val="lt1"/>
                </a:solidFill>
                <a:latin typeface="Poppins ExtraBold"/>
                <a:ea typeface="Poppins ExtraBold"/>
                <a:cs typeface="Poppins ExtraBold"/>
                <a:sym typeface="Poppins ExtraBold"/>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192" name="Google Shape;192;p14"/>
          <p:cNvSpPr txBox="1"/>
          <p:nvPr>
            <p:ph idx="6" type="subTitle"/>
          </p:nvPr>
        </p:nvSpPr>
        <p:spPr>
          <a:xfrm>
            <a:off x="4894000" y="3051875"/>
            <a:ext cx="3451800" cy="615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solidFill>
                  <a:schemeClr val="lt1"/>
                </a:solidFill>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
    <p:spTree>
      <p:nvGrpSpPr>
        <p:cNvPr id="193" name="Shape 193"/>
        <p:cNvGrpSpPr/>
        <p:nvPr/>
      </p:nvGrpSpPr>
      <p:grpSpPr>
        <a:xfrm>
          <a:off x="0" y="0"/>
          <a:ext cx="0" cy="0"/>
          <a:chOff x="0" y="0"/>
          <a:chExt cx="0" cy="0"/>
        </a:xfrm>
      </p:grpSpPr>
      <p:pic>
        <p:nvPicPr>
          <p:cNvPr id="194" name="Google Shape;194;p15"/>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195" name="Google Shape;195;p15"/>
          <p:cNvSpPr/>
          <p:nvPr/>
        </p:nvSpPr>
        <p:spPr>
          <a:xfrm>
            <a:off x="-1450" y="-1100"/>
            <a:ext cx="9144000" cy="5143500"/>
          </a:xfrm>
          <a:prstGeom prst="rect">
            <a:avLst/>
          </a:prstGeom>
          <a:solidFill>
            <a:srgbClr val="081935">
              <a:alpha val="2117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15"/>
          <p:cNvSpPr/>
          <p:nvPr/>
        </p:nvSpPr>
        <p:spPr>
          <a:xfrm>
            <a:off x="632550" y="720800"/>
            <a:ext cx="7878900" cy="40578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15"/>
          <p:cNvSpPr txBox="1"/>
          <p:nvPr>
            <p:ph type="title"/>
          </p:nvPr>
        </p:nvSpPr>
        <p:spPr>
          <a:xfrm>
            <a:off x="3315875" y="445025"/>
            <a:ext cx="5111400" cy="5727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2600"/>
              <a:buNone/>
              <a:defRPr>
                <a:solidFill>
                  <a:schemeClr val="dk1"/>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98" name="Google Shape;198;p15"/>
          <p:cNvSpPr/>
          <p:nvPr/>
        </p:nvSpPr>
        <p:spPr>
          <a:xfrm>
            <a:off x="210000" y="-1100"/>
            <a:ext cx="94200" cy="51435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15"/>
          <p:cNvSpPr/>
          <p:nvPr/>
        </p:nvSpPr>
        <p:spPr>
          <a:xfrm>
            <a:off x="405800" y="-1100"/>
            <a:ext cx="18900" cy="51435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15"/>
          <p:cNvSpPr/>
          <p:nvPr/>
        </p:nvSpPr>
        <p:spPr>
          <a:xfrm>
            <a:off x="89500" y="-1100"/>
            <a:ext cx="18900" cy="51435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15"/>
          <p:cNvSpPr/>
          <p:nvPr/>
        </p:nvSpPr>
        <p:spPr>
          <a:xfrm>
            <a:off x="8827250" y="-1100"/>
            <a:ext cx="94200" cy="51435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15"/>
          <p:cNvSpPr/>
          <p:nvPr/>
        </p:nvSpPr>
        <p:spPr>
          <a:xfrm>
            <a:off x="9023050" y="-1100"/>
            <a:ext cx="18900" cy="51435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15"/>
          <p:cNvSpPr/>
          <p:nvPr/>
        </p:nvSpPr>
        <p:spPr>
          <a:xfrm>
            <a:off x="8719300" y="-1100"/>
            <a:ext cx="18900" cy="51435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5">
    <p:spTree>
      <p:nvGrpSpPr>
        <p:cNvPr id="204" name="Shape 204"/>
        <p:cNvGrpSpPr/>
        <p:nvPr/>
      </p:nvGrpSpPr>
      <p:grpSpPr>
        <a:xfrm>
          <a:off x="0" y="0"/>
          <a:ext cx="0" cy="0"/>
          <a:chOff x="0" y="0"/>
          <a:chExt cx="0" cy="0"/>
        </a:xfrm>
      </p:grpSpPr>
      <p:pic>
        <p:nvPicPr>
          <p:cNvPr id="205" name="Google Shape;205;p16"/>
          <p:cNvPicPr preferRelativeResize="0"/>
          <p:nvPr/>
        </p:nvPicPr>
        <p:blipFill rotWithShape="1">
          <a:blip r:embed="rId2">
            <a:alphaModFix/>
          </a:blip>
          <a:srcRect b="0" l="0" r="0" t="0"/>
          <a:stretch/>
        </p:blipFill>
        <p:spPr>
          <a:xfrm flipH="1">
            <a:off x="2" y="0"/>
            <a:ext cx="9143986" cy="5143500"/>
          </a:xfrm>
          <a:prstGeom prst="rect">
            <a:avLst/>
          </a:prstGeom>
          <a:noFill/>
          <a:ln>
            <a:noFill/>
          </a:ln>
        </p:spPr>
      </p:pic>
      <p:sp>
        <p:nvSpPr>
          <p:cNvPr id="206" name="Google Shape;206;p16"/>
          <p:cNvSpPr/>
          <p:nvPr/>
        </p:nvSpPr>
        <p:spPr>
          <a:xfrm rot="5400000">
            <a:off x="-970975" y="2109300"/>
            <a:ext cx="5142300" cy="9237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16"/>
          <p:cNvSpPr/>
          <p:nvPr/>
        </p:nvSpPr>
        <p:spPr>
          <a:xfrm rot="5400000">
            <a:off x="-1924500" y="2361600"/>
            <a:ext cx="5142300" cy="4191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16"/>
          <p:cNvSpPr/>
          <p:nvPr/>
        </p:nvSpPr>
        <p:spPr>
          <a:xfrm rot="5400000">
            <a:off x="-2300250" y="2552400"/>
            <a:ext cx="5142300" cy="375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16"/>
          <p:cNvSpPr/>
          <p:nvPr/>
        </p:nvSpPr>
        <p:spPr>
          <a:xfrm>
            <a:off x="4137900" y="762700"/>
            <a:ext cx="5006100" cy="35460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16"/>
          <p:cNvSpPr/>
          <p:nvPr/>
        </p:nvSpPr>
        <p:spPr>
          <a:xfrm flipH="1">
            <a:off x="7795825" y="487076"/>
            <a:ext cx="1350437" cy="275614"/>
          </a:xfrm>
          <a:custGeom>
            <a:rect b="b" l="l" r="r" t="t"/>
            <a:pathLst>
              <a:path extrusionOk="0" h="13567" w="96305">
                <a:moveTo>
                  <a:pt x="0" y="0"/>
                </a:moveTo>
                <a:lnTo>
                  <a:pt x="80381" y="0"/>
                </a:lnTo>
                <a:lnTo>
                  <a:pt x="96305" y="13512"/>
                </a:lnTo>
                <a:lnTo>
                  <a:pt x="0" y="13567"/>
                </a:lnTo>
                <a:close/>
              </a:path>
            </a:pathLst>
          </a:custGeom>
          <a:solidFill>
            <a:schemeClr val="accent2"/>
          </a:solidFill>
          <a:ln>
            <a:noFill/>
          </a:ln>
        </p:spPr>
      </p:sp>
      <p:sp>
        <p:nvSpPr>
          <p:cNvPr id="211" name="Google Shape;211;p16"/>
          <p:cNvSpPr/>
          <p:nvPr/>
        </p:nvSpPr>
        <p:spPr>
          <a:xfrm>
            <a:off x="8071975" y="573338"/>
            <a:ext cx="101400" cy="1014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16"/>
          <p:cNvSpPr txBox="1"/>
          <p:nvPr/>
        </p:nvSpPr>
        <p:spPr>
          <a:xfrm>
            <a:off x="8242525" y="388675"/>
            <a:ext cx="1071300" cy="320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900"/>
              <a:buFont typeface="Arial"/>
              <a:buNone/>
            </a:pPr>
            <a:r>
              <a:rPr b="1" i="0" lang="en" sz="1900" u="none" cap="none" strike="noStrike">
                <a:solidFill>
                  <a:schemeClr val="lt1"/>
                </a:solidFill>
                <a:latin typeface="Poppins"/>
                <a:ea typeface="Poppins"/>
                <a:cs typeface="Poppins"/>
                <a:sym typeface="Poppins"/>
              </a:rPr>
              <a:t>L I V E</a:t>
            </a:r>
            <a:endParaRPr b="1" i="0" sz="2300" u="none" cap="none" strike="noStrike">
              <a:solidFill>
                <a:schemeClr val="lt1"/>
              </a:solidFill>
              <a:latin typeface="Poppins"/>
              <a:ea typeface="Poppins"/>
              <a:cs typeface="Poppins"/>
              <a:sym typeface="Poppins"/>
            </a:endParaRPr>
          </a:p>
        </p:txBody>
      </p:sp>
      <p:sp>
        <p:nvSpPr>
          <p:cNvPr id="213" name="Google Shape;213;p16"/>
          <p:cNvSpPr/>
          <p:nvPr/>
        </p:nvSpPr>
        <p:spPr>
          <a:xfrm>
            <a:off x="0" y="4555650"/>
            <a:ext cx="9144000" cy="5880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16"/>
          <p:cNvSpPr txBox="1"/>
          <p:nvPr>
            <p:ph idx="1" type="subTitle"/>
          </p:nvPr>
        </p:nvSpPr>
        <p:spPr>
          <a:xfrm>
            <a:off x="4701150" y="2718322"/>
            <a:ext cx="3852900" cy="843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solidFill>
                  <a:schemeClr val="lt1"/>
                </a:solidFill>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215" name="Google Shape;215;p16"/>
          <p:cNvSpPr txBox="1"/>
          <p:nvPr>
            <p:ph type="title"/>
          </p:nvPr>
        </p:nvSpPr>
        <p:spPr>
          <a:xfrm>
            <a:off x="4701150" y="1342675"/>
            <a:ext cx="3993600" cy="1341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600"/>
              <a:buNone/>
              <a:defRPr sz="2500">
                <a:solidFill>
                  <a:schemeClr val="dk1"/>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CUSTOM_11">
    <p:spTree>
      <p:nvGrpSpPr>
        <p:cNvPr id="216" name="Shape 216"/>
        <p:cNvGrpSpPr/>
        <p:nvPr/>
      </p:nvGrpSpPr>
      <p:grpSpPr>
        <a:xfrm>
          <a:off x="0" y="0"/>
          <a:ext cx="0" cy="0"/>
          <a:chOff x="0" y="0"/>
          <a:chExt cx="0" cy="0"/>
        </a:xfrm>
      </p:grpSpPr>
      <p:pic>
        <p:nvPicPr>
          <p:cNvPr id="217" name="Google Shape;217;p17"/>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218" name="Google Shape;218;p17"/>
          <p:cNvSpPr txBox="1"/>
          <p:nvPr>
            <p:ph type="title"/>
          </p:nvPr>
        </p:nvSpPr>
        <p:spPr>
          <a:xfrm>
            <a:off x="4809200" y="2529575"/>
            <a:ext cx="3613800" cy="695400"/>
          </a:xfrm>
          <a:prstGeom prst="rect">
            <a:avLst/>
          </a:prstGeom>
          <a:noFill/>
          <a:ln>
            <a:noFill/>
          </a:ln>
        </p:spPr>
        <p:txBody>
          <a:bodyPr anchorCtr="0" anchor="t" bIns="91425" lIns="91425" spcFirstLastPara="1" rIns="91425" wrap="square" tIns="91425">
            <a:noAutofit/>
          </a:bodyPr>
          <a:lstStyle>
            <a:lvl1pPr lvl="0" algn="r">
              <a:lnSpc>
                <a:spcPct val="80000"/>
              </a:lnSpc>
              <a:spcBef>
                <a:spcPts val="0"/>
              </a:spcBef>
              <a:spcAft>
                <a:spcPts val="0"/>
              </a:spcAft>
              <a:buSzPts val="3600"/>
              <a:buNone/>
              <a:defRPr sz="3500">
                <a:solidFill>
                  <a:schemeClr val="lt1"/>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19" name="Google Shape;219;p17"/>
          <p:cNvSpPr txBox="1"/>
          <p:nvPr>
            <p:ph idx="1" type="subTitle"/>
          </p:nvPr>
        </p:nvSpPr>
        <p:spPr>
          <a:xfrm>
            <a:off x="4809200" y="3089800"/>
            <a:ext cx="3573300" cy="6954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2800"/>
              <a:buNone/>
              <a:defRPr sz="1600">
                <a:solidFill>
                  <a:schemeClr val="lt1"/>
                </a:solidFill>
                <a:latin typeface="Poppins"/>
                <a:ea typeface="Poppins"/>
                <a:cs typeface="Poppins"/>
                <a:sym typeface="Poppins"/>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220" name="Google Shape;220;p17"/>
          <p:cNvSpPr txBox="1"/>
          <p:nvPr>
            <p:ph idx="2" type="title"/>
          </p:nvPr>
        </p:nvSpPr>
        <p:spPr>
          <a:xfrm>
            <a:off x="6550150" y="1409235"/>
            <a:ext cx="1839600" cy="9135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lt2"/>
              </a:buClr>
              <a:buSzPts val="12000"/>
              <a:buNone/>
              <a:defRPr sz="6500"/>
            </a:lvl1pPr>
            <a:lvl2pPr lvl="1" algn="ctr">
              <a:lnSpc>
                <a:spcPct val="100000"/>
              </a:lnSpc>
              <a:spcBef>
                <a:spcPts val="0"/>
              </a:spcBef>
              <a:spcAft>
                <a:spcPts val="0"/>
              </a:spcAft>
              <a:buClr>
                <a:schemeClr val="accent5"/>
              </a:buClr>
              <a:buSzPts val="12000"/>
              <a:buNone/>
              <a:defRPr sz="12000">
                <a:solidFill>
                  <a:schemeClr val="accent5"/>
                </a:solidFill>
              </a:defRPr>
            </a:lvl2pPr>
            <a:lvl3pPr lvl="2" algn="ctr">
              <a:lnSpc>
                <a:spcPct val="100000"/>
              </a:lnSpc>
              <a:spcBef>
                <a:spcPts val="0"/>
              </a:spcBef>
              <a:spcAft>
                <a:spcPts val="0"/>
              </a:spcAft>
              <a:buClr>
                <a:schemeClr val="accent5"/>
              </a:buClr>
              <a:buSzPts val="12000"/>
              <a:buNone/>
              <a:defRPr sz="12000">
                <a:solidFill>
                  <a:schemeClr val="accent5"/>
                </a:solidFill>
              </a:defRPr>
            </a:lvl3pPr>
            <a:lvl4pPr lvl="3" algn="ctr">
              <a:lnSpc>
                <a:spcPct val="100000"/>
              </a:lnSpc>
              <a:spcBef>
                <a:spcPts val="0"/>
              </a:spcBef>
              <a:spcAft>
                <a:spcPts val="0"/>
              </a:spcAft>
              <a:buClr>
                <a:schemeClr val="accent5"/>
              </a:buClr>
              <a:buSzPts val="12000"/>
              <a:buNone/>
              <a:defRPr sz="12000">
                <a:solidFill>
                  <a:schemeClr val="accent5"/>
                </a:solidFill>
              </a:defRPr>
            </a:lvl4pPr>
            <a:lvl5pPr lvl="4" algn="ctr">
              <a:lnSpc>
                <a:spcPct val="100000"/>
              </a:lnSpc>
              <a:spcBef>
                <a:spcPts val="0"/>
              </a:spcBef>
              <a:spcAft>
                <a:spcPts val="0"/>
              </a:spcAft>
              <a:buClr>
                <a:schemeClr val="accent5"/>
              </a:buClr>
              <a:buSzPts val="12000"/>
              <a:buNone/>
              <a:defRPr sz="12000">
                <a:solidFill>
                  <a:schemeClr val="accent5"/>
                </a:solidFill>
              </a:defRPr>
            </a:lvl5pPr>
            <a:lvl6pPr lvl="5" algn="ctr">
              <a:lnSpc>
                <a:spcPct val="100000"/>
              </a:lnSpc>
              <a:spcBef>
                <a:spcPts val="0"/>
              </a:spcBef>
              <a:spcAft>
                <a:spcPts val="0"/>
              </a:spcAft>
              <a:buClr>
                <a:schemeClr val="accent5"/>
              </a:buClr>
              <a:buSzPts val="12000"/>
              <a:buNone/>
              <a:defRPr sz="12000">
                <a:solidFill>
                  <a:schemeClr val="accent5"/>
                </a:solidFill>
              </a:defRPr>
            </a:lvl6pPr>
            <a:lvl7pPr lvl="6" algn="ctr">
              <a:lnSpc>
                <a:spcPct val="100000"/>
              </a:lnSpc>
              <a:spcBef>
                <a:spcPts val="0"/>
              </a:spcBef>
              <a:spcAft>
                <a:spcPts val="0"/>
              </a:spcAft>
              <a:buClr>
                <a:schemeClr val="accent5"/>
              </a:buClr>
              <a:buSzPts val="12000"/>
              <a:buNone/>
              <a:defRPr sz="12000">
                <a:solidFill>
                  <a:schemeClr val="accent5"/>
                </a:solidFill>
              </a:defRPr>
            </a:lvl7pPr>
            <a:lvl8pPr lvl="7" algn="ctr">
              <a:lnSpc>
                <a:spcPct val="100000"/>
              </a:lnSpc>
              <a:spcBef>
                <a:spcPts val="0"/>
              </a:spcBef>
              <a:spcAft>
                <a:spcPts val="0"/>
              </a:spcAft>
              <a:buClr>
                <a:schemeClr val="accent5"/>
              </a:buClr>
              <a:buSzPts val="12000"/>
              <a:buNone/>
              <a:defRPr sz="12000">
                <a:solidFill>
                  <a:schemeClr val="accent5"/>
                </a:solidFill>
              </a:defRPr>
            </a:lvl8pPr>
            <a:lvl9pPr lvl="8" algn="ctr">
              <a:lnSpc>
                <a:spcPct val="100000"/>
              </a:lnSpc>
              <a:spcBef>
                <a:spcPts val="0"/>
              </a:spcBef>
              <a:spcAft>
                <a:spcPts val="0"/>
              </a:spcAft>
              <a:buClr>
                <a:schemeClr val="accent5"/>
              </a:buClr>
              <a:buSzPts val="12000"/>
              <a:buNone/>
              <a:defRPr sz="12000">
                <a:solidFill>
                  <a:schemeClr val="accent5"/>
                </a:solidFill>
              </a:defRPr>
            </a:lvl9pPr>
          </a:lstStyle>
          <a:p/>
        </p:txBody>
      </p:sp>
      <p:sp>
        <p:nvSpPr>
          <p:cNvPr id="221" name="Google Shape;221;p17"/>
          <p:cNvSpPr/>
          <p:nvPr/>
        </p:nvSpPr>
        <p:spPr>
          <a:xfrm flipH="1">
            <a:off x="2823488" y="-17775"/>
            <a:ext cx="926100" cy="5177100"/>
          </a:xfrm>
          <a:prstGeom prst="parallelogram">
            <a:avLst>
              <a:gd fmla="val 79179" name="adj"/>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17"/>
          <p:cNvSpPr/>
          <p:nvPr/>
        </p:nvSpPr>
        <p:spPr>
          <a:xfrm flipH="1">
            <a:off x="399987" y="-60250"/>
            <a:ext cx="2866200" cy="5261400"/>
          </a:xfrm>
          <a:prstGeom prst="parallelogram">
            <a:avLst>
              <a:gd fmla="val 25000" name="adj"/>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p17"/>
          <p:cNvSpPr/>
          <p:nvPr/>
        </p:nvSpPr>
        <p:spPr>
          <a:xfrm flipH="1" rot="10800000">
            <a:off x="-1687" y="973188"/>
            <a:ext cx="607900" cy="4227675"/>
          </a:xfrm>
          <a:custGeom>
            <a:rect b="b" l="l" r="r" t="t"/>
            <a:pathLst>
              <a:path extrusionOk="0" h="169107" w="24316">
                <a:moveTo>
                  <a:pt x="24316" y="98"/>
                </a:moveTo>
                <a:lnTo>
                  <a:pt x="0" y="169107"/>
                </a:lnTo>
                <a:lnTo>
                  <a:pt x="57" y="0"/>
                </a:lnTo>
                <a:close/>
              </a:path>
            </a:pathLst>
          </a:custGeom>
          <a:solidFill>
            <a:schemeClr val="accent2"/>
          </a:solidFill>
          <a:ln>
            <a:noFill/>
          </a:ln>
        </p:spPr>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24" name="Shape 224"/>
        <p:cNvGrpSpPr/>
        <p:nvPr/>
      </p:nvGrpSpPr>
      <p:grpSpPr>
        <a:xfrm>
          <a:off x="0" y="0"/>
          <a:ext cx="0" cy="0"/>
          <a:chOff x="0" y="0"/>
          <a:chExt cx="0" cy="0"/>
        </a:xfrm>
      </p:grpSpPr>
      <p:sp>
        <p:nvSpPr>
          <p:cNvPr id="225" name="Google Shape;225;p18"/>
          <p:cNvSpPr txBox="1"/>
          <p:nvPr>
            <p:ph type="title"/>
          </p:nvPr>
        </p:nvSpPr>
        <p:spPr>
          <a:xfrm>
            <a:off x="617275" y="3984125"/>
            <a:ext cx="7986000" cy="490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600"/>
              <a:buNone/>
              <a:defRPr sz="2400">
                <a:solidFill>
                  <a:schemeClr val="lt1"/>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6" name="Google Shape;226;p18"/>
          <p:cNvSpPr/>
          <p:nvPr/>
        </p:nvSpPr>
        <p:spPr>
          <a:xfrm>
            <a:off x="0" y="3866000"/>
            <a:ext cx="9144000" cy="12777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18"/>
          <p:cNvSpPr/>
          <p:nvPr/>
        </p:nvSpPr>
        <p:spPr>
          <a:xfrm>
            <a:off x="-14450" y="3590375"/>
            <a:ext cx="1363438" cy="275614"/>
          </a:xfrm>
          <a:custGeom>
            <a:rect b="b" l="l" r="r" t="t"/>
            <a:pathLst>
              <a:path extrusionOk="0" h="13567" w="96305">
                <a:moveTo>
                  <a:pt x="0" y="0"/>
                </a:moveTo>
                <a:lnTo>
                  <a:pt x="80381" y="0"/>
                </a:lnTo>
                <a:lnTo>
                  <a:pt x="96305" y="13512"/>
                </a:lnTo>
                <a:lnTo>
                  <a:pt x="0" y="13567"/>
                </a:lnTo>
                <a:close/>
              </a:path>
            </a:pathLst>
          </a:custGeom>
          <a:solidFill>
            <a:schemeClr val="accent2"/>
          </a:solidFill>
          <a:ln>
            <a:noFill/>
          </a:ln>
        </p:spPr>
      </p:sp>
      <p:sp>
        <p:nvSpPr>
          <p:cNvPr id="228" name="Google Shape;228;p18"/>
          <p:cNvSpPr txBox="1"/>
          <p:nvPr/>
        </p:nvSpPr>
        <p:spPr>
          <a:xfrm>
            <a:off x="270725" y="3491975"/>
            <a:ext cx="1071300" cy="320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900"/>
              <a:buFont typeface="Arial"/>
              <a:buNone/>
            </a:pPr>
            <a:r>
              <a:rPr b="1" i="0" lang="en" sz="1900" u="none" cap="none" strike="noStrike">
                <a:solidFill>
                  <a:schemeClr val="lt1"/>
                </a:solidFill>
                <a:latin typeface="Poppins"/>
                <a:ea typeface="Poppins"/>
                <a:cs typeface="Poppins"/>
                <a:sym typeface="Poppins"/>
              </a:rPr>
              <a:t>L I V E</a:t>
            </a:r>
            <a:endParaRPr b="1" i="0" sz="2300" u="none" cap="none" strike="noStrike">
              <a:solidFill>
                <a:schemeClr val="lt1"/>
              </a:solidFill>
              <a:latin typeface="Poppins"/>
              <a:ea typeface="Poppins"/>
              <a:cs typeface="Poppins"/>
              <a:sym typeface="Poppins"/>
            </a:endParaRPr>
          </a:p>
        </p:txBody>
      </p:sp>
      <p:sp>
        <p:nvSpPr>
          <p:cNvPr id="229" name="Google Shape;229;p18"/>
          <p:cNvSpPr/>
          <p:nvPr/>
        </p:nvSpPr>
        <p:spPr>
          <a:xfrm>
            <a:off x="100175" y="3676638"/>
            <a:ext cx="101400" cy="1014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18"/>
          <p:cNvSpPr/>
          <p:nvPr/>
        </p:nvSpPr>
        <p:spPr>
          <a:xfrm>
            <a:off x="125" y="3851325"/>
            <a:ext cx="9144000" cy="7953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9_1">
    <p:spTree>
      <p:nvGrpSpPr>
        <p:cNvPr id="231" name="Shape 231"/>
        <p:cNvGrpSpPr/>
        <p:nvPr/>
      </p:nvGrpSpPr>
      <p:grpSpPr>
        <a:xfrm>
          <a:off x="0" y="0"/>
          <a:ext cx="0" cy="0"/>
          <a:chOff x="0" y="0"/>
          <a:chExt cx="0" cy="0"/>
        </a:xfrm>
      </p:grpSpPr>
      <p:pic>
        <p:nvPicPr>
          <p:cNvPr id="232" name="Google Shape;232;p19"/>
          <p:cNvPicPr preferRelativeResize="0"/>
          <p:nvPr/>
        </p:nvPicPr>
        <p:blipFill rotWithShape="1">
          <a:blip r:embed="rId2">
            <a:alphaModFix/>
          </a:blip>
          <a:srcRect b="0" l="0" r="0" t="0"/>
          <a:stretch/>
        </p:blipFill>
        <p:spPr>
          <a:xfrm>
            <a:off x="-31381" y="0"/>
            <a:ext cx="9206755" cy="5178800"/>
          </a:xfrm>
          <a:prstGeom prst="rect">
            <a:avLst/>
          </a:prstGeom>
          <a:noFill/>
          <a:ln>
            <a:noFill/>
          </a:ln>
        </p:spPr>
      </p:pic>
      <p:sp>
        <p:nvSpPr>
          <p:cNvPr id="233" name="Google Shape;233;p19"/>
          <p:cNvSpPr/>
          <p:nvPr/>
        </p:nvSpPr>
        <p:spPr>
          <a:xfrm>
            <a:off x="-31375" y="0"/>
            <a:ext cx="9206700" cy="5178900"/>
          </a:xfrm>
          <a:prstGeom prst="rect">
            <a:avLst/>
          </a:prstGeom>
          <a:solidFill>
            <a:srgbClr val="081935">
              <a:alpha val="2117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19"/>
          <p:cNvSpPr txBox="1"/>
          <p:nvPr>
            <p:ph type="title"/>
          </p:nvPr>
        </p:nvSpPr>
        <p:spPr>
          <a:xfrm>
            <a:off x="1763613" y="421000"/>
            <a:ext cx="5616900" cy="861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0000"/>
              <a:buNone/>
              <a:defRPr sz="4500">
                <a:solidFill>
                  <a:schemeClr val="lt1"/>
                </a:solidFill>
              </a:defRPr>
            </a:lvl1pPr>
            <a:lvl2pPr lvl="1" algn="ctr">
              <a:lnSpc>
                <a:spcPct val="100000"/>
              </a:lnSpc>
              <a:spcBef>
                <a:spcPts val="0"/>
              </a:spcBef>
              <a:spcAft>
                <a:spcPts val="0"/>
              </a:spcAft>
              <a:buSzPts val="11600"/>
              <a:buNone/>
              <a:defRPr sz="11600"/>
            </a:lvl2pPr>
            <a:lvl3pPr lvl="2" algn="ctr">
              <a:lnSpc>
                <a:spcPct val="100000"/>
              </a:lnSpc>
              <a:spcBef>
                <a:spcPts val="0"/>
              </a:spcBef>
              <a:spcAft>
                <a:spcPts val="0"/>
              </a:spcAft>
              <a:buSzPts val="11600"/>
              <a:buNone/>
              <a:defRPr sz="11600"/>
            </a:lvl3pPr>
            <a:lvl4pPr lvl="3" algn="ctr">
              <a:lnSpc>
                <a:spcPct val="100000"/>
              </a:lnSpc>
              <a:spcBef>
                <a:spcPts val="0"/>
              </a:spcBef>
              <a:spcAft>
                <a:spcPts val="0"/>
              </a:spcAft>
              <a:buSzPts val="11600"/>
              <a:buNone/>
              <a:defRPr sz="11600"/>
            </a:lvl4pPr>
            <a:lvl5pPr lvl="4" algn="ctr">
              <a:lnSpc>
                <a:spcPct val="100000"/>
              </a:lnSpc>
              <a:spcBef>
                <a:spcPts val="0"/>
              </a:spcBef>
              <a:spcAft>
                <a:spcPts val="0"/>
              </a:spcAft>
              <a:buSzPts val="11600"/>
              <a:buNone/>
              <a:defRPr sz="11600"/>
            </a:lvl5pPr>
            <a:lvl6pPr lvl="5" algn="ctr">
              <a:lnSpc>
                <a:spcPct val="100000"/>
              </a:lnSpc>
              <a:spcBef>
                <a:spcPts val="0"/>
              </a:spcBef>
              <a:spcAft>
                <a:spcPts val="0"/>
              </a:spcAft>
              <a:buSzPts val="11600"/>
              <a:buNone/>
              <a:defRPr sz="11600"/>
            </a:lvl6pPr>
            <a:lvl7pPr lvl="6" algn="ctr">
              <a:lnSpc>
                <a:spcPct val="100000"/>
              </a:lnSpc>
              <a:spcBef>
                <a:spcPts val="0"/>
              </a:spcBef>
              <a:spcAft>
                <a:spcPts val="0"/>
              </a:spcAft>
              <a:buSzPts val="11600"/>
              <a:buNone/>
              <a:defRPr sz="11600"/>
            </a:lvl7pPr>
            <a:lvl8pPr lvl="7" algn="ctr">
              <a:lnSpc>
                <a:spcPct val="100000"/>
              </a:lnSpc>
              <a:spcBef>
                <a:spcPts val="0"/>
              </a:spcBef>
              <a:spcAft>
                <a:spcPts val="0"/>
              </a:spcAft>
              <a:buSzPts val="11600"/>
              <a:buNone/>
              <a:defRPr sz="11600"/>
            </a:lvl8pPr>
            <a:lvl9pPr lvl="8" algn="ctr">
              <a:lnSpc>
                <a:spcPct val="100000"/>
              </a:lnSpc>
              <a:spcBef>
                <a:spcPts val="0"/>
              </a:spcBef>
              <a:spcAft>
                <a:spcPts val="0"/>
              </a:spcAft>
              <a:buSzPts val="11600"/>
              <a:buNone/>
              <a:defRPr sz="11600"/>
            </a:lvl9pPr>
          </a:lstStyle>
          <a:p/>
        </p:txBody>
      </p:sp>
      <p:sp>
        <p:nvSpPr>
          <p:cNvPr id="235" name="Google Shape;235;p19"/>
          <p:cNvSpPr txBox="1"/>
          <p:nvPr>
            <p:ph idx="1" type="subTitle"/>
          </p:nvPr>
        </p:nvSpPr>
        <p:spPr>
          <a:xfrm>
            <a:off x="2526000" y="1186875"/>
            <a:ext cx="4092000" cy="383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000"/>
              <a:buNone/>
              <a:defRPr sz="14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6" name="Google Shape;236;p19"/>
          <p:cNvSpPr txBox="1"/>
          <p:nvPr>
            <p:ph idx="2" type="title"/>
          </p:nvPr>
        </p:nvSpPr>
        <p:spPr>
          <a:xfrm>
            <a:off x="1763488" y="1807400"/>
            <a:ext cx="5616900" cy="861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0000"/>
              <a:buNone/>
              <a:defRPr sz="4500">
                <a:solidFill>
                  <a:schemeClr val="lt1"/>
                </a:solidFill>
              </a:defRPr>
            </a:lvl1pPr>
            <a:lvl2pPr lvl="1" algn="ctr">
              <a:lnSpc>
                <a:spcPct val="100000"/>
              </a:lnSpc>
              <a:spcBef>
                <a:spcPts val="0"/>
              </a:spcBef>
              <a:spcAft>
                <a:spcPts val="0"/>
              </a:spcAft>
              <a:buSzPts val="11600"/>
              <a:buNone/>
              <a:defRPr sz="11600"/>
            </a:lvl2pPr>
            <a:lvl3pPr lvl="2" algn="ctr">
              <a:lnSpc>
                <a:spcPct val="100000"/>
              </a:lnSpc>
              <a:spcBef>
                <a:spcPts val="0"/>
              </a:spcBef>
              <a:spcAft>
                <a:spcPts val="0"/>
              </a:spcAft>
              <a:buSzPts val="11600"/>
              <a:buNone/>
              <a:defRPr sz="11600"/>
            </a:lvl3pPr>
            <a:lvl4pPr lvl="3" algn="ctr">
              <a:lnSpc>
                <a:spcPct val="100000"/>
              </a:lnSpc>
              <a:spcBef>
                <a:spcPts val="0"/>
              </a:spcBef>
              <a:spcAft>
                <a:spcPts val="0"/>
              </a:spcAft>
              <a:buSzPts val="11600"/>
              <a:buNone/>
              <a:defRPr sz="11600"/>
            </a:lvl4pPr>
            <a:lvl5pPr lvl="4" algn="ctr">
              <a:lnSpc>
                <a:spcPct val="100000"/>
              </a:lnSpc>
              <a:spcBef>
                <a:spcPts val="0"/>
              </a:spcBef>
              <a:spcAft>
                <a:spcPts val="0"/>
              </a:spcAft>
              <a:buSzPts val="11600"/>
              <a:buNone/>
              <a:defRPr sz="11600"/>
            </a:lvl5pPr>
            <a:lvl6pPr lvl="5" algn="ctr">
              <a:lnSpc>
                <a:spcPct val="100000"/>
              </a:lnSpc>
              <a:spcBef>
                <a:spcPts val="0"/>
              </a:spcBef>
              <a:spcAft>
                <a:spcPts val="0"/>
              </a:spcAft>
              <a:buSzPts val="11600"/>
              <a:buNone/>
              <a:defRPr sz="11600"/>
            </a:lvl6pPr>
            <a:lvl7pPr lvl="6" algn="ctr">
              <a:lnSpc>
                <a:spcPct val="100000"/>
              </a:lnSpc>
              <a:spcBef>
                <a:spcPts val="0"/>
              </a:spcBef>
              <a:spcAft>
                <a:spcPts val="0"/>
              </a:spcAft>
              <a:buSzPts val="11600"/>
              <a:buNone/>
              <a:defRPr sz="11600"/>
            </a:lvl7pPr>
            <a:lvl8pPr lvl="7" algn="ctr">
              <a:lnSpc>
                <a:spcPct val="100000"/>
              </a:lnSpc>
              <a:spcBef>
                <a:spcPts val="0"/>
              </a:spcBef>
              <a:spcAft>
                <a:spcPts val="0"/>
              </a:spcAft>
              <a:buSzPts val="11600"/>
              <a:buNone/>
              <a:defRPr sz="11600"/>
            </a:lvl8pPr>
            <a:lvl9pPr lvl="8" algn="ctr">
              <a:lnSpc>
                <a:spcPct val="100000"/>
              </a:lnSpc>
              <a:spcBef>
                <a:spcPts val="0"/>
              </a:spcBef>
              <a:spcAft>
                <a:spcPts val="0"/>
              </a:spcAft>
              <a:buSzPts val="11600"/>
              <a:buNone/>
              <a:defRPr sz="11600"/>
            </a:lvl9pPr>
          </a:lstStyle>
          <a:p/>
        </p:txBody>
      </p:sp>
      <p:sp>
        <p:nvSpPr>
          <p:cNvPr id="237" name="Google Shape;237;p19"/>
          <p:cNvSpPr txBox="1"/>
          <p:nvPr>
            <p:ph idx="3" type="subTitle"/>
          </p:nvPr>
        </p:nvSpPr>
        <p:spPr>
          <a:xfrm>
            <a:off x="2526000" y="2573275"/>
            <a:ext cx="4092000" cy="383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000"/>
              <a:buNone/>
              <a:defRPr sz="14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8" name="Google Shape;238;p19"/>
          <p:cNvSpPr txBox="1"/>
          <p:nvPr>
            <p:ph idx="4" type="title"/>
          </p:nvPr>
        </p:nvSpPr>
        <p:spPr>
          <a:xfrm>
            <a:off x="1763613" y="3249650"/>
            <a:ext cx="5616900" cy="861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0000"/>
              <a:buNone/>
              <a:defRPr sz="4500">
                <a:solidFill>
                  <a:schemeClr val="lt1"/>
                </a:solidFill>
              </a:defRPr>
            </a:lvl1pPr>
            <a:lvl2pPr lvl="1" algn="ctr">
              <a:lnSpc>
                <a:spcPct val="100000"/>
              </a:lnSpc>
              <a:spcBef>
                <a:spcPts val="0"/>
              </a:spcBef>
              <a:spcAft>
                <a:spcPts val="0"/>
              </a:spcAft>
              <a:buSzPts val="11600"/>
              <a:buNone/>
              <a:defRPr sz="11600"/>
            </a:lvl2pPr>
            <a:lvl3pPr lvl="2" algn="ctr">
              <a:lnSpc>
                <a:spcPct val="100000"/>
              </a:lnSpc>
              <a:spcBef>
                <a:spcPts val="0"/>
              </a:spcBef>
              <a:spcAft>
                <a:spcPts val="0"/>
              </a:spcAft>
              <a:buSzPts val="11600"/>
              <a:buNone/>
              <a:defRPr sz="11600"/>
            </a:lvl3pPr>
            <a:lvl4pPr lvl="3" algn="ctr">
              <a:lnSpc>
                <a:spcPct val="100000"/>
              </a:lnSpc>
              <a:spcBef>
                <a:spcPts val="0"/>
              </a:spcBef>
              <a:spcAft>
                <a:spcPts val="0"/>
              </a:spcAft>
              <a:buSzPts val="11600"/>
              <a:buNone/>
              <a:defRPr sz="11600"/>
            </a:lvl4pPr>
            <a:lvl5pPr lvl="4" algn="ctr">
              <a:lnSpc>
                <a:spcPct val="100000"/>
              </a:lnSpc>
              <a:spcBef>
                <a:spcPts val="0"/>
              </a:spcBef>
              <a:spcAft>
                <a:spcPts val="0"/>
              </a:spcAft>
              <a:buSzPts val="11600"/>
              <a:buNone/>
              <a:defRPr sz="11600"/>
            </a:lvl5pPr>
            <a:lvl6pPr lvl="5" algn="ctr">
              <a:lnSpc>
                <a:spcPct val="100000"/>
              </a:lnSpc>
              <a:spcBef>
                <a:spcPts val="0"/>
              </a:spcBef>
              <a:spcAft>
                <a:spcPts val="0"/>
              </a:spcAft>
              <a:buSzPts val="11600"/>
              <a:buNone/>
              <a:defRPr sz="11600"/>
            </a:lvl6pPr>
            <a:lvl7pPr lvl="6" algn="ctr">
              <a:lnSpc>
                <a:spcPct val="100000"/>
              </a:lnSpc>
              <a:spcBef>
                <a:spcPts val="0"/>
              </a:spcBef>
              <a:spcAft>
                <a:spcPts val="0"/>
              </a:spcAft>
              <a:buSzPts val="11600"/>
              <a:buNone/>
              <a:defRPr sz="11600"/>
            </a:lvl7pPr>
            <a:lvl8pPr lvl="7" algn="ctr">
              <a:lnSpc>
                <a:spcPct val="100000"/>
              </a:lnSpc>
              <a:spcBef>
                <a:spcPts val="0"/>
              </a:spcBef>
              <a:spcAft>
                <a:spcPts val="0"/>
              </a:spcAft>
              <a:buSzPts val="11600"/>
              <a:buNone/>
              <a:defRPr sz="11600"/>
            </a:lvl8pPr>
            <a:lvl9pPr lvl="8" algn="ctr">
              <a:lnSpc>
                <a:spcPct val="100000"/>
              </a:lnSpc>
              <a:spcBef>
                <a:spcPts val="0"/>
              </a:spcBef>
              <a:spcAft>
                <a:spcPts val="0"/>
              </a:spcAft>
              <a:buSzPts val="11600"/>
              <a:buNone/>
              <a:defRPr sz="11600"/>
            </a:lvl9pPr>
          </a:lstStyle>
          <a:p/>
        </p:txBody>
      </p:sp>
      <p:sp>
        <p:nvSpPr>
          <p:cNvPr id="239" name="Google Shape;239;p19"/>
          <p:cNvSpPr txBox="1"/>
          <p:nvPr>
            <p:ph idx="5" type="subTitle"/>
          </p:nvPr>
        </p:nvSpPr>
        <p:spPr>
          <a:xfrm>
            <a:off x="2526000" y="4015525"/>
            <a:ext cx="4092000" cy="383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000"/>
              <a:buNone/>
              <a:defRPr sz="14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0" name="Google Shape;240;p19"/>
          <p:cNvSpPr/>
          <p:nvPr/>
        </p:nvSpPr>
        <p:spPr>
          <a:xfrm>
            <a:off x="119888" y="850"/>
            <a:ext cx="926100" cy="5177100"/>
          </a:xfrm>
          <a:prstGeom prst="parallelogram">
            <a:avLst>
              <a:gd fmla="val 79179" name="adj"/>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19"/>
          <p:cNvSpPr/>
          <p:nvPr/>
        </p:nvSpPr>
        <p:spPr>
          <a:xfrm>
            <a:off x="5417863" y="1175"/>
            <a:ext cx="926100" cy="5177100"/>
          </a:xfrm>
          <a:prstGeom prst="parallelogram">
            <a:avLst>
              <a:gd fmla="val 79179" name="adj"/>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19"/>
          <p:cNvSpPr/>
          <p:nvPr/>
        </p:nvSpPr>
        <p:spPr>
          <a:xfrm>
            <a:off x="5901263" y="-41300"/>
            <a:ext cx="2866200" cy="5261400"/>
          </a:xfrm>
          <a:prstGeom prst="parallelogram">
            <a:avLst>
              <a:gd fmla="val 25000" name="adj"/>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19"/>
          <p:cNvSpPr/>
          <p:nvPr/>
        </p:nvSpPr>
        <p:spPr>
          <a:xfrm rot="10800000">
            <a:off x="8561238" y="992138"/>
            <a:ext cx="607900" cy="4227675"/>
          </a:xfrm>
          <a:custGeom>
            <a:rect b="b" l="l" r="r" t="t"/>
            <a:pathLst>
              <a:path extrusionOk="0" h="169107" w="24316">
                <a:moveTo>
                  <a:pt x="24316" y="98"/>
                </a:moveTo>
                <a:lnTo>
                  <a:pt x="0" y="169107"/>
                </a:lnTo>
                <a:lnTo>
                  <a:pt x="57" y="0"/>
                </a:lnTo>
                <a:close/>
              </a:path>
            </a:pathLst>
          </a:custGeom>
          <a:solidFill>
            <a:schemeClr val="accent2"/>
          </a:solidFill>
          <a:ln>
            <a:noFill/>
          </a:ln>
        </p:spPr>
      </p:sp>
      <p:sp>
        <p:nvSpPr>
          <p:cNvPr id="244" name="Google Shape;244;p19"/>
          <p:cNvSpPr/>
          <p:nvPr/>
        </p:nvSpPr>
        <p:spPr>
          <a:xfrm>
            <a:off x="-25000" y="-1100"/>
            <a:ext cx="607900" cy="4227675"/>
          </a:xfrm>
          <a:custGeom>
            <a:rect b="b" l="l" r="r" t="t"/>
            <a:pathLst>
              <a:path extrusionOk="0" h="169107" w="24316">
                <a:moveTo>
                  <a:pt x="24316" y="98"/>
                </a:moveTo>
                <a:lnTo>
                  <a:pt x="0" y="169107"/>
                </a:lnTo>
                <a:lnTo>
                  <a:pt x="57" y="0"/>
                </a:lnTo>
                <a:close/>
              </a:path>
            </a:pathLst>
          </a:custGeom>
          <a:solidFill>
            <a:schemeClr val="accent2"/>
          </a:solidFill>
          <a:ln>
            <a:noFill/>
          </a:ln>
        </p:spPr>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7">
    <p:spTree>
      <p:nvGrpSpPr>
        <p:cNvPr id="245" name="Shape 245"/>
        <p:cNvGrpSpPr/>
        <p:nvPr/>
      </p:nvGrpSpPr>
      <p:grpSpPr>
        <a:xfrm>
          <a:off x="0" y="0"/>
          <a:ext cx="0" cy="0"/>
          <a:chOff x="0" y="0"/>
          <a:chExt cx="0" cy="0"/>
        </a:xfrm>
      </p:grpSpPr>
      <p:pic>
        <p:nvPicPr>
          <p:cNvPr id="246" name="Google Shape;246;p20"/>
          <p:cNvPicPr preferRelativeResize="0"/>
          <p:nvPr/>
        </p:nvPicPr>
        <p:blipFill rotWithShape="1">
          <a:blip r:embed="rId2">
            <a:alphaModFix/>
          </a:blip>
          <a:srcRect b="0" l="0" r="0" t="0"/>
          <a:stretch/>
        </p:blipFill>
        <p:spPr>
          <a:xfrm flipH="1">
            <a:off x="2" y="0"/>
            <a:ext cx="9143986" cy="5143500"/>
          </a:xfrm>
          <a:prstGeom prst="rect">
            <a:avLst/>
          </a:prstGeom>
          <a:noFill/>
          <a:ln>
            <a:noFill/>
          </a:ln>
        </p:spPr>
      </p:pic>
      <p:sp>
        <p:nvSpPr>
          <p:cNvPr id="247" name="Google Shape;247;p20"/>
          <p:cNvSpPr/>
          <p:nvPr/>
        </p:nvSpPr>
        <p:spPr>
          <a:xfrm flipH="1" rot="10800000">
            <a:off x="5392713" y="525"/>
            <a:ext cx="926100" cy="5177100"/>
          </a:xfrm>
          <a:prstGeom prst="parallelogram">
            <a:avLst>
              <a:gd fmla="val 79179" name="adj"/>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20"/>
          <p:cNvSpPr/>
          <p:nvPr/>
        </p:nvSpPr>
        <p:spPr>
          <a:xfrm flipH="1" rot="10800000">
            <a:off x="5876113" y="-41300"/>
            <a:ext cx="2866200" cy="5261400"/>
          </a:xfrm>
          <a:prstGeom prst="parallelogram">
            <a:avLst>
              <a:gd fmla="val 25000" name="adj"/>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20"/>
          <p:cNvSpPr/>
          <p:nvPr/>
        </p:nvSpPr>
        <p:spPr>
          <a:xfrm flipH="1">
            <a:off x="8536088" y="-41012"/>
            <a:ext cx="607900" cy="4227675"/>
          </a:xfrm>
          <a:custGeom>
            <a:rect b="b" l="l" r="r" t="t"/>
            <a:pathLst>
              <a:path extrusionOk="0" h="169107" w="24316">
                <a:moveTo>
                  <a:pt x="24316" y="98"/>
                </a:moveTo>
                <a:lnTo>
                  <a:pt x="0" y="169107"/>
                </a:lnTo>
                <a:lnTo>
                  <a:pt x="57" y="0"/>
                </a:lnTo>
                <a:close/>
              </a:path>
            </a:pathLst>
          </a:custGeom>
          <a:solidFill>
            <a:schemeClr val="accent2"/>
          </a:solidFill>
          <a:ln>
            <a:noFill/>
          </a:ln>
        </p:spPr>
      </p:sp>
      <p:sp>
        <p:nvSpPr>
          <p:cNvPr id="250" name="Google Shape;250;p20"/>
          <p:cNvSpPr/>
          <p:nvPr/>
        </p:nvSpPr>
        <p:spPr>
          <a:xfrm>
            <a:off x="3825850" y="999500"/>
            <a:ext cx="5318400" cy="2866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20"/>
          <p:cNvSpPr/>
          <p:nvPr/>
        </p:nvSpPr>
        <p:spPr>
          <a:xfrm>
            <a:off x="0" y="4652600"/>
            <a:ext cx="9144000" cy="4911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20"/>
          <p:cNvSpPr/>
          <p:nvPr/>
        </p:nvSpPr>
        <p:spPr>
          <a:xfrm>
            <a:off x="484675" y="388776"/>
            <a:ext cx="1350437" cy="275614"/>
          </a:xfrm>
          <a:custGeom>
            <a:rect b="b" l="l" r="r" t="t"/>
            <a:pathLst>
              <a:path extrusionOk="0" h="13567" w="96305">
                <a:moveTo>
                  <a:pt x="0" y="0"/>
                </a:moveTo>
                <a:lnTo>
                  <a:pt x="80381" y="0"/>
                </a:lnTo>
                <a:lnTo>
                  <a:pt x="96305" y="13512"/>
                </a:lnTo>
                <a:lnTo>
                  <a:pt x="0" y="13567"/>
                </a:lnTo>
                <a:close/>
              </a:path>
            </a:pathLst>
          </a:custGeom>
          <a:solidFill>
            <a:schemeClr val="accent2"/>
          </a:solidFill>
          <a:ln>
            <a:noFill/>
          </a:ln>
        </p:spPr>
      </p:sp>
      <p:sp>
        <p:nvSpPr>
          <p:cNvPr id="253" name="Google Shape;253;p20"/>
          <p:cNvSpPr/>
          <p:nvPr/>
        </p:nvSpPr>
        <p:spPr>
          <a:xfrm>
            <a:off x="586375" y="475038"/>
            <a:ext cx="101400" cy="1014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20"/>
          <p:cNvSpPr txBox="1"/>
          <p:nvPr/>
        </p:nvSpPr>
        <p:spPr>
          <a:xfrm>
            <a:off x="756925" y="290375"/>
            <a:ext cx="1071300" cy="320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900"/>
              <a:buFont typeface="Arial"/>
              <a:buNone/>
            </a:pPr>
            <a:r>
              <a:rPr b="1" i="0" lang="en" sz="1900" u="none" cap="none" strike="noStrike">
                <a:solidFill>
                  <a:schemeClr val="lt1"/>
                </a:solidFill>
                <a:latin typeface="Poppins"/>
                <a:ea typeface="Poppins"/>
                <a:cs typeface="Poppins"/>
                <a:sym typeface="Poppins"/>
              </a:rPr>
              <a:t>L I V E</a:t>
            </a:r>
            <a:endParaRPr b="1" i="0" sz="2300" u="none" cap="none" strike="noStrike">
              <a:solidFill>
                <a:schemeClr val="lt1"/>
              </a:solidFill>
              <a:latin typeface="Poppins"/>
              <a:ea typeface="Poppins"/>
              <a:cs typeface="Poppins"/>
              <a:sym typeface="Poppins"/>
            </a:endParaRPr>
          </a:p>
        </p:txBody>
      </p:sp>
      <p:sp>
        <p:nvSpPr>
          <p:cNvPr id="255" name="Google Shape;255;p20"/>
          <p:cNvSpPr txBox="1"/>
          <p:nvPr>
            <p:ph idx="1" type="subTitle"/>
          </p:nvPr>
        </p:nvSpPr>
        <p:spPr>
          <a:xfrm>
            <a:off x="4100625" y="2980775"/>
            <a:ext cx="3393600" cy="4911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Clr>
                <a:schemeClr val="dk2"/>
              </a:buClr>
              <a:buSzPts val="2000"/>
              <a:buFont typeface="Chewy"/>
              <a:buNone/>
              <a:defRPr sz="1800">
                <a:solidFill>
                  <a:schemeClr val="lt1"/>
                </a:solidFill>
                <a:latin typeface="Poppins ExtraBold"/>
                <a:ea typeface="Poppins ExtraBold"/>
                <a:cs typeface="Poppins ExtraBold"/>
                <a:sym typeface="Poppins ExtraBold"/>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256" name="Google Shape;256;p20"/>
          <p:cNvSpPr txBox="1"/>
          <p:nvPr>
            <p:ph idx="2" type="subTitle"/>
          </p:nvPr>
        </p:nvSpPr>
        <p:spPr>
          <a:xfrm>
            <a:off x="4113375" y="1400025"/>
            <a:ext cx="4309500" cy="12777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Clr>
                <a:schemeClr val="dk2"/>
              </a:buClr>
              <a:buSzPts val="2000"/>
              <a:buFont typeface="Chewy"/>
              <a:buNone/>
              <a:defRPr b="0" sz="2000">
                <a:solidFill>
                  <a:schemeClr val="lt1"/>
                </a:solidFill>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3"/>
          <p:cNvSpPr txBox="1"/>
          <p:nvPr>
            <p:ph idx="1" type="body"/>
          </p:nvPr>
        </p:nvSpPr>
        <p:spPr>
          <a:xfrm>
            <a:off x="716800" y="1092900"/>
            <a:ext cx="7710300" cy="33051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0"/>
              </a:spcBef>
              <a:spcAft>
                <a:spcPts val="0"/>
              </a:spcAft>
              <a:buSzPts val="1800"/>
              <a:buFont typeface="Bellota Text"/>
              <a:buAutoNum type="arabicPeriod"/>
              <a:defRPr sz="1200"/>
            </a:lvl1pPr>
            <a:lvl2pPr indent="-317500" lvl="1" marL="914400" algn="l">
              <a:lnSpc>
                <a:spcPct val="115000"/>
              </a:lnSpc>
              <a:spcBef>
                <a:spcPts val="0"/>
              </a:spcBef>
              <a:spcAft>
                <a:spcPts val="0"/>
              </a:spcAft>
              <a:buClr>
                <a:srgbClr val="FFB000"/>
              </a:buClr>
              <a:buSzPts val="1400"/>
              <a:buFont typeface="Arial"/>
              <a:buAutoNum type="alphaLcPeriod"/>
              <a:defRPr/>
            </a:lvl2pPr>
            <a:lvl3pPr indent="-317500" lvl="2" marL="1371600" algn="l">
              <a:lnSpc>
                <a:spcPct val="115000"/>
              </a:lnSpc>
              <a:spcBef>
                <a:spcPts val="0"/>
              </a:spcBef>
              <a:spcAft>
                <a:spcPts val="0"/>
              </a:spcAft>
              <a:buClr>
                <a:srgbClr val="FFB000"/>
              </a:buClr>
              <a:buSzPts val="1400"/>
              <a:buFont typeface="Arial"/>
              <a:buAutoNum type="romanLcPeriod"/>
              <a:defRPr/>
            </a:lvl3pPr>
            <a:lvl4pPr indent="-317500" lvl="3" marL="1828800" algn="l">
              <a:lnSpc>
                <a:spcPct val="115000"/>
              </a:lnSpc>
              <a:spcBef>
                <a:spcPts val="0"/>
              </a:spcBef>
              <a:spcAft>
                <a:spcPts val="0"/>
              </a:spcAft>
              <a:buClr>
                <a:srgbClr val="FFB000"/>
              </a:buClr>
              <a:buSzPts val="1400"/>
              <a:buFont typeface="Arial"/>
              <a:buAutoNum type="arabicPeriod"/>
              <a:defRPr/>
            </a:lvl4pPr>
            <a:lvl5pPr indent="-317500" lvl="4" marL="2286000" algn="l">
              <a:lnSpc>
                <a:spcPct val="115000"/>
              </a:lnSpc>
              <a:spcBef>
                <a:spcPts val="0"/>
              </a:spcBef>
              <a:spcAft>
                <a:spcPts val="0"/>
              </a:spcAft>
              <a:buClr>
                <a:srgbClr val="FFB000"/>
              </a:buClr>
              <a:buSzPts val="1400"/>
              <a:buFont typeface="Arial"/>
              <a:buAutoNum type="alphaLcPeriod"/>
              <a:defRPr/>
            </a:lvl5pPr>
            <a:lvl6pPr indent="-317500" lvl="5" marL="2743200" algn="l">
              <a:lnSpc>
                <a:spcPct val="115000"/>
              </a:lnSpc>
              <a:spcBef>
                <a:spcPts val="0"/>
              </a:spcBef>
              <a:spcAft>
                <a:spcPts val="0"/>
              </a:spcAft>
              <a:buClr>
                <a:srgbClr val="FFB000"/>
              </a:buClr>
              <a:buSzPts val="1400"/>
              <a:buFont typeface="Arial"/>
              <a:buAutoNum type="romanLcPeriod"/>
              <a:defRPr/>
            </a:lvl6pPr>
            <a:lvl7pPr indent="-317500" lvl="6" marL="3200400" algn="l">
              <a:lnSpc>
                <a:spcPct val="115000"/>
              </a:lnSpc>
              <a:spcBef>
                <a:spcPts val="0"/>
              </a:spcBef>
              <a:spcAft>
                <a:spcPts val="0"/>
              </a:spcAft>
              <a:buClr>
                <a:srgbClr val="FFB000"/>
              </a:buClr>
              <a:buSzPts val="1400"/>
              <a:buFont typeface="Arial"/>
              <a:buAutoNum type="arabicPeriod"/>
              <a:defRPr/>
            </a:lvl7pPr>
            <a:lvl8pPr indent="-317500" lvl="7" marL="3657600" algn="l">
              <a:lnSpc>
                <a:spcPct val="115000"/>
              </a:lnSpc>
              <a:spcBef>
                <a:spcPts val="0"/>
              </a:spcBef>
              <a:spcAft>
                <a:spcPts val="0"/>
              </a:spcAft>
              <a:buClr>
                <a:srgbClr val="FFB000"/>
              </a:buClr>
              <a:buSzPts val="1400"/>
              <a:buFont typeface="Arial"/>
              <a:buAutoNum type="alphaLcPeriod"/>
              <a:defRPr/>
            </a:lvl8pPr>
            <a:lvl9pPr indent="-317500" lvl="8" marL="4114800" algn="l">
              <a:lnSpc>
                <a:spcPct val="115000"/>
              </a:lnSpc>
              <a:spcBef>
                <a:spcPts val="0"/>
              </a:spcBef>
              <a:spcAft>
                <a:spcPts val="0"/>
              </a:spcAft>
              <a:buClr>
                <a:srgbClr val="FFB000"/>
              </a:buClr>
              <a:buSzPts val="1400"/>
              <a:buFont typeface="Arial"/>
              <a:buAutoNum type="romanLcPeriod"/>
              <a:defRPr/>
            </a:lvl9pPr>
          </a:lstStyle>
          <a:p/>
        </p:txBody>
      </p:sp>
      <p:sp>
        <p:nvSpPr>
          <p:cNvPr id="15" name="Google Shape;15;p3"/>
          <p:cNvSpPr txBox="1"/>
          <p:nvPr>
            <p:ph type="title"/>
          </p:nvPr>
        </p:nvSpPr>
        <p:spPr>
          <a:xfrm>
            <a:off x="716800" y="450875"/>
            <a:ext cx="77103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600"/>
              <a:buNone/>
              <a:defRPr>
                <a:solidFill>
                  <a:schemeClr val="dk1"/>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 name="Google Shape;16;p3"/>
          <p:cNvSpPr/>
          <p:nvPr/>
        </p:nvSpPr>
        <p:spPr>
          <a:xfrm>
            <a:off x="167000" y="-1100"/>
            <a:ext cx="94200" cy="51435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3"/>
          <p:cNvSpPr/>
          <p:nvPr/>
        </p:nvSpPr>
        <p:spPr>
          <a:xfrm>
            <a:off x="362800" y="-1100"/>
            <a:ext cx="18900" cy="51435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3"/>
          <p:cNvSpPr/>
          <p:nvPr/>
        </p:nvSpPr>
        <p:spPr>
          <a:xfrm>
            <a:off x="46500" y="-1100"/>
            <a:ext cx="18900" cy="51435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3"/>
          <p:cNvSpPr/>
          <p:nvPr/>
        </p:nvSpPr>
        <p:spPr>
          <a:xfrm>
            <a:off x="8870150" y="-1100"/>
            <a:ext cx="94200" cy="51435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3"/>
          <p:cNvSpPr/>
          <p:nvPr/>
        </p:nvSpPr>
        <p:spPr>
          <a:xfrm>
            <a:off x="9065950" y="-1100"/>
            <a:ext cx="18900" cy="51435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3"/>
          <p:cNvSpPr/>
          <p:nvPr/>
        </p:nvSpPr>
        <p:spPr>
          <a:xfrm>
            <a:off x="8762200" y="-1100"/>
            <a:ext cx="18900" cy="51435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SECTION_HEADER_1">
    <p:spTree>
      <p:nvGrpSpPr>
        <p:cNvPr id="257" name="Shape 257"/>
        <p:cNvGrpSpPr/>
        <p:nvPr/>
      </p:nvGrpSpPr>
      <p:grpSpPr>
        <a:xfrm>
          <a:off x="0" y="0"/>
          <a:ext cx="0" cy="0"/>
          <a:chOff x="0" y="0"/>
          <a:chExt cx="0" cy="0"/>
        </a:xfrm>
      </p:grpSpPr>
      <p:pic>
        <p:nvPicPr>
          <p:cNvPr id="258" name="Google Shape;258;p21"/>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259" name="Google Shape;259;p21"/>
          <p:cNvSpPr/>
          <p:nvPr/>
        </p:nvSpPr>
        <p:spPr>
          <a:xfrm>
            <a:off x="-31375" y="0"/>
            <a:ext cx="9206700" cy="5178900"/>
          </a:xfrm>
          <a:prstGeom prst="rect">
            <a:avLst/>
          </a:prstGeom>
          <a:solidFill>
            <a:srgbClr val="081935">
              <a:alpha val="2117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21"/>
          <p:cNvSpPr txBox="1"/>
          <p:nvPr>
            <p:ph type="title"/>
          </p:nvPr>
        </p:nvSpPr>
        <p:spPr>
          <a:xfrm>
            <a:off x="2765100" y="2426404"/>
            <a:ext cx="3613800" cy="695400"/>
          </a:xfrm>
          <a:prstGeom prst="rect">
            <a:avLst/>
          </a:prstGeom>
          <a:noFill/>
          <a:ln>
            <a:noFill/>
          </a:ln>
        </p:spPr>
        <p:txBody>
          <a:bodyPr anchorCtr="0" anchor="t" bIns="91425" lIns="91425" spcFirstLastPara="1" rIns="91425" wrap="square" tIns="91425">
            <a:noAutofit/>
          </a:bodyPr>
          <a:lstStyle>
            <a:lvl1pPr lvl="0" algn="ctr">
              <a:lnSpc>
                <a:spcPct val="80000"/>
              </a:lnSpc>
              <a:spcBef>
                <a:spcPts val="0"/>
              </a:spcBef>
              <a:spcAft>
                <a:spcPts val="0"/>
              </a:spcAft>
              <a:buSzPts val="3600"/>
              <a:buNone/>
              <a:defRPr sz="3500">
                <a:solidFill>
                  <a:schemeClr val="lt1"/>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61" name="Google Shape;261;p21"/>
          <p:cNvSpPr txBox="1"/>
          <p:nvPr>
            <p:ph idx="1" type="subTitle"/>
          </p:nvPr>
        </p:nvSpPr>
        <p:spPr>
          <a:xfrm>
            <a:off x="2785350" y="2986629"/>
            <a:ext cx="3573300" cy="695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1600">
                <a:solidFill>
                  <a:schemeClr val="lt1"/>
                </a:solidFill>
                <a:latin typeface="Poppins"/>
                <a:ea typeface="Poppins"/>
                <a:cs typeface="Poppins"/>
                <a:sym typeface="Poppins"/>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262" name="Google Shape;262;p21"/>
          <p:cNvSpPr txBox="1"/>
          <p:nvPr>
            <p:ph idx="2" type="title"/>
          </p:nvPr>
        </p:nvSpPr>
        <p:spPr>
          <a:xfrm>
            <a:off x="3652200" y="1306064"/>
            <a:ext cx="1839600" cy="913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2"/>
              </a:buClr>
              <a:buSzPts val="12000"/>
              <a:buNone/>
              <a:defRPr sz="6500"/>
            </a:lvl1pPr>
            <a:lvl2pPr lvl="1" algn="ctr">
              <a:lnSpc>
                <a:spcPct val="100000"/>
              </a:lnSpc>
              <a:spcBef>
                <a:spcPts val="0"/>
              </a:spcBef>
              <a:spcAft>
                <a:spcPts val="0"/>
              </a:spcAft>
              <a:buClr>
                <a:schemeClr val="accent5"/>
              </a:buClr>
              <a:buSzPts val="12000"/>
              <a:buNone/>
              <a:defRPr sz="12000">
                <a:solidFill>
                  <a:schemeClr val="accent5"/>
                </a:solidFill>
              </a:defRPr>
            </a:lvl2pPr>
            <a:lvl3pPr lvl="2" algn="ctr">
              <a:lnSpc>
                <a:spcPct val="100000"/>
              </a:lnSpc>
              <a:spcBef>
                <a:spcPts val="0"/>
              </a:spcBef>
              <a:spcAft>
                <a:spcPts val="0"/>
              </a:spcAft>
              <a:buClr>
                <a:schemeClr val="accent5"/>
              </a:buClr>
              <a:buSzPts val="12000"/>
              <a:buNone/>
              <a:defRPr sz="12000">
                <a:solidFill>
                  <a:schemeClr val="accent5"/>
                </a:solidFill>
              </a:defRPr>
            </a:lvl3pPr>
            <a:lvl4pPr lvl="3" algn="ctr">
              <a:lnSpc>
                <a:spcPct val="100000"/>
              </a:lnSpc>
              <a:spcBef>
                <a:spcPts val="0"/>
              </a:spcBef>
              <a:spcAft>
                <a:spcPts val="0"/>
              </a:spcAft>
              <a:buClr>
                <a:schemeClr val="accent5"/>
              </a:buClr>
              <a:buSzPts val="12000"/>
              <a:buNone/>
              <a:defRPr sz="12000">
                <a:solidFill>
                  <a:schemeClr val="accent5"/>
                </a:solidFill>
              </a:defRPr>
            </a:lvl4pPr>
            <a:lvl5pPr lvl="4" algn="ctr">
              <a:lnSpc>
                <a:spcPct val="100000"/>
              </a:lnSpc>
              <a:spcBef>
                <a:spcPts val="0"/>
              </a:spcBef>
              <a:spcAft>
                <a:spcPts val="0"/>
              </a:spcAft>
              <a:buClr>
                <a:schemeClr val="accent5"/>
              </a:buClr>
              <a:buSzPts val="12000"/>
              <a:buNone/>
              <a:defRPr sz="12000">
                <a:solidFill>
                  <a:schemeClr val="accent5"/>
                </a:solidFill>
              </a:defRPr>
            </a:lvl5pPr>
            <a:lvl6pPr lvl="5" algn="ctr">
              <a:lnSpc>
                <a:spcPct val="100000"/>
              </a:lnSpc>
              <a:spcBef>
                <a:spcPts val="0"/>
              </a:spcBef>
              <a:spcAft>
                <a:spcPts val="0"/>
              </a:spcAft>
              <a:buClr>
                <a:schemeClr val="accent5"/>
              </a:buClr>
              <a:buSzPts val="12000"/>
              <a:buNone/>
              <a:defRPr sz="12000">
                <a:solidFill>
                  <a:schemeClr val="accent5"/>
                </a:solidFill>
              </a:defRPr>
            </a:lvl6pPr>
            <a:lvl7pPr lvl="6" algn="ctr">
              <a:lnSpc>
                <a:spcPct val="100000"/>
              </a:lnSpc>
              <a:spcBef>
                <a:spcPts val="0"/>
              </a:spcBef>
              <a:spcAft>
                <a:spcPts val="0"/>
              </a:spcAft>
              <a:buClr>
                <a:schemeClr val="accent5"/>
              </a:buClr>
              <a:buSzPts val="12000"/>
              <a:buNone/>
              <a:defRPr sz="12000">
                <a:solidFill>
                  <a:schemeClr val="accent5"/>
                </a:solidFill>
              </a:defRPr>
            </a:lvl7pPr>
            <a:lvl8pPr lvl="7" algn="ctr">
              <a:lnSpc>
                <a:spcPct val="100000"/>
              </a:lnSpc>
              <a:spcBef>
                <a:spcPts val="0"/>
              </a:spcBef>
              <a:spcAft>
                <a:spcPts val="0"/>
              </a:spcAft>
              <a:buClr>
                <a:schemeClr val="accent5"/>
              </a:buClr>
              <a:buSzPts val="12000"/>
              <a:buNone/>
              <a:defRPr sz="12000">
                <a:solidFill>
                  <a:schemeClr val="accent5"/>
                </a:solidFill>
              </a:defRPr>
            </a:lvl8pPr>
            <a:lvl9pPr lvl="8" algn="ctr">
              <a:lnSpc>
                <a:spcPct val="100000"/>
              </a:lnSpc>
              <a:spcBef>
                <a:spcPts val="0"/>
              </a:spcBef>
              <a:spcAft>
                <a:spcPts val="0"/>
              </a:spcAft>
              <a:buClr>
                <a:schemeClr val="accent5"/>
              </a:buClr>
              <a:buSzPts val="12000"/>
              <a:buNone/>
              <a:defRPr sz="12000">
                <a:solidFill>
                  <a:schemeClr val="accent5"/>
                </a:solidFill>
              </a:defRPr>
            </a:lvl9pPr>
          </a:lstStyle>
          <a:p/>
        </p:txBody>
      </p:sp>
      <p:sp>
        <p:nvSpPr>
          <p:cNvPr id="263" name="Google Shape;263;p21"/>
          <p:cNvSpPr/>
          <p:nvPr/>
        </p:nvSpPr>
        <p:spPr>
          <a:xfrm rot="5400000">
            <a:off x="-1787375" y="2361600"/>
            <a:ext cx="5142300" cy="4191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21"/>
          <p:cNvSpPr/>
          <p:nvPr/>
        </p:nvSpPr>
        <p:spPr>
          <a:xfrm rot="5400000">
            <a:off x="-1143886" y="2439900"/>
            <a:ext cx="5142300" cy="2625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21"/>
          <p:cNvSpPr/>
          <p:nvPr/>
        </p:nvSpPr>
        <p:spPr>
          <a:xfrm rot="5400000">
            <a:off x="5725267" y="2109300"/>
            <a:ext cx="5142300" cy="9237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21"/>
          <p:cNvSpPr/>
          <p:nvPr/>
        </p:nvSpPr>
        <p:spPr>
          <a:xfrm rot="5400000">
            <a:off x="4771742" y="2361600"/>
            <a:ext cx="5142300" cy="4191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21"/>
          <p:cNvSpPr/>
          <p:nvPr/>
        </p:nvSpPr>
        <p:spPr>
          <a:xfrm rot="5400000">
            <a:off x="-2157525" y="2552400"/>
            <a:ext cx="5142300" cy="375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21"/>
          <p:cNvSpPr/>
          <p:nvPr/>
        </p:nvSpPr>
        <p:spPr>
          <a:xfrm rot="5400000">
            <a:off x="4395992" y="2552400"/>
            <a:ext cx="5142300" cy="375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
  <p:cSld name="CUSTOM_6_1_1">
    <p:spTree>
      <p:nvGrpSpPr>
        <p:cNvPr id="269" name="Shape 269"/>
        <p:cNvGrpSpPr/>
        <p:nvPr/>
      </p:nvGrpSpPr>
      <p:grpSpPr>
        <a:xfrm>
          <a:off x="0" y="0"/>
          <a:ext cx="0" cy="0"/>
          <a:chOff x="0" y="0"/>
          <a:chExt cx="0" cy="0"/>
        </a:xfrm>
      </p:grpSpPr>
      <p:pic>
        <p:nvPicPr>
          <p:cNvPr id="270" name="Google Shape;270;p22"/>
          <p:cNvPicPr preferRelativeResize="0"/>
          <p:nvPr/>
        </p:nvPicPr>
        <p:blipFill rotWithShape="1">
          <a:blip r:embed="rId2">
            <a:alphaModFix/>
          </a:blip>
          <a:srcRect b="0" l="0" r="0" t="0"/>
          <a:stretch/>
        </p:blipFill>
        <p:spPr>
          <a:xfrm>
            <a:off x="-31381" y="0"/>
            <a:ext cx="9206755" cy="5178800"/>
          </a:xfrm>
          <a:prstGeom prst="rect">
            <a:avLst/>
          </a:prstGeom>
          <a:noFill/>
          <a:ln>
            <a:noFill/>
          </a:ln>
        </p:spPr>
      </p:pic>
      <p:sp>
        <p:nvSpPr>
          <p:cNvPr id="271" name="Google Shape;271;p22"/>
          <p:cNvSpPr/>
          <p:nvPr/>
        </p:nvSpPr>
        <p:spPr>
          <a:xfrm>
            <a:off x="-31375" y="0"/>
            <a:ext cx="9206700" cy="5178900"/>
          </a:xfrm>
          <a:prstGeom prst="rect">
            <a:avLst/>
          </a:prstGeom>
          <a:solidFill>
            <a:srgbClr val="081935">
              <a:alpha val="2117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p22"/>
          <p:cNvSpPr txBox="1"/>
          <p:nvPr>
            <p:ph type="title"/>
          </p:nvPr>
        </p:nvSpPr>
        <p:spPr>
          <a:xfrm>
            <a:off x="781500" y="445025"/>
            <a:ext cx="7581000" cy="581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600"/>
              <a:buNone/>
              <a:defRPr sz="2600">
                <a:solidFill>
                  <a:schemeClr val="dk1"/>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3" name="Google Shape;273;p22"/>
          <p:cNvSpPr txBox="1"/>
          <p:nvPr>
            <p:ph idx="1" type="subTitle"/>
          </p:nvPr>
        </p:nvSpPr>
        <p:spPr>
          <a:xfrm>
            <a:off x="4128138" y="1565163"/>
            <a:ext cx="1688400" cy="366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800">
                <a:solidFill>
                  <a:schemeClr val="lt1"/>
                </a:solidFill>
                <a:latin typeface="Poppins ExtraBold"/>
                <a:ea typeface="Poppins ExtraBold"/>
                <a:cs typeface="Poppins ExtraBold"/>
                <a:sym typeface="Poppins ExtraBold"/>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274" name="Google Shape;274;p22"/>
          <p:cNvSpPr txBox="1"/>
          <p:nvPr>
            <p:ph idx="2" type="subTitle"/>
          </p:nvPr>
        </p:nvSpPr>
        <p:spPr>
          <a:xfrm>
            <a:off x="4131653" y="1945213"/>
            <a:ext cx="1688400" cy="831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solidFill>
                  <a:schemeClr val="lt1"/>
                </a:solidFill>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275" name="Google Shape;275;p22"/>
          <p:cNvSpPr txBox="1"/>
          <p:nvPr>
            <p:ph idx="3" type="subTitle"/>
          </p:nvPr>
        </p:nvSpPr>
        <p:spPr>
          <a:xfrm>
            <a:off x="4128138" y="2829558"/>
            <a:ext cx="1688400" cy="362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800">
                <a:solidFill>
                  <a:schemeClr val="lt1"/>
                </a:solidFill>
                <a:latin typeface="Poppins ExtraBold"/>
                <a:ea typeface="Poppins ExtraBold"/>
                <a:cs typeface="Poppins ExtraBold"/>
                <a:sym typeface="Poppins ExtraBold"/>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276" name="Google Shape;276;p22"/>
          <p:cNvSpPr txBox="1"/>
          <p:nvPr>
            <p:ph idx="4" type="subTitle"/>
          </p:nvPr>
        </p:nvSpPr>
        <p:spPr>
          <a:xfrm>
            <a:off x="4131639" y="3248263"/>
            <a:ext cx="1688400" cy="831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solidFill>
                  <a:schemeClr val="lt1"/>
                </a:solidFill>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277" name="Google Shape;277;p22"/>
          <p:cNvSpPr txBox="1"/>
          <p:nvPr>
            <p:ph idx="5" type="subTitle"/>
          </p:nvPr>
        </p:nvSpPr>
        <p:spPr>
          <a:xfrm>
            <a:off x="6784138" y="1565808"/>
            <a:ext cx="1688400" cy="366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800">
                <a:solidFill>
                  <a:schemeClr val="lt1"/>
                </a:solidFill>
                <a:latin typeface="Poppins ExtraBold"/>
                <a:ea typeface="Poppins ExtraBold"/>
                <a:cs typeface="Poppins ExtraBold"/>
                <a:sym typeface="Poppins ExtraBold"/>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278" name="Google Shape;278;p22"/>
          <p:cNvSpPr txBox="1"/>
          <p:nvPr>
            <p:ph idx="6" type="subTitle"/>
          </p:nvPr>
        </p:nvSpPr>
        <p:spPr>
          <a:xfrm>
            <a:off x="6780014" y="1945213"/>
            <a:ext cx="1688400" cy="831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solidFill>
                  <a:schemeClr val="lt1"/>
                </a:solidFill>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279" name="Google Shape;279;p22"/>
          <p:cNvSpPr txBox="1"/>
          <p:nvPr>
            <p:ph idx="7" type="subTitle"/>
          </p:nvPr>
        </p:nvSpPr>
        <p:spPr>
          <a:xfrm>
            <a:off x="6797388" y="2829317"/>
            <a:ext cx="1688400" cy="362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800">
                <a:solidFill>
                  <a:schemeClr val="lt1"/>
                </a:solidFill>
                <a:latin typeface="Poppins ExtraBold"/>
                <a:ea typeface="Poppins ExtraBold"/>
                <a:cs typeface="Poppins ExtraBold"/>
                <a:sym typeface="Poppins ExtraBold"/>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280" name="Google Shape;280;p22"/>
          <p:cNvSpPr txBox="1"/>
          <p:nvPr>
            <p:ph idx="8" type="subTitle"/>
          </p:nvPr>
        </p:nvSpPr>
        <p:spPr>
          <a:xfrm>
            <a:off x="6780014" y="3248263"/>
            <a:ext cx="1688400" cy="831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solidFill>
                  <a:schemeClr val="lt1"/>
                </a:solidFill>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281" name="Google Shape;281;p22"/>
          <p:cNvSpPr txBox="1"/>
          <p:nvPr>
            <p:ph idx="9" type="subTitle"/>
          </p:nvPr>
        </p:nvSpPr>
        <p:spPr>
          <a:xfrm>
            <a:off x="1460013" y="1565163"/>
            <a:ext cx="1688400" cy="366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800">
                <a:solidFill>
                  <a:schemeClr val="lt1"/>
                </a:solidFill>
                <a:latin typeface="Poppins ExtraBold"/>
                <a:ea typeface="Poppins ExtraBold"/>
                <a:cs typeface="Poppins ExtraBold"/>
                <a:sym typeface="Poppins ExtraBold"/>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282" name="Google Shape;282;p22"/>
          <p:cNvSpPr txBox="1"/>
          <p:nvPr>
            <p:ph idx="13" type="subTitle"/>
          </p:nvPr>
        </p:nvSpPr>
        <p:spPr>
          <a:xfrm>
            <a:off x="1460015" y="1945213"/>
            <a:ext cx="1739700" cy="831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solidFill>
                  <a:schemeClr val="lt1"/>
                </a:solidFill>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283" name="Google Shape;283;p22"/>
          <p:cNvSpPr txBox="1"/>
          <p:nvPr>
            <p:ph idx="14" type="subTitle"/>
          </p:nvPr>
        </p:nvSpPr>
        <p:spPr>
          <a:xfrm>
            <a:off x="1472138" y="2824687"/>
            <a:ext cx="1688400" cy="362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800">
                <a:solidFill>
                  <a:schemeClr val="lt1"/>
                </a:solidFill>
                <a:latin typeface="Poppins ExtraBold"/>
                <a:ea typeface="Poppins ExtraBold"/>
                <a:cs typeface="Poppins ExtraBold"/>
                <a:sym typeface="Poppins ExtraBold"/>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284" name="Google Shape;284;p22"/>
          <p:cNvSpPr txBox="1"/>
          <p:nvPr>
            <p:ph idx="15" type="subTitle"/>
          </p:nvPr>
        </p:nvSpPr>
        <p:spPr>
          <a:xfrm>
            <a:off x="1472140" y="3248263"/>
            <a:ext cx="1739700" cy="831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solidFill>
                  <a:schemeClr val="lt1"/>
                </a:solidFill>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285" name="Google Shape;285;p22"/>
          <p:cNvSpPr/>
          <p:nvPr/>
        </p:nvSpPr>
        <p:spPr>
          <a:xfrm>
            <a:off x="210000" y="-1100"/>
            <a:ext cx="94200" cy="51435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p22"/>
          <p:cNvSpPr/>
          <p:nvPr/>
        </p:nvSpPr>
        <p:spPr>
          <a:xfrm>
            <a:off x="405800" y="-1100"/>
            <a:ext cx="18900" cy="51435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p22"/>
          <p:cNvSpPr/>
          <p:nvPr/>
        </p:nvSpPr>
        <p:spPr>
          <a:xfrm>
            <a:off x="89500" y="-1100"/>
            <a:ext cx="18900" cy="51435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22"/>
          <p:cNvSpPr/>
          <p:nvPr/>
        </p:nvSpPr>
        <p:spPr>
          <a:xfrm>
            <a:off x="8839800" y="-1100"/>
            <a:ext cx="94200" cy="51435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p22"/>
          <p:cNvSpPr/>
          <p:nvPr/>
        </p:nvSpPr>
        <p:spPr>
          <a:xfrm>
            <a:off x="9035600" y="-1100"/>
            <a:ext cx="18900" cy="51435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22"/>
          <p:cNvSpPr/>
          <p:nvPr/>
        </p:nvSpPr>
        <p:spPr>
          <a:xfrm>
            <a:off x="8719300" y="-1100"/>
            <a:ext cx="18900" cy="51435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291" name="Shape 291"/>
        <p:cNvGrpSpPr/>
        <p:nvPr/>
      </p:nvGrpSpPr>
      <p:grpSpPr>
        <a:xfrm>
          <a:off x="0" y="0"/>
          <a:ext cx="0" cy="0"/>
          <a:chOff x="0" y="0"/>
          <a:chExt cx="0" cy="0"/>
        </a:xfrm>
      </p:grpSpPr>
      <p:pic>
        <p:nvPicPr>
          <p:cNvPr id="292" name="Google Shape;292;p23"/>
          <p:cNvPicPr preferRelativeResize="0"/>
          <p:nvPr/>
        </p:nvPicPr>
        <p:blipFill rotWithShape="1">
          <a:blip r:embed="rId2">
            <a:alphaModFix/>
          </a:blip>
          <a:srcRect b="0" l="0" r="0" t="0"/>
          <a:stretch/>
        </p:blipFill>
        <p:spPr>
          <a:xfrm flipH="1">
            <a:off x="2" y="0"/>
            <a:ext cx="9143986" cy="5143500"/>
          </a:xfrm>
          <a:prstGeom prst="rect">
            <a:avLst/>
          </a:prstGeom>
          <a:noFill/>
          <a:ln>
            <a:noFill/>
          </a:ln>
        </p:spPr>
      </p:pic>
      <p:sp>
        <p:nvSpPr>
          <p:cNvPr id="293" name="Google Shape;293;p23"/>
          <p:cNvSpPr txBox="1"/>
          <p:nvPr>
            <p:ph idx="1" type="subTitle"/>
          </p:nvPr>
        </p:nvSpPr>
        <p:spPr>
          <a:xfrm>
            <a:off x="1006288" y="3234113"/>
            <a:ext cx="3269700" cy="374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800">
                <a:solidFill>
                  <a:schemeClr val="lt1"/>
                </a:solidFill>
                <a:latin typeface="Poppins ExtraBold"/>
                <a:ea typeface="Poppins ExtraBold"/>
                <a:cs typeface="Poppins ExtraBold"/>
                <a:sym typeface="Poppins ExtraBold"/>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294" name="Google Shape;294;p23"/>
          <p:cNvSpPr txBox="1"/>
          <p:nvPr>
            <p:ph idx="2" type="subTitle"/>
          </p:nvPr>
        </p:nvSpPr>
        <p:spPr>
          <a:xfrm>
            <a:off x="1431850" y="3608222"/>
            <a:ext cx="2418600" cy="639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lt1"/>
                </a:solidFill>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295" name="Google Shape;295;p23"/>
          <p:cNvSpPr txBox="1"/>
          <p:nvPr>
            <p:ph type="title"/>
          </p:nvPr>
        </p:nvSpPr>
        <p:spPr>
          <a:xfrm>
            <a:off x="716800" y="445025"/>
            <a:ext cx="77103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600"/>
              <a:buNone/>
              <a:defRPr>
                <a:solidFill>
                  <a:schemeClr val="dk1"/>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96" name="Google Shape;296;p23"/>
          <p:cNvSpPr txBox="1"/>
          <p:nvPr>
            <p:ph idx="3" type="subTitle"/>
          </p:nvPr>
        </p:nvSpPr>
        <p:spPr>
          <a:xfrm>
            <a:off x="4867913" y="3234113"/>
            <a:ext cx="3269700" cy="374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800">
                <a:solidFill>
                  <a:schemeClr val="lt1"/>
                </a:solidFill>
                <a:latin typeface="Poppins ExtraBold"/>
                <a:ea typeface="Poppins ExtraBold"/>
                <a:cs typeface="Poppins ExtraBold"/>
                <a:sym typeface="Poppins ExtraBold"/>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297" name="Google Shape;297;p23"/>
          <p:cNvSpPr txBox="1"/>
          <p:nvPr>
            <p:ph idx="4" type="subTitle"/>
          </p:nvPr>
        </p:nvSpPr>
        <p:spPr>
          <a:xfrm>
            <a:off x="5293475" y="3608223"/>
            <a:ext cx="2418600" cy="639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lt1"/>
                </a:solidFill>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298" name="Google Shape;298;p23"/>
          <p:cNvSpPr/>
          <p:nvPr/>
        </p:nvSpPr>
        <p:spPr>
          <a:xfrm>
            <a:off x="119888" y="850"/>
            <a:ext cx="926100" cy="5177100"/>
          </a:xfrm>
          <a:prstGeom prst="parallelogram">
            <a:avLst>
              <a:gd fmla="val 79179" name="adj"/>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p23"/>
          <p:cNvSpPr/>
          <p:nvPr/>
        </p:nvSpPr>
        <p:spPr>
          <a:xfrm>
            <a:off x="5417863" y="1175"/>
            <a:ext cx="926100" cy="5177100"/>
          </a:xfrm>
          <a:prstGeom prst="parallelogram">
            <a:avLst>
              <a:gd fmla="val 79179" name="adj"/>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p23"/>
          <p:cNvSpPr/>
          <p:nvPr/>
        </p:nvSpPr>
        <p:spPr>
          <a:xfrm>
            <a:off x="5901263" y="-41300"/>
            <a:ext cx="2866200" cy="5261400"/>
          </a:xfrm>
          <a:prstGeom prst="parallelogram">
            <a:avLst>
              <a:gd fmla="val 25000" name="adj"/>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23"/>
          <p:cNvSpPr/>
          <p:nvPr/>
        </p:nvSpPr>
        <p:spPr>
          <a:xfrm rot="10800000">
            <a:off x="8561238" y="992138"/>
            <a:ext cx="607900" cy="4227675"/>
          </a:xfrm>
          <a:custGeom>
            <a:rect b="b" l="l" r="r" t="t"/>
            <a:pathLst>
              <a:path extrusionOk="0" h="169107" w="24316">
                <a:moveTo>
                  <a:pt x="24316" y="98"/>
                </a:moveTo>
                <a:lnTo>
                  <a:pt x="0" y="169107"/>
                </a:lnTo>
                <a:lnTo>
                  <a:pt x="57" y="0"/>
                </a:lnTo>
                <a:close/>
              </a:path>
            </a:pathLst>
          </a:custGeom>
          <a:solidFill>
            <a:schemeClr val="accent2"/>
          </a:solidFill>
          <a:ln>
            <a:noFill/>
          </a:ln>
        </p:spPr>
      </p:sp>
      <p:sp>
        <p:nvSpPr>
          <p:cNvPr id="302" name="Google Shape;302;p23"/>
          <p:cNvSpPr/>
          <p:nvPr/>
        </p:nvSpPr>
        <p:spPr>
          <a:xfrm>
            <a:off x="-25000" y="-1100"/>
            <a:ext cx="607900" cy="4227675"/>
          </a:xfrm>
          <a:custGeom>
            <a:rect b="b" l="l" r="r" t="t"/>
            <a:pathLst>
              <a:path extrusionOk="0" h="169107" w="24316">
                <a:moveTo>
                  <a:pt x="24316" y="98"/>
                </a:moveTo>
                <a:lnTo>
                  <a:pt x="0" y="169107"/>
                </a:lnTo>
                <a:lnTo>
                  <a:pt x="57" y="0"/>
                </a:lnTo>
                <a:close/>
              </a:path>
            </a:pathLst>
          </a:custGeom>
          <a:solidFill>
            <a:schemeClr val="accent2"/>
          </a:solidFill>
          <a:ln>
            <a:noFill/>
          </a:ln>
        </p:spPr>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APTION_ONLY_1">
    <p:spTree>
      <p:nvGrpSpPr>
        <p:cNvPr id="303" name="Shape 303"/>
        <p:cNvGrpSpPr/>
        <p:nvPr/>
      </p:nvGrpSpPr>
      <p:grpSpPr>
        <a:xfrm>
          <a:off x="0" y="0"/>
          <a:ext cx="0" cy="0"/>
          <a:chOff x="0" y="0"/>
          <a:chExt cx="0" cy="0"/>
        </a:xfrm>
      </p:grpSpPr>
      <p:sp>
        <p:nvSpPr>
          <p:cNvPr id="304" name="Google Shape;304;p24"/>
          <p:cNvSpPr/>
          <p:nvPr/>
        </p:nvSpPr>
        <p:spPr>
          <a:xfrm flipH="1" rot="-5400000">
            <a:off x="-1838575" y="2109300"/>
            <a:ext cx="5142300" cy="9237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24"/>
          <p:cNvSpPr/>
          <p:nvPr/>
        </p:nvSpPr>
        <p:spPr>
          <a:xfrm flipH="1" rot="-5400000">
            <a:off x="-885050" y="2361600"/>
            <a:ext cx="5142300" cy="4191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24"/>
          <p:cNvSpPr/>
          <p:nvPr/>
        </p:nvSpPr>
        <p:spPr>
          <a:xfrm flipH="1" rot="-5400000">
            <a:off x="-509300" y="2552400"/>
            <a:ext cx="5142300" cy="375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p24"/>
          <p:cNvSpPr txBox="1"/>
          <p:nvPr>
            <p:ph type="title"/>
          </p:nvPr>
        </p:nvSpPr>
        <p:spPr>
          <a:xfrm>
            <a:off x="617275" y="3984125"/>
            <a:ext cx="7986000" cy="490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600"/>
              <a:buNone/>
              <a:defRPr sz="2400">
                <a:solidFill>
                  <a:schemeClr val="lt1"/>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08" name="Google Shape;308;p24"/>
          <p:cNvSpPr/>
          <p:nvPr/>
        </p:nvSpPr>
        <p:spPr>
          <a:xfrm>
            <a:off x="0" y="3866000"/>
            <a:ext cx="9144000" cy="12777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p24"/>
          <p:cNvSpPr/>
          <p:nvPr/>
        </p:nvSpPr>
        <p:spPr>
          <a:xfrm>
            <a:off x="-14450" y="3590375"/>
            <a:ext cx="1363438" cy="275614"/>
          </a:xfrm>
          <a:custGeom>
            <a:rect b="b" l="l" r="r" t="t"/>
            <a:pathLst>
              <a:path extrusionOk="0" h="13567" w="96305">
                <a:moveTo>
                  <a:pt x="0" y="0"/>
                </a:moveTo>
                <a:lnTo>
                  <a:pt x="80381" y="0"/>
                </a:lnTo>
                <a:lnTo>
                  <a:pt x="96305" y="13512"/>
                </a:lnTo>
                <a:lnTo>
                  <a:pt x="0" y="13567"/>
                </a:lnTo>
                <a:close/>
              </a:path>
            </a:pathLst>
          </a:custGeom>
          <a:solidFill>
            <a:schemeClr val="accent2"/>
          </a:solidFill>
          <a:ln cap="flat" cmpd="sng" w="19050">
            <a:solidFill>
              <a:schemeClr val="lt1"/>
            </a:solidFill>
            <a:prstDash val="solid"/>
            <a:round/>
            <a:headEnd len="sm" w="sm" type="none"/>
            <a:tailEnd len="sm" w="sm" type="none"/>
          </a:ln>
        </p:spPr>
      </p:sp>
      <p:sp>
        <p:nvSpPr>
          <p:cNvPr id="310" name="Google Shape;310;p24"/>
          <p:cNvSpPr txBox="1"/>
          <p:nvPr/>
        </p:nvSpPr>
        <p:spPr>
          <a:xfrm>
            <a:off x="270725" y="3491975"/>
            <a:ext cx="1071300" cy="320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900"/>
              <a:buFont typeface="Arial"/>
              <a:buNone/>
            </a:pPr>
            <a:r>
              <a:rPr b="1" i="0" lang="en" sz="1900" u="none" cap="none" strike="noStrike">
                <a:solidFill>
                  <a:schemeClr val="lt1"/>
                </a:solidFill>
                <a:latin typeface="Poppins"/>
                <a:ea typeface="Poppins"/>
                <a:cs typeface="Poppins"/>
                <a:sym typeface="Poppins"/>
              </a:rPr>
              <a:t>L I V E</a:t>
            </a:r>
            <a:endParaRPr b="1" i="0" sz="2300" u="none" cap="none" strike="noStrike">
              <a:solidFill>
                <a:schemeClr val="lt1"/>
              </a:solidFill>
              <a:latin typeface="Poppins"/>
              <a:ea typeface="Poppins"/>
              <a:cs typeface="Poppins"/>
              <a:sym typeface="Poppins"/>
            </a:endParaRPr>
          </a:p>
        </p:txBody>
      </p:sp>
      <p:sp>
        <p:nvSpPr>
          <p:cNvPr id="311" name="Google Shape;311;p24"/>
          <p:cNvSpPr/>
          <p:nvPr/>
        </p:nvSpPr>
        <p:spPr>
          <a:xfrm>
            <a:off x="100175" y="3676638"/>
            <a:ext cx="101400" cy="1014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p24"/>
          <p:cNvSpPr/>
          <p:nvPr/>
        </p:nvSpPr>
        <p:spPr>
          <a:xfrm>
            <a:off x="125" y="3851325"/>
            <a:ext cx="9144000" cy="7953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ONE_COLUMN_TEXT_1">
    <p:spTree>
      <p:nvGrpSpPr>
        <p:cNvPr id="313" name="Shape 313"/>
        <p:cNvGrpSpPr/>
        <p:nvPr/>
      </p:nvGrpSpPr>
      <p:grpSpPr>
        <a:xfrm>
          <a:off x="0" y="0"/>
          <a:ext cx="0" cy="0"/>
          <a:chOff x="0" y="0"/>
          <a:chExt cx="0" cy="0"/>
        </a:xfrm>
      </p:grpSpPr>
      <p:pic>
        <p:nvPicPr>
          <p:cNvPr id="314" name="Google Shape;314;p25"/>
          <p:cNvPicPr preferRelativeResize="0"/>
          <p:nvPr/>
        </p:nvPicPr>
        <p:blipFill rotWithShape="1">
          <a:blip r:embed="rId2">
            <a:alphaModFix/>
          </a:blip>
          <a:srcRect b="0" l="0" r="0" t="0"/>
          <a:stretch/>
        </p:blipFill>
        <p:spPr>
          <a:xfrm flipH="1">
            <a:off x="2" y="0"/>
            <a:ext cx="9143986" cy="5143500"/>
          </a:xfrm>
          <a:prstGeom prst="rect">
            <a:avLst/>
          </a:prstGeom>
          <a:noFill/>
          <a:ln>
            <a:noFill/>
          </a:ln>
        </p:spPr>
      </p:pic>
      <p:sp>
        <p:nvSpPr>
          <p:cNvPr id="315" name="Google Shape;315;p25"/>
          <p:cNvSpPr/>
          <p:nvPr/>
        </p:nvSpPr>
        <p:spPr>
          <a:xfrm rot="5400000">
            <a:off x="5756150" y="2109300"/>
            <a:ext cx="5142300" cy="9237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p25"/>
          <p:cNvSpPr/>
          <p:nvPr/>
        </p:nvSpPr>
        <p:spPr>
          <a:xfrm rot="5400000">
            <a:off x="4802625" y="2361600"/>
            <a:ext cx="5142300" cy="4191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p25"/>
          <p:cNvSpPr/>
          <p:nvPr/>
        </p:nvSpPr>
        <p:spPr>
          <a:xfrm rot="5400000">
            <a:off x="4426875" y="2552400"/>
            <a:ext cx="5142300" cy="375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25"/>
          <p:cNvSpPr/>
          <p:nvPr/>
        </p:nvSpPr>
        <p:spPr>
          <a:xfrm>
            <a:off x="0" y="3866000"/>
            <a:ext cx="9144000" cy="12777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p25"/>
          <p:cNvSpPr/>
          <p:nvPr/>
        </p:nvSpPr>
        <p:spPr>
          <a:xfrm>
            <a:off x="1348900" y="3866000"/>
            <a:ext cx="7795200" cy="7806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20" name="Google Shape;320;p25"/>
          <p:cNvSpPr txBox="1"/>
          <p:nvPr>
            <p:ph type="title"/>
          </p:nvPr>
        </p:nvSpPr>
        <p:spPr>
          <a:xfrm>
            <a:off x="1434925" y="3982250"/>
            <a:ext cx="5024400" cy="646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600"/>
              <a:buNone/>
              <a:defRPr>
                <a:solidFill>
                  <a:schemeClr val="lt1"/>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21" name="Google Shape;321;p25"/>
          <p:cNvSpPr txBox="1"/>
          <p:nvPr>
            <p:ph idx="1" type="subTitle"/>
          </p:nvPr>
        </p:nvSpPr>
        <p:spPr>
          <a:xfrm>
            <a:off x="4320375" y="723963"/>
            <a:ext cx="3773400" cy="320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2600"/>
              <a:buNone/>
              <a:defRPr>
                <a:solidFill>
                  <a:schemeClr val="lt1"/>
                </a:solidFill>
              </a:defRPr>
            </a:lvl1pPr>
            <a:lvl2pPr lvl="1" algn="l">
              <a:lnSpc>
                <a:spcPct val="100000"/>
              </a:lnSpc>
              <a:spcBef>
                <a:spcPts val="0"/>
              </a:spcBef>
              <a:spcAft>
                <a:spcPts val="0"/>
              </a:spcAft>
              <a:buClr>
                <a:schemeClr val="lt1"/>
              </a:buClr>
              <a:buSzPts val="2800"/>
              <a:buNone/>
              <a:defRPr sz="2800">
                <a:solidFill>
                  <a:schemeClr val="lt1"/>
                </a:solidFill>
              </a:defRPr>
            </a:lvl2pPr>
            <a:lvl3pPr lvl="2" algn="l">
              <a:lnSpc>
                <a:spcPct val="100000"/>
              </a:lnSpc>
              <a:spcBef>
                <a:spcPts val="0"/>
              </a:spcBef>
              <a:spcAft>
                <a:spcPts val="0"/>
              </a:spcAft>
              <a:buClr>
                <a:schemeClr val="lt1"/>
              </a:buClr>
              <a:buSzPts val="2800"/>
              <a:buNone/>
              <a:defRPr sz="2800">
                <a:solidFill>
                  <a:schemeClr val="lt1"/>
                </a:solidFill>
              </a:defRPr>
            </a:lvl3pPr>
            <a:lvl4pPr lvl="3" algn="l">
              <a:lnSpc>
                <a:spcPct val="100000"/>
              </a:lnSpc>
              <a:spcBef>
                <a:spcPts val="0"/>
              </a:spcBef>
              <a:spcAft>
                <a:spcPts val="0"/>
              </a:spcAft>
              <a:buClr>
                <a:schemeClr val="lt1"/>
              </a:buClr>
              <a:buSzPts val="2800"/>
              <a:buNone/>
              <a:defRPr sz="2800">
                <a:solidFill>
                  <a:schemeClr val="lt1"/>
                </a:solidFill>
              </a:defRPr>
            </a:lvl4pPr>
            <a:lvl5pPr lvl="4" algn="l">
              <a:lnSpc>
                <a:spcPct val="100000"/>
              </a:lnSpc>
              <a:spcBef>
                <a:spcPts val="0"/>
              </a:spcBef>
              <a:spcAft>
                <a:spcPts val="0"/>
              </a:spcAft>
              <a:buClr>
                <a:schemeClr val="lt1"/>
              </a:buClr>
              <a:buSzPts val="2800"/>
              <a:buNone/>
              <a:defRPr sz="2800">
                <a:solidFill>
                  <a:schemeClr val="lt1"/>
                </a:solidFill>
              </a:defRPr>
            </a:lvl5pPr>
            <a:lvl6pPr lvl="5" algn="l">
              <a:lnSpc>
                <a:spcPct val="100000"/>
              </a:lnSpc>
              <a:spcBef>
                <a:spcPts val="0"/>
              </a:spcBef>
              <a:spcAft>
                <a:spcPts val="0"/>
              </a:spcAft>
              <a:buClr>
                <a:schemeClr val="lt1"/>
              </a:buClr>
              <a:buSzPts val="2800"/>
              <a:buNone/>
              <a:defRPr sz="2800">
                <a:solidFill>
                  <a:schemeClr val="lt1"/>
                </a:solidFill>
              </a:defRPr>
            </a:lvl6pPr>
            <a:lvl7pPr lvl="6" algn="l">
              <a:lnSpc>
                <a:spcPct val="100000"/>
              </a:lnSpc>
              <a:spcBef>
                <a:spcPts val="0"/>
              </a:spcBef>
              <a:spcAft>
                <a:spcPts val="0"/>
              </a:spcAft>
              <a:buClr>
                <a:schemeClr val="lt1"/>
              </a:buClr>
              <a:buSzPts val="2800"/>
              <a:buNone/>
              <a:defRPr sz="2800">
                <a:solidFill>
                  <a:schemeClr val="lt1"/>
                </a:solidFill>
              </a:defRPr>
            </a:lvl7pPr>
            <a:lvl8pPr lvl="7" algn="l">
              <a:lnSpc>
                <a:spcPct val="100000"/>
              </a:lnSpc>
              <a:spcBef>
                <a:spcPts val="0"/>
              </a:spcBef>
              <a:spcAft>
                <a:spcPts val="0"/>
              </a:spcAft>
              <a:buClr>
                <a:schemeClr val="lt1"/>
              </a:buClr>
              <a:buSzPts val="2800"/>
              <a:buNone/>
              <a:defRPr sz="2800">
                <a:solidFill>
                  <a:schemeClr val="lt1"/>
                </a:solidFill>
              </a:defRPr>
            </a:lvl8pPr>
            <a:lvl9pPr lvl="8" algn="l">
              <a:lnSpc>
                <a:spcPct val="100000"/>
              </a:lnSpc>
              <a:spcBef>
                <a:spcPts val="0"/>
              </a:spcBef>
              <a:spcAft>
                <a:spcPts val="0"/>
              </a:spcAft>
              <a:buClr>
                <a:schemeClr val="lt1"/>
              </a:buClr>
              <a:buSzPts val="2800"/>
              <a:buNone/>
              <a:defRPr sz="2800">
                <a:solidFill>
                  <a:schemeClr val="lt1"/>
                </a:solidFill>
              </a:defRPr>
            </a:lvl9pPr>
          </a:lstStyle>
          <a:p/>
        </p:txBody>
      </p:sp>
      <p:sp>
        <p:nvSpPr>
          <p:cNvPr id="322" name="Google Shape;322;p25"/>
          <p:cNvSpPr txBox="1"/>
          <p:nvPr>
            <p:ph idx="2" type="subTitle"/>
          </p:nvPr>
        </p:nvSpPr>
        <p:spPr>
          <a:xfrm>
            <a:off x="4320375" y="375913"/>
            <a:ext cx="1669800" cy="320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3000"/>
              <a:buFont typeface="Poppins"/>
              <a:buNone/>
              <a:defRPr b="1" sz="1800">
                <a:solidFill>
                  <a:schemeClr val="lt1"/>
                </a:solidFill>
                <a:latin typeface="Poppins"/>
                <a:ea typeface="Poppins"/>
                <a:cs typeface="Poppins"/>
                <a:sym typeface="Poppins"/>
              </a:defRPr>
            </a:lvl1pPr>
            <a:lvl2pPr lvl="1" algn="l">
              <a:lnSpc>
                <a:spcPct val="100000"/>
              </a:lnSpc>
              <a:spcBef>
                <a:spcPts val="0"/>
              </a:spcBef>
              <a:spcAft>
                <a:spcPts val="0"/>
              </a:spcAft>
              <a:buClr>
                <a:schemeClr val="lt1"/>
              </a:buClr>
              <a:buSzPts val="2800"/>
              <a:buNone/>
              <a:defRPr sz="2800">
                <a:solidFill>
                  <a:schemeClr val="lt1"/>
                </a:solidFill>
              </a:defRPr>
            </a:lvl2pPr>
            <a:lvl3pPr lvl="2" algn="l">
              <a:lnSpc>
                <a:spcPct val="100000"/>
              </a:lnSpc>
              <a:spcBef>
                <a:spcPts val="0"/>
              </a:spcBef>
              <a:spcAft>
                <a:spcPts val="0"/>
              </a:spcAft>
              <a:buClr>
                <a:schemeClr val="lt1"/>
              </a:buClr>
              <a:buSzPts val="2800"/>
              <a:buNone/>
              <a:defRPr sz="2800">
                <a:solidFill>
                  <a:schemeClr val="lt1"/>
                </a:solidFill>
              </a:defRPr>
            </a:lvl3pPr>
            <a:lvl4pPr lvl="3" algn="l">
              <a:lnSpc>
                <a:spcPct val="100000"/>
              </a:lnSpc>
              <a:spcBef>
                <a:spcPts val="0"/>
              </a:spcBef>
              <a:spcAft>
                <a:spcPts val="0"/>
              </a:spcAft>
              <a:buClr>
                <a:schemeClr val="lt1"/>
              </a:buClr>
              <a:buSzPts val="2800"/>
              <a:buNone/>
              <a:defRPr sz="2800">
                <a:solidFill>
                  <a:schemeClr val="lt1"/>
                </a:solidFill>
              </a:defRPr>
            </a:lvl4pPr>
            <a:lvl5pPr lvl="4" algn="l">
              <a:lnSpc>
                <a:spcPct val="100000"/>
              </a:lnSpc>
              <a:spcBef>
                <a:spcPts val="0"/>
              </a:spcBef>
              <a:spcAft>
                <a:spcPts val="0"/>
              </a:spcAft>
              <a:buClr>
                <a:schemeClr val="lt1"/>
              </a:buClr>
              <a:buSzPts val="2800"/>
              <a:buNone/>
              <a:defRPr sz="2800">
                <a:solidFill>
                  <a:schemeClr val="lt1"/>
                </a:solidFill>
              </a:defRPr>
            </a:lvl5pPr>
            <a:lvl6pPr lvl="5" algn="l">
              <a:lnSpc>
                <a:spcPct val="100000"/>
              </a:lnSpc>
              <a:spcBef>
                <a:spcPts val="0"/>
              </a:spcBef>
              <a:spcAft>
                <a:spcPts val="0"/>
              </a:spcAft>
              <a:buClr>
                <a:schemeClr val="lt1"/>
              </a:buClr>
              <a:buSzPts val="2800"/>
              <a:buNone/>
              <a:defRPr sz="2800">
                <a:solidFill>
                  <a:schemeClr val="lt1"/>
                </a:solidFill>
              </a:defRPr>
            </a:lvl6pPr>
            <a:lvl7pPr lvl="6" algn="l">
              <a:lnSpc>
                <a:spcPct val="100000"/>
              </a:lnSpc>
              <a:spcBef>
                <a:spcPts val="0"/>
              </a:spcBef>
              <a:spcAft>
                <a:spcPts val="0"/>
              </a:spcAft>
              <a:buClr>
                <a:schemeClr val="lt1"/>
              </a:buClr>
              <a:buSzPts val="2800"/>
              <a:buNone/>
              <a:defRPr sz="2800">
                <a:solidFill>
                  <a:schemeClr val="lt1"/>
                </a:solidFill>
              </a:defRPr>
            </a:lvl7pPr>
            <a:lvl8pPr lvl="7" algn="l">
              <a:lnSpc>
                <a:spcPct val="100000"/>
              </a:lnSpc>
              <a:spcBef>
                <a:spcPts val="0"/>
              </a:spcBef>
              <a:spcAft>
                <a:spcPts val="0"/>
              </a:spcAft>
              <a:buClr>
                <a:schemeClr val="lt1"/>
              </a:buClr>
              <a:buSzPts val="2800"/>
              <a:buNone/>
              <a:defRPr sz="2800">
                <a:solidFill>
                  <a:schemeClr val="lt1"/>
                </a:solidFill>
              </a:defRPr>
            </a:lvl8pPr>
            <a:lvl9pPr lvl="8" algn="l">
              <a:lnSpc>
                <a:spcPct val="100000"/>
              </a:lnSpc>
              <a:spcBef>
                <a:spcPts val="0"/>
              </a:spcBef>
              <a:spcAft>
                <a:spcPts val="0"/>
              </a:spcAft>
              <a:buClr>
                <a:schemeClr val="lt1"/>
              </a:buClr>
              <a:buSzPts val="2800"/>
              <a:buNone/>
              <a:defRPr sz="2800">
                <a:solidFill>
                  <a:schemeClr val="lt1"/>
                </a:solidFill>
              </a:defRPr>
            </a:lvl9pPr>
          </a:lstStyle>
          <a:p/>
        </p:txBody>
      </p:sp>
      <p:sp>
        <p:nvSpPr>
          <p:cNvPr id="323" name="Google Shape;323;p25"/>
          <p:cNvSpPr txBox="1"/>
          <p:nvPr>
            <p:ph idx="3" type="subTitle"/>
          </p:nvPr>
        </p:nvSpPr>
        <p:spPr>
          <a:xfrm>
            <a:off x="4320375" y="1572663"/>
            <a:ext cx="3773400" cy="320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2600"/>
              <a:buNone/>
              <a:defRPr>
                <a:solidFill>
                  <a:schemeClr val="lt1"/>
                </a:solidFill>
              </a:defRPr>
            </a:lvl1pPr>
            <a:lvl2pPr lvl="1" algn="l">
              <a:lnSpc>
                <a:spcPct val="100000"/>
              </a:lnSpc>
              <a:spcBef>
                <a:spcPts val="0"/>
              </a:spcBef>
              <a:spcAft>
                <a:spcPts val="0"/>
              </a:spcAft>
              <a:buClr>
                <a:schemeClr val="lt1"/>
              </a:buClr>
              <a:buSzPts val="2800"/>
              <a:buNone/>
              <a:defRPr sz="2800">
                <a:solidFill>
                  <a:schemeClr val="lt1"/>
                </a:solidFill>
              </a:defRPr>
            </a:lvl2pPr>
            <a:lvl3pPr lvl="2" algn="l">
              <a:lnSpc>
                <a:spcPct val="100000"/>
              </a:lnSpc>
              <a:spcBef>
                <a:spcPts val="0"/>
              </a:spcBef>
              <a:spcAft>
                <a:spcPts val="0"/>
              </a:spcAft>
              <a:buClr>
                <a:schemeClr val="lt1"/>
              </a:buClr>
              <a:buSzPts val="2800"/>
              <a:buNone/>
              <a:defRPr sz="2800">
                <a:solidFill>
                  <a:schemeClr val="lt1"/>
                </a:solidFill>
              </a:defRPr>
            </a:lvl3pPr>
            <a:lvl4pPr lvl="3" algn="l">
              <a:lnSpc>
                <a:spcPct val="100000"/>
              </a:lnSpc>
              <a:spcBef>
                <a:spcPts val="0"/>
              </a:spcBef>
              <a:spcAft>
                <a:spcPts val="0"/>
              </a:spcAft>
              <a:buClr>
                <a:schemeClr val="lt1"/>
              </a:buClr>
              <a:buSzPts val="2800"/>
              <a:buNone/>
              <a:defRPr sz="2800">
                <a:solidFill>
                  <a:schemeClr val="lt1"/>
                </a:solidFill>
              </a:defRPr>
            </a:lvl4pPr>
            <a:lvl5pPr lvl="4" algn="l">
              <a:lnSpc>
                <a:spcPct val="100000"/>
              </a:lnSpc>
              <a:spcBef>
                <a:spcPts val="0"/>
              </a:spcBef>
              <a:spcAft>
                <a:spcPts val="0"/>
              </a:spcAft>
              <a:buClr>
                <a:schemeClr val="lt1"/>
              </a:buClr>
              <a:buSzPts val="2800"/>
              <a:buNone/>
              <a:defRPr sz="2800">
                <a:solidFill>
                  <a:schemeClr val="lt1"/>
                </a:solidFill>
              </a:defRPr>
            </a:lvl5pPr>
            <a:lvl6pPr lvl="5" algn="l">
              <a:lnSpc>
                <a:spcPct val="100000"/>
              </a:lnSpc>
              <a:spcBef>
                <a:spcPts val="0"/>
              </a:spcBef>
              <a:spcAft>
                <a:spcPts val="0"/>
              </a:spcAft>
              <a:buClr>
                <a:schemeClr val="lt1"/>
              </a:buClr>
              <a:buSzPts val="2800"/>
              <a:buNone/>
              <a:defRPr sz="2800">
                <a:solidFill>
                  <a:schemeClr val="lt1"/>
                </a:solidFill>
              </a:defRPr>
            </a:lvl6pPr>
            <a:lvl7pPr lvl="6" algn="l">
              <a:lnSpc>
                <a:spcPct val="100000"/>
              </a:lnSpc>
              <a:spcBef>
                <a:spcPts val="0"/>
              </a:spcBef>
              <a:spcAft>
                <a:spcPts val="0"/>
              </a:spcAft>
              <a:buClr>
                <a:schemeClr val="lt1"/>
              </a:buClr>
              <a:buSzPts val="2800"/>
              <a:buNone/>
              <a:defRPr sz="2800">
                <a:solidFill>
                  <a:schemeClr val="lt1"/>
                </a:solidFill>
              </a:defRPr>
            </a:lvl7pPr>
            <a:lvl8pPr lvl="7" algn="l">
              <a:lnSpc>
                <a:spcPct val="100000"/>
              </a:lnSpc>
              <a:spcBef>
                <a:spcPts val="0"/>
              </a:spcBef>
              <a:spcAft>
                <a:spcPts val="0"/>
              </a:spcAft>
              <a:buClr>
                <a:schemeClr val="lt1"/>
              </a:buClr>
              <a:buSzPts val="2800"/>
              <a:buNone/>
              <a:defRPr sz="2800">
                <a:solidFill>
                  <a:schemeClr val="lt1"/>
                </a:solidFill>
              </a:defRPr>
            </a:lvl8pPr>
            <a:lvl9pPr lvl="8" algn="l">
              <a:lnSpc>
                <a:spcPct val="100000"/>
              </a:lnSpc>
              <a:spcBef>
                <a:spcPts val="0"/>
              </a:spcBef>
              <a:spcAft>
                <a:spcPts val="0"/>
              </a:spcAft>
              <a:buClr>
                <a:schemeClr val="lt1"/>
              </a:buClr>
              <a:buSzPts val="2800"/>
              <a:buNone/>
              <a:defRPr sz="2800">
                <a:solidFill>
                  <a:schemeClr val="lt1"/>
                </a:solidFill>
              </a:defRPr>
            </a:lvl9pPr>
          </a:lstStyle>
          <a:p/>
        </p:txBody>
      </p:sp>
      <p:sp>
        <p:nvSpPr>
          <p:cNvPr id="324" name="Google Shape;324;p25"/>
          <p:cNvSpPr txBox="1"/>
          <p:nvPr>
            <p:ph idx="4" type="subTitle"/>
          </p:nvPr>
        </p:nvSpPr>
        <p:spPr>
          <a:xfrm>
            <a:off x="4320375" y="1224613"/>
            <a:ext cx="1669800" cy="320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3000"/>
              <a:buFont typeface="Poppins"/>
              <a:buNone/>
              <a:defRPr b="1" sz="1800">
                <a:solidFill>
                  <a:schemeClr val="lt1"/>
                </a:solidFill>
                <a:latin typeface="Poppins"/>
                <a:ea typeface="Poppins"/>
                <a:cs typeface="Poppins"/>
                <a:sym typeface="Poppins"/>
              </a:defRPr>
            </a:lvl1pPr>
            <a:lvl2pPr lvl="1" algn="l">
              <a:lnSpc>
                <a:spcPct val="100000"/>
              </a:lnSpc>
              <a:spcBef>
                <a:spcPts val="0"/>
              </a:spcBef>
              <a:spcAft>
                <a:spcPts val="0"/>
              </a:spcAft>
              <a:buClr>
                <a:schemeClr val="lt1"/>
              </a:buClr>
              <a:buSzPts val="2800"/>
              <a:buNone/>
              <a:defRPr sz="2800">
                <a:solidFill>
                  <a:schemeClr val="lt1"/>
                </a:solidFill>
              </a:defRPr>
            </a:lvl2pPr>
            <a:lvl3pPr lvl="2" algn="l">
              <a:lnSpc>
                <a:spcPct val="100000"/>
              </a:lnSpc>
              <a:spcBef>
                <a:spcPts val="0"/>
              </a:spcBef>
              <a:spcAft>
                <a:spcPts val="0"/>
              </a:spcAft>
              <a:buClr>
                <a:schemeClr val="lt1"/>
              </a:buClr>
              <a:buSzPts val="2800"/>
              <a:buNone/>
              <a:defRPr sz="2800">
                <a:solidFill>
                  <a:schemeClr val="lt1"/>
                </a:solidFill>
              </a:defRPr>
            </a:lvl3pPr>
            <a:lvl4pPr lvl="3" algn="l">
              <a:lnSpc>
                <a:spcPct val="100000"/>
              </a:lnSpc>
              <a:spcBef>
                <a:spcPts val="0"/>
              </a:spcBef>
              <a:spcAft>
                <a:spcPts val="0"/>
              </a:spcAft>
              <a:buClr>
                <a:schemeClr val="lt1"/>
              </a:buClr>
              <a:buSzPts val="2800"/>
              <a:buNone/>
              <a:defRPr sz="2800">
                <a:solidFill>
                  <a:schemeClr val="lt1"/>
                </a:solidFill>
              </a:defRPr>
            </a:lvl4pPr>
            <a:lvl5pPr lvl="4" algn="l">
              <a:lnSpc>
                <a:spcPct val="100000"/>
              </a:lnSpc>
              <a:spcBef>
                <a:spcPts val="0"/>
              </a:spcBef>
              <a:spcAft>
                <a:spcPts val="0"/>
              </a:spcAft>
              <a:buClr>
                <a:schemeClr val="lt1"/>
              </a:buClr>
              <a:buSzPts val="2800"/>
              <a:buNone/>
              <a:defRPr sz="2800">
                <a:solidFill>
                  <a:schemeClr val="lt1"/>
                </a:solidFill>
              </a:defRPr>
            </a:lvl5pPr>
            <a:lvl6pPr lvl="5" algn="l">
              <a:lnSpc>
                <a:spcPct val="100000"/>
              </a:lnSpc>
              <a:spcBef>
                <a:spcPts val="0"/>
              </a:spcBef>
              <a:spcAft>
                <a:spcPts val="0"/>
              </a:spcAft>
              <a:buClr>
                <a:schemeClr val="lt1"/>
              </a:buClr>
              <a:buSzPts val="2800"/>
              <a:buNone/>
              <a:defRPr sz="2800">
                <a:solidFill>
                  <a:schemeClr val="lt1"/>
                </a:solidFill>
              </a:defRPr>
            </a:lvl6pPr>
            <a:lvl7pPr lvl="6" algn="l">
              <a:lnSpc>
                <a:spcPct val="100000"/>
              </a:lnSpc>
              <a:spcBef>
                <a:spcPts val="0"/>
              </a:spcBef>
              <a:spcAft>
                <a:spcPts val="0"/>
              </a:spcAft>
              <a:buClr>
                <a:schemeClr val="lt1"/>
              </a:buClr>
              <a:buSzPts val="2800"/>
              <a:buNone/>
              <a:defRPr sz="2800">
                <a:solidFill>
                  <a:schemeClr val="lt1"/>
                </a:solidFill>
              </a:defRPr>
            </a:lvl7pPr>
            <a:lvl8pPr lvl="7" algn="l">
              <a:lnSpc>
                <a:spcPct val="100000"/>
              </a:lnSpc>
              <a:spcBef>
                <a:spcPts val="0"/>
              </a:spcBef>
              <a:spcAft>
                <a:spcPts val="0"/>
              </a:spcAft>
              <a:buClr>
                <a:schemeClr val="lt1"/>
              </a:buClr>
              <a:buSzPts val="2800"/>
              <a:buNone/>
              <a:defRPr sz="2800">
                <a:solidFill>
                  <a:schemeClr val="lt1"/>
                </a:solidFill>
              </a:defRPr>
            </a:lvl8pPr>
            <a:lvl9pPr lvl="8" algn="l">
              <a:lnSpc>
                <a:spcPct val="100000"/>
              </a:lnSpc>
              <a:spcBef>
                <a:spcPts val="0"/>
              </a:spcBef>
              <a:spcAft>
                <a:spcPts val="0"/>
              </a:spcAft>
              <a:buClr>
                <a:schemeClr val="lt1"/>
              </a:buClr>
              <a:buSzPts val="2800"/>
              <a:buNone/>
              <a:defRPr sz="2800">
                <a:solidFill>
                  <a:schemeClr val="lt1"/>
                </a:solidFill>
              </a:defRPr>
            </a:lvl9pPr>
          </a:lstStyle>
          <a:p/>
        </p:txBody>
      </p:sp>
      <p:sp>
        <p:nvSpPr>
          <p:cNvPr id="325" name="Google Shape;325;p25"/>
          <p:cNvSpPr txBox="1"/>
          <p:nvPr>
            <p:ph idx="5" type="subTitle"/>
          </p:nvPr>
        </p:nvSpPr>
        <p:spPr>
          <a:xfrm>
            <a:off x="4320375" y="2414013"/>
            <a:ext cx="4076400" cy="320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2600"/>
              <a:buNone/>
              <a:defRPr>
                <a:solidFill>
                  <a:schemeClr val="lt1"/>
                </a:solidFill>
              </a:defRPr>
            </a:lvl1pPr>
            <a:lvl2pPr lvl="1" algn="l">
              <a:lnSpc>
                <a:spcPct val="100000"/>
              </a:lnSpc>
              <a:spcBef>
                <a:spcPts val="0"/>
              </a:spcBef>
              <a:spcAft>
                <a:spcPts val="0"/>
              </a:spcAft>
              <a:buClr>
                <a:schemeClr val="lt1"/>
              </a:buClr>
              <a:buSzPts val="2800"/>
              <a:buNone/>
              <a:defRPr sz="2800">
                <a:solidFill>
                  <a:schemeClr val="lt1"/>
                </a:solidFill>
              </a:defRPr>
            </a:lvl2pPr>
            <a:lvl3pPr lvl="2" algn="l">
              <a:lnSpc>
                <a:spcPct val="100000"/>
              </a:lnSpc>
              <a:spcBef>
                <a:spcPts val="0"/>
              </a:spcBef>
              <a:spcAft>
                <a:spcPts val="0"/>
              </a:spcAft>
              <a:buClr>
                <a:schemeClr val="lt1"/>
              </a:buClr>
              <a:buSzPts val="2800"/>
              <a:buNone/>
              <a:defRPr sz="2800">
                <a:solidFill>
                  <a:schemeClr val="lt1"/>
                </a:solidFill>
              </a:defRPr>
            </a:lvl3pPr>
            <a:lvl4pPr lvl="3" algn="l">
              <a:lnSpc>
                <a:spcPct val="100000"/>
              </a:lnSpc>
              <a:spcBef>
                <a:spcPts val="0"/>
              </a:spcBef>
              <a:spcAft>
                <a:spcPts val="0"/>
              </a:spcAft>
              <a:buClr>
                <a:schemeClr val="lt1"/>
              </a:buClr>
              <a:buSzPts val="2800"/>
              <a:buNone/>
              <a:defRPr sz="2800">
                <a:solidFill>
                  <a:schemeClr val="lt1"/>
                </a:solidFill>
              </a:defRPr>
            </a:lvl4pPr>
            <a:lvl5pPr lvl="4" algn="l">
              <a:lnSpc>
                <a:spcPct val="100000"/>
              </a:lnSpc>
              <a:spcBef>
                <a:spcPts val="0"/>
              </a:spcBef>
              <a:spcAft>
                <a:spcPts val="0"/>
              </a:spcAft>
              <a:buClr>
                <a:schemeClr val="lt1"/>
              </a:buClr>
              <a:buSzPts val="2800"/>
              <a:buNone/>
              <a:defRPr sz="2800">
                <a:solidFill>
                  <a:schemeClr val="lt1"/>
                </a:solidFill>
              </a:defRPr>
            </a:lvl5pPr>
            <a:lvl6pPr lvl="5" algn="l">
              <a:lnSpc>
                <a:spcPct val="100000"/>
              </a:lnSpc>
              <a:spcBef>
                <a:spcPts val="0"/>
              </a:spcBef>
              <a:spcAft>
                <a:spcPts val="0"/>
              </a:spcAft>
              <a:buClr>
                <a:schemeClr val="lt1"/>
              </a:buClr>
              <a:buSzPts val="2800"/>
              <a:buNone/>
              <a:defRPr sz="2800">
                <a:solidFill>
                  <a:schemeClr val="lt1"/>
                </a:solidFill>
              </a:defRPr>
            </a:lvl6pPr>
            <a:lvl7pPr lvl="6" algn="l">
              <a:lnSpc>
                <a:spcPct val="100000"/>
              </a:lnSpc>
              <a:spcBef>
                <a:spcPts val="0"/>
              </a:spcBef>
              <a:spcAft>
                <a:spcPts val="0"/>
              </a:spcAft>
              <a:buClr>
                <a:schemeClr val="lt1"/>
              </a:buClr>
              <a:buSzPts val="2800"/>
              <a:buNone/>
              <a:defRPr sz="2800">
                <a:solidFill>
                  <a:schemeClr val="lt1"/>
                </a:solidFill>
              </a:defRPr>
            </a:lvl7pPr>
            <a:lvl8pPr lvl="7" algn="l">
              <a:lnSpc>
                <a:spcPct val="100000"/>
              </a:lnSpc>
              <a:spcBef>
                <a:spcPts val="0"/>
              </a:spcBef>
              <a:spcAft>
                <a:spcPts val="0"/>
              </a:spcAft>
              <a:buClr>
                <a:schemeClr val="lt1"/>
              </a:buClr>
              <a:buSzPts val="2800"/>
              <a:buNone/>
              <a:defRPr sz="2800">
                <a:solidFill>
                  <a:schemeClr val="lt1"/>
                </a:solidFill>
              </a:defRPr>
            </a:lvl8pPr>
            <a:lvl9pPr lvl="8" algn="l">
              <a:lnSpc>
                <a:spcPct val="100000"/>
              </a:lnSpc>
              <a:spcBef>
                <a:spcPts val="0"/>
              </a:spcBef>
              <a:spcAft>
                <a:spcPts val="0"/>
              </a:spcAft>
              <a:buClr>
                <a:schemeClr val="lt1"/>
              </a:buClr>
              <a:buSzPts val="2800"/>
              <a:buNone/>
              <a:defRPr sz="2800">
                <a:solidFill>
                  <a:schemeClr val="lt1"/>
                </a:solidFill>
              </a:defRPr>
            </a:lvl9pPr>
          </a:lstStyle>
          <a:p/>
        </p:txBody>
      </p:sp>
      <p:sp>
        <p:nvSpPr>
          <p:cNvPr id="326" name="Google Shape;326;p25"/>
          <p:cNvSpPr txBox="1"/>
          <p:nvPr>
            <p:ph idx="6" type="subTitle"/>
          </p:nvPr>
        </p:nvSpPr>
        <p:spPr>
          <a:xfrm>
            <a:off x="4320375" y="2065963"/>
            <a:ext cx="1669800" cy="320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3000"/>
              <a:buFont typeface="Poppins"/>
              <a:buNone/>
              <a:defRPr b="1" sz="1800">
                <a:solidFill>
                  <a:schemeClr val="lt1"/>
                </a:solidFill>
                <a:latin typeface="Poppins"/>
                <a:ea typeface="Poppins"/>
                <a:cs typeface="Poppins"/>
                <a:sym typeface="Poppins"/>
              </a:defRPr>
            </a:lvl1pPr>
            <a:lvl2pPr lvl="1" algn="l">
              <a:lnSpc>
                <a:spcPct val="100000"/>
              </a:lnSpc>
              <a:spcBef>
                <a:spcPts val="0"/>
              </a:spcBef>
              <a:spcAft>
                <a:spcPts val="0"/>
              </a:spcAft>
              <a:buClr>
                <a:schemeClr val="lt1"/>
              </a:buClr>
              <a:buSzPts val="2800"/>
              <a:buNone/>
              <a:defRPr sz="2800">
                <a:solidFill>
                  <a:schemeClr val="lt1"/>
                </a:solidFill>
              </a:defRPr>
            </a:lvl2pPr>
            <a:lvl3pPr lvl="2" algn="l">
              <a:lnSpc>
                <a:spcPct val="100000"/>
              </a:lnSpc>
              <a:spcBef>
                <a:spcPts val="0"/>
              </a:spcBef>
              <a:spcAft>
                <a:spcPts val="0"/>
              </a:spcAft>
              <a:buClr>
                <a:schemeClr val="lt1"/>
              </a:buClr>
              <a:buSzPts val="2800"/>
              <a:buNone/>
              <a:defRPr sz="2800">
                <a:solidFill>
                  <a:schemeClr val="lt1"/>
                </a:solidFill>
              </a:defRPr>
            </a:lvl3pPr>
            <a:lvl4pPr lvl="3" algn="l">
              <a:lnSpc>
                <a:spcPct val="100000"/>
              </a:lnSpc>
              <a:spcBef>
                <a:spcPts val="0"/>
              </a:spcBef>
              <a:spcAft>
                <a:spcPts val="0"/>
              </a:spcAft>
              <a:buClr>
                <a:schemeClr val="lt1"/>
              </a:buClr>
              <a:buSzPts val="2800"/>
              <a:buNone/>
              <a:defRPr sz="2800">
                <a:solidFill>
                  <a:schemeClr val="lt1"/>
                </a:solidFill>
              </a:defRPr>
            </a:lvl4pPr>
            <a:lvl5pPr lvl="4" algn="l">
              <a:lnSpc>
                <a:spcPct val="100000"/>
              </a:lnSpc>
              <a:spcBef>
                <a:spcPts val="0"/>
              </a:spcBef>
              <a:spcAft>
                <a:spcPts val="0"/>
              </a:spcAft>
              <a:buClr>
                <a:schemeClr val="lt1"/>
              </a:buClr>
              <a:buSzPts val="2800"/>
              <a:buNone/>
              <a:defRPr sz="2800">
                <a:solidFill>
                  <a:schemeClr val="lt1"/>
                </a:solidFill>
              </a:defRPr>
            </a:lvl5pPr>
            <a:lvl6pPr lvl="5" algn="l">
              <a:lnSpc>
                <a:spcPct val="100000"/>
              </a:lnSpc>
              <a:spcBef>
                <a:spcPts val="0"/>
              </a:spcBef>
              <a:spcAft>
                <a:spcPts val="0"/>
              </a:spcAft>
              <a:buClr>
                <a:schemeClr val="lt1"/>
              </a:buClr>
              <a:buSzPts val="2800"/>
              <a:buNone/>
              <a:defRPr sz="2800">
                <a:solidFill>
                  <a:schemeClr val="lt1"/>
                </a:solidFill>
              </a:defRPr>
            </a:lvl6pPr>
            <a:lvl7pPr lvl="6" algn="l">
              <a:lnSpc>
                <a:spcPct val="100000"/>
              </a:lnSpc>
              <a:spcBef>
                <a:spcPts val="0"/>
              </a:spcBef>
              <a:spcAft>
                <a:spcPts val="0"/>
              </a:spcAft>
              <a:buClr>
                <a:schemeClr val="lt1"/>
              </a:buClr>
              <a:buSzPts val="2800"/>
              <a:buNone/>
              <a:defRPr sz="2800">
                <a:solidFill>
                  <a:schemeClr val="lt1"/>
                </a:solidFill>
              </a:defRPr>
            </a:lvl7pPr>
            <a:lvl8pPr lvl="7" algn="l">
              <a:lnSpc>
                <a:spcPct val="100000"/>
              </a:lnSpc>
              <a:spcBef>
                <a:spcPts val="0"/>
              </a:spcBef>
              <a:spcAft>
                <a:spcPts val="0"/>
              </a:spcAft>
              <a:buClr>
                <a:schemeClr val="lt1"/>
              </a:buClr>
              <a:buSzPts val="2800"/>
              <a:buNone/>
              <a:defRPr sz="2800">
                <a:solidFill>
                  <a:schemeClr val="lt1"/>
                </a:solidFill>
              </a:defRPr>
            </a:lvl8pPr>
            <a:lvl9pPr lvl="8" algn="l">
              <a:lnSpc>
                <a:spcPct val="100000"/>
              </a:lnSpc>
              <a:spcBef>
                <a:spcPts val="0"/>
              </a:spcBef>
              <a:spcAft>
                <a:spcPts val="0"/>
              </a:spcAft>
              <a:buClr>
                <a:schemeClr val="lt1"/>
              </a:buClr>
              <a:buSzPts val="2800"/>
              <a:buNone/>
              <a:defRPr sz="2800">
                <a:solidFill>
                  <a:schemeClr val="lt1"/>
                </a:solidFill>
              </a:defRPr>
            </a:lvl9pPr>
          </a:lstStyle>
          <a:p/>
        </p:txBody>
      </p:sp>
      <p:sp>
        <p:nvSpPr>
          <p:cNvPr id="327" name="Google Shape;327;p25"/>
          <p:cNvSpPr txBox="1"/>
          <p:nvPr>
            <p:ph idx="7" type="subTitle"/>
          </p:nvPr>
        </p:nvSpPr>
        <p:spPr>
          <a:xfrm>
            <a:off x="4320375" y="3235738"/>
            <a:ext cx="3773400" cy="320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2600"/>
              <a:buNone/>
              <a:defRPr>
                <a:solidFill>
                  <a:schemeClr val="lt1"/>
                </a:solidFill>
              </a:defRPr>
            </a:lvl1pPr>
            <a:lvl2pPr lvl="1" algn="l">
              <a:lnSpc>
                <a:spcPct val="100000"/>
              </a:lnSpc>
              <a:spcBef>
                <a:spcPts val="0"/>
              </a:spcBef>
              <a:spcAft>
                <a:spcPts val="0"/>
              </a:spcAft>
              <a:buClr>
                <a:schemeClr val="lt1"/>
              </a:buClr>
              <a:buSzPts val="2800"/>
              <a:buNone/>
              <a:defRPr sz="2800">
                <a:solidFill>
                  <a:schemeClr val="lt1"/>
                </a:solidFill>
              </a:defRPr>
            </a:lvl2pPr>
            <a:lvl3pPr lvl="2" algn="l">
              <a:lnSpc>
                <a:spcPct val="100000"/>
              </a:lnSpc>
              <a:spcBef>
                <a:spcPts val="0"/>
              </a:spcBef>
              <a:spcAft>
                <a:spcPts val="0"/>
              </a:spcAft>
              <a:buClr>
                <a:schemeClr val="lt1"/>
              </a:buClr>
              <a:buSzPts val="2800"/>
              <a:buNone/>
              <a:defRPr sz="2800">
                <a:solidFill>
                  <a:schemeClr val="lt1"/>
                </a:solidFill>
              </a:defRPr>
            </a:lvl3pPr>
            <a:lvl4pPr lvl="3" algn="l">
              <a:lnSpc>
                <a:spcPct val="100000"/>
              </a:lnSpc>
              <a:spcBef>
                <a:spcPts val="0"/>
              </a:spcBef>
              <a:spcAft>
                <a:spcPts val="0"/>
              </a:spcAft>
              <a:buClr>
                <a:schemeClr val="lt1"/>
              </a:buClr>
              <a:buSzPts val="2800"/>
              <a:buNone/>
              <a:defRPr sz="2800">
                <a:solidFill>
                  <a:schemeClr val="lt1"/>
                </a:solidFill>
              </a:defRPr>
            </a:lvl4pPr>
            <a:lvl5pPr lvl="4" algn="l">
              <a:lnSpc>
                <a:spcPct val="100000"/>
              </a:lnSpc>
              <a:spcBef>
                <a:spcPts val="0"/>
              </a:spcBef>
              <a:spcAft>
                <a:spcPts val="0"/>
              </a:spcAft>
              <a:buClr>
                <a:schemeClr val="lt1"/>
              </a:buClr>
              <a:buSzPts val="2800"/>
              <a:buNone/>
              <a:defRPr sz="2800">
                <a:solidFill>
                  <a:schemeClr val="lt1"/>
                </a:solidFill>
              </a:defRPr>
            </a:lvl5pPr>
            <a:lvl6pPr lvl="5" algn="l">
              <a:lnSpc>
                <a:spcPct val="100000"/>
              </a:lnSpc>
              <a:spcBef>
                <a:spcPts val="0"/>
              </a:spcBef>
              <a:spcAft>
                <a:spcPts val="0"/>
              </a:spcAft>
              <a:buClr>
                <a:schemeClr val="lt1"/>
              </a:buClr>
              <a:buSzPts val="2800"/>
              <a:buNone/>
              <a:defRPr sz="2800">
                <a:solidFill>
                  <a:schemeClr val="lt1"/>
                </a:solidFill>
              </a:defRPr>
            </a:lvl6pPr>
            <a:lvl7pPr lvl="6" algn="l">
              <a:lnSpc>
                <a:spcPct val="100000"/>
              </a:lnSpc>
              <a:spcBef>
                <a:spcPts val="0"/>
              </a:spcBef>
              <a:spcAft>
                <a:spcPts val="0"/>
              </a:spcAft>
              <a:buClr>
                <a:schemeClr val="lt1"/>
              </a:buClr>
              <a:buSzPts val="2800"/>
              <a:buNone/>
              <a:defRPr sz="2800">
                <a:solidFill>
                  <a:schemeClr val="lt1"/>
                </a:solidFill>
              </a:defRPr>
            </a:lvl7pPr>
            <a:lvl8pPr lvl="7" algn="l">
              <a:lnSpc>
                <a:spcPct val="100000"/>
              </a:lnSpc>
              <a:spcBef>
                <a:spcPts val="0"/>
              </a:spcBef>
              <a:spcAft>
                <a:spcPts val="0"/>
              </a:spcAft>
              <a:buClr>
                <a:schemeClr val="lt1"/>
              </a:buClr>
              <a:buSzPts val="2800"/>
              <a:buNone/>
              <a:defRPr sz="2800">
                <a:solidFill>
                  <a:schemeClr val="lt1"/>
                </a:solidFill>
              </a:defRPr>
            </a:lvl8pPr>
            <a:lvl9pPr lvl="8" algn="l">
              <a:lnSpc>
                <a:spcPct val="100000"/>
              </a:lnSpc>
              <a:spcBef>
                <a:spcPts val="0"/>
              </a:spcBef>
              <a:spcAft>
                <a:spcPts val="0"/>
              </a:spcAft>
              <a:buClr>
                <a:schemeClr val="lt1"/>
              </a:buClr>
              <a:buSzPts val="2800"/>
              <a:buNone/>
              <a:defRPr sz="2800">
                <a:solidFill>
                  <a:schemeClr val="lt1"/>
                </a:solidFill>
              </a:defRPr>
            </a:lvl9pPr>
          </a:lstStyle>
          <a:p/>
        </p:txBody>
      </p:sp>
      <p:sp>
        <p:nvSpPr>
          <p:cNvPr id="328" name="Google Shape;328;p25"/>
          <p:cNvSpPr txBox="1"/>
          <p:nvPr>
            <p:ph idx="8" type="subTitle"/>
          </p:nvPr>
        </p:nvSpPr>
        <p:spPr>
          <a:xfrm>
            <a:off x="4320375" y="2887688"/>
            <a:ext cx="1669800" cy="320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3000"/>
              <a:buFont typeface="Poppins"/>
              <a:buNone/>
              <a:defRPr b="1" sz="1800">
                <a:solidFill>
                  <a:schemeClr val="lt1"/>
                </a:solidFill>
                <a:latin typeface="Poppins"/>
                <a:ea typeface="Poppins"/>
                <a:cs typeface="Poppins"/>
                <a:sym typeface="Poppins"/>
              </a:defRPr>
            </a:lvl1pPr>
            <a:lvl2pPr lvl="1" algn="l">
              <a:lnSpc>
                <a:spcPct val="100000"/>
              </a:lnSpc>
              <a:spcBef>
                <a:spcPts val="0"/>
              </a:spcBef>
              <a:spcAft>
                <a:spcPts val="0"/>
              </a:spcAft>
              <a:buClr>
                <a:schemeClr val="lt1"/>
              </a:buClr>
              <a:buSzPts val="2800"/>
              <a:buNone/>
              <a:defRPr sz="2800">
                <a:solidFill>
                  <a:schemeClr val="lt1"/>
                </a:solidFill>
              </a:defRPr>
            </a:lvl2pPr>
            <a:lvl3pPr lvl="2" algn="l">
              <a:lnSpc>
                <a:spcPct val="100000"/>
              </a:lnSpc>
              <a:spcBef>
                <a:spcPts val="0"/>
              </a:spcBef>
              <a:spcAft>
                <a:spcPts val="0"/>
              </a:spcAft>
              <a:buClr>
                <a:schemeClr val="lt1"/>
              </a:buClr>
              <a:buSzPts val="2800"/>
              <a:buNone/>
              <a:defRPr sz="2800">
                <a:solidFill>
                  <a:schemeClr val="lt1"/>
                </a:solidFill>
              </a:defRPr>
            </a:lvl3pPr>
            <a:lvl4pPr lvl="3" algn="l">
              <a:lnSpc>
                <a:spcPct val="100000"/>
              </a:lnSpc>
              <a:spcBef>
                <a:spcPts val="0"/>
              </a:spcBef>
              <a:spcAft>
                <a:spcPts val="0"/>
              </a:spcAft>
              <a:buClr>
                <a:schemeClr val="lt1"/>
              </a:buClr>
              <a:buSzPts val="2800"/>
              <a:buNone/>
              <a:defRPr sz="2800">
                <a:solidFill>
                  <a:schemeClr val="lt1"/>
                </a:solidFill>
              </a:defRPr>
            </a:lvl4pPr>
            <a:lvl5pPr lvl="4" algn="l">
              <a:lnSpc>
                <a:spcPct val="100000"/>
              </a:lnSpc>
              <a:spcBef>
                <a:spcPts val="0"/>
              </a:spcBef>
              <a:spcAft>
                <a:spcPts val="0"/>
              </a:spcAft>
              <a:buClr>
                <a:schemeClr val="lt1"/>
              </a:buClr>
              <a:buSzPts val="2800"/>
              <a:buNone/>
              <a:defRPr sz="2800">
                <a:solidFill>
                  <a:schemeClr val="lt1"/>
                </a:solidFill>
              </a:defRPr>
            </a:lvl5pPr>
            <a:lvl6pPr lvl="5" algn="l">
              <a:lnSpc>
                <a:spcPct val="100000"/>
              </a:lnSpc>
              <a:spcBef>
                <a:spcPts val="0"/>
              </a:spcBef>
              <a:spcAft>
                <a:spcPts val="0"/>
              </a:spcAft>
              <a:buClr>
                <a:schemeClr val="lt1"/>
              </a:buClr>
              <a:buSzPts val="2800"/>
              <a:buNone/>
              <a:defRPr sz="2800">
                <a:solidFill>
                  <a:schemeClr val="lt1"/>
                </a:solidFill>
              </a:defRPr>
            </a:lvl6pPr>
            <a:lvl7pPr lvl="6" algn="l">
              <a:lnSpc>
                <a:spcPct val="100000"/>
              </a:lnSpc>
              <a:spcBef>
                <a:spcPts val="0"/>
              </a:spcBef>
              <a:spcAft>
                <a:spcPts val="0"/>
              </a:spcAft>
              <a:buClr>
                <a:schemeClr val="lt1"/>
              </a:buClr>
              <a:buSzPts val="2800"/>
              <a:buNone/>
              <a:defRPr sz="2800">
                <a:solidFill>
                  <a:schemeClr val="lt1"/>
                </a:solidFill>
              </a:defRPr>
            </a:lvl7pPr>
            <a:lvl8pPr lvl="7" algn="l">
              <a:lnSpc>
                <a:spcPct val="100000"/>
              </a:lnSpc>
              <a:spcBef>
                <a:spcPts val="0"/>
              </a:spcBef>
              <a:spcAft>
                <a:spcPts val="0"/>
              </a:spcAft>
              <a:buClr>
                <a:schemeClr val="lt1"/>
              </a:buClr>
              <a:buSzPts val="2800"/>
              <a:buNone/>
              <a:defRPr sz="2800">
                <a:solidFill>
                  <a:schemeClr val="lt1"/>
                </a:solidFill>
              </a:defRPr>
            </a:lvl8pPr>
            <a:lvl9pPr lvl="8" algn="l">
              <a:lnSpc>
                <a:spcPct val="100000"/>
              </a:lnSpc>
              <a:spcBef>
                <a:spcPts val="0"/>
              </a:spcBef>
              <a:spcAft>
                <a:spcPts val="0"/>
              </a:spcAft>
              <a:buClr>
                <a:schemeClr val="lt1"/>
              </a:buClr>
              <a:buSzPts val="2800"/>
              <a:buNone/>
              <a:defRPr sz="2800">
                <a:solidFill>
                  <a:schemeClr val="lt1"/>
                </a:solidFill>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8">
    <p:spTree>
      <p:nvGrpSpPr>
        <p:cNvPr id="329" name="Shape 329"/>
        <p:cNvGrpSpPr/>
        <p:nvPr/>
      </p:nvGrpSpPr>
      <p:grpSpPr>
        <a:xfrm>
          <a:off x="0" y="0"/>
          <a:ext cx="0" cy="0"/>
          <a:chOff x="0" y="0"/>
          <a:chExt cx="0" cy="0"/>
        </a:xfrm>
      </p:grpSpPr>
      <p:pic>
        <p:nvPicPr>
          <p:cNvPr id="330" name="Google Shape;330;p26"/>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331" name="Google Shape;331;p26"/>
          <p:cNvSpPr/>
          <p:nvPr/>
        </p:nvSpPr>
        <p:spPr>
          <a:xfrm>
            <a:off x="-1450" y="-1100"/>
            <a:ext cx="9144000" cy="5143500"/>
          </a:xfrm>
          <a:prstGeom prst="rect">
            <a:avLst/>
          </a:prstGeom>
          <a:solidFill>
            <a:srgbClr val="081935">
              <a:alpha val="2117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p26"/>
          <p:cNvSpPr txBox="1"/>
          <p:nvPr>
            <p:ph type="title"/>
          </p:nvPr>
        </p:nvSpPr>
        <p:spPr>
          <a:xfrm>
            <a:off x="5018300" y="425125"/>
            <a:ext cx="3390300" cy="5991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2600"/>
              <a:buNone/>
              <a:defRPr>
                <a:solidFill>
                  <a:schemeClr val="dk1"/>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33" name="Google Shape;333;p26"/>
          <p:cNvSpPr txBox="1"/>
          <p:nvPr>
            <p:ph idx="1" type="subTitle"/>
          </p:nvPr>
        </p:nvSpPr>
        <p:spPr>
          <a:xfrm>
            <a:off x="4602300" y="3695788"/>
            <a:ext cx="2439600" cy="374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800">
                <a:solidFill>
                  <a:schemeClr val="lt1"/>
                </a:solidFill>
                <a:latin typeface="Poppins ExtraBold"/>
                <a:ea typeface="Poppins ExtraBold"/>
                <a:cs typeface="Poppins ExtraBold"/>
                <a:sym typeface="Poppins ExtraBold"/>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334" name="Google Shape;334;p26"/>
          <p:cNvSpPr txBox="1"/>
          <p:nvPr>
            <p:ph idx="2" type="subTitle"/>
          </p:nvPr>
        </p:nvSpPr>
        <p:spPr>
          <a:xfrm>
            <a:off x="4602300" y="4075913"/>
            <a:ext cx="3464400" cy="54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solidFill>
                  <a:schemeClr val="lt1"/>
                </a:solidFill>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335" name="Google Shape;335;p26"/>
          <p:cNvSpPr/>
          <p:nvPr/>
        </p:nvSpPr>
        <p:spPr>
          <a:xfrm>
            <a:off x="4422925" y="1077750"/>
            <a:ext cx="3899100" cy="36222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 name="Google Shape;336;p26"/>
          <p:cNvSpPr/>
          <p:nvPr/>
        </p:nvSpPr>
        <p:spPr>
          <a:xfrm>
            <a:off x="210000" y="-1100"/>
            <a:ext cx="94200" cy="51435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 name="Google Shape;337;p26"/>
          <p:cNvSpPr/>
          <p:nvPr/>
        </p:nvSpPr>
        <p:spPr>
          <a:xfrm>
            <a:off x="405800" y="-1100"/>
            <a:ext cx="18900" cy="51435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 name="Google Shape;338;p26"/>
          <p:cNvSpPr/>
          <p:nvPr/>
        </p:nvSpPr>
        <p:spPr>
          <a:xfrm>
            <a:off x="89500" y="-1100"/>
            <a:ext cx="18900" cy="51435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 name="Google Shape;339;p26"/>
          <p:cNvSpPr/>
          <p:nvPr/>
        </p:nvSpPr>
        <p:spPr>
          <a:xfrm>
            <a:off x="8827250" y="-1100"/>
            <a:ext cx="94200" cy="51435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 name="Google Shape;340;p26"/>
          <p:cNvSpPr/>
          <p:nvPr/>
        </p:nvSpPr>
        <p:spPr>
          <a:xfrm>
            <a:off x="9023050" y="-1100"/>
            <a:ext cx="18900" cy="51435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p26"/>
          <p:cNvSpPr/>
          <p:nvPr/>
        </p:nvSpPr>
        <p:spPr>
          <a:xfrm>
            <a:off x="8719300" y="-1100"/>
            <a:ext cx="18900" cy="51435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6_2">
    <p:spTree>
      <p:nvGrpSpPr>
        <p:cNvPr id="342" name="Shape 342"/>
        <p:cNvGrpSpPr/>
        <p:nvPr/>
      </p:nvGrpSpPr>
      <p:grpSpPr>
        <a:xfrm>
          <a:off x="0" y="0"/>
          <a:ext cx="0" cy="0"/>
          <a:chOff x="0" y="0"/>
          <a:chExt cx="0" cy="0"/>
        </a:xfrm>
      </p:grpSpPr>
      <p:pic>
        <p:nvPicPr>
          <p:cNvPr id="343" name="Google Shape;343;p27"/>
          <p:cNvPicPr preferRelativeResize="0"/>
          <p:nvPr/>
        </p:nvPicPr>
        <p:blipFill rotWithShape="1">
          <a:blip r:embed="rId2">
            <a:alphaModFix/>
          </a:blip>
          <a:srcRect b="0" l="0" r="0" t="0"/>
          <a:stretch/>
        </p:blipFill>
        <p:spPr>
          <a:xfrm flipH="1">
            <a:off x="2" y="0"/>
            <a:ext cx="9143986" cy="5143500"/>
          </a:xfrm>
          <a:prstGeom prst="rect">
            <a:avLst/>
          </a:prstGeom>
          <a:noFill/>
          <a:ln>
            <a:noFill/>
          </a:ln>
        </p:spPr>
      </p:pic>
      <p:sp>
        <p:nvSpPr>
          <p:cNvPr id="344" name="Google Shape;344;p27"/>
          <p:cNvSpPr/>
          <p:nvPr/>
        </p:nvSpPr>
        <p:spPr>
          <a:xfrm>
            <a:off x="-19200" y="-22050"/>
            <a:ext cx="9163200" cy="5165700"/>
          </a:xfrm>
          <a:prstGeom prst="rect">
            <a:avLst/>
          </a:prstGeom>
          <a:solidFill>
            <a:srgbClr val="FFFFFF">
              <a:alpha val="2274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 name="Google Shape;345;p27"/>
          <p:cNvSpPr/>
          <p:nvPr/>
        </p:nvSpPr>
        <p:spPr>
          <a:xfrm rot="5400000">
            <a:off x="5756150" y="2109300"/>
            <a:ext cx="5142300" cy="9237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Google Shape;346;p27"/>
          <p:cNvSpPr/>
          <p:nvPr/>
        </p:nvSpPr>
        <p:spPr>
          <a:xfrm rot="5400000">
            <a:off x="4802625" y="2361600"/>
            <a:ext cx="5142300" cy="4191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 name="Google Shape;347;p27"/>
          <p:cNvSpPr/>
          <p:nvPr/>
        </p:nvSpPr>
        <p:spPr>
          <a:xfrm rot="5400000">
            <a:off x="4426875" y="2552400"/>
            <a:ext cx="5142300" cy="375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 name="Google Shape;348;p27"/>
          <p:cNvSpPr/>
          <p:nvPr/>
        </p:nvSpPr>
        <p:spPr>
          <a:xfrm>
            <a:off x="0" y="3866000"/>
            <a:ext cx="9144000" cy="12777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 name="Google Shape;349;p27"/>
          <p:cNvSpPr/>
          <p:nvPr/>
        </p:nvSpPr>
        <p:spPr>
          <a:xfrm>
            <a:off x="1348900" y="3866000"/>
            <a:ext cx="7795200" cy="7806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 name="Google Shape;350;p27"/>
          <p:cNvSpPr txBox="1"/>
          <p:nvPr>
            <p:ph type="title"/>
          </p:nvPr>
        </p:nvSpPr>
        <p:spPr>
          <a:xfrm>
            <a:off x="1458175" y="3961425"/>
            <a:ext cx="6924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600"/>
              <a:buNone/>
              <a:defRPr>
                <a:solidFill>
                  <a:schemeClr val="dk2"/>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51" name="Google Shape;351;p27"/>
          <p:cNvSpPr txBox="1"/>
          <p:nvPr>
            <p:ph idx="1" type="subTitle"/>
          </p:nvPr>
        </p:nvSpPr>
        <p:spPr>
          <a:xfrm>
            <a:off x="5742600" y="1137500"/>
            <a:ext cx="2439600" cy="374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800">
                <a:solidFill>
                  <a:schemeClr val="lt1"/>
                </a:solidFill>
                <a:latin typeface="Poppins ExtraBold"/>
                <a:ea typeface="Poppins ExtraBold"/>
                <a:cs typeface="Poppins ExtraBold"/>
                <a:sym typeface="Poppins ExtraBold"/>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352" name="Google Shape;352;p27"/>
          <p:cNvSpPr txBox="1"/>
          <p:nvPr>
            <p:ph idx="2" type="subTitle"/>
          </p:nvPr>
        </p:nvSpPr>
        <p:spPr>
          <a:xfrm>
            <a:off x="5742600" y="1517625"/>
            <a:ext cx="2645100" cy="741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solidFill>
                  <a:schemeClr val="lt1"/>
                </a:solidFill>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353" name="Google Shape;353;p27"/>
          <p:cNvSpPr txBox="1"/>
          <p:nvPr>
            <p:ph idx="3" type="subTitle"/>
          </p:nvPr>
        </p:nvSpPr>
        <p:spPr>
          <a:xfrm>
            <a:off x="5747350" y="2497875"/>
            <a:ext cx="2439600" cy="374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800">
                <a:solidFill>
                  <a:schemeClr val="lt1"/>
                </a:solidFill>
                <a:latin typeface="Poppins ExtraBold"/>
                <a:ea typeface="Poppins ExtraBold"/>
                <a:cs typeface="Poppins ExtraBold"/>
                <a:sym typeface="Poppins ExtraBold"/>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354" name="Google Shape;354;p27"/>
          <p:cNvSpPr txBox="1"/>
          <p:nvPr>
            <p:ph idx="4" type="subTitle"/>
          </p:nvPr>
        </p:nvSpPr>
        <p:spPr>
          <a:xfrm>
            <a:off x="5746225" y="2820103"/>
            <a:ext cx="2645100" cy="741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solidFill>
                  <a:schemeClr val="lt1"/>
                </a:solidFill>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
    <p:spTree>
      <p:nvGrpSpPr>
        <p:cNvPr id="355" name="Shape 355"/>
        <p:cNvGrpSpPr/>
        <p:nvPr/>
      </p:nvGrpSpPr>
      <p:grpSpPr>
        <a:xfrm>
          <a:off x="0" y="0"/>
          <a:ext cx="0" cy="0"/>
          <a:chOff x="0" y="0"/>
          <a:chExt cx="0" cy="0"/>
        </a:xfrm>
      </p:grpSpPr>
      <p:pic>
        <p:nvPicPr>
          <p:cNvPr id="356" name="Google Shape;356;p28"/>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357" name="Google Shape;357;p28"/>
          <p:cNvSpPr/>
          <p:nvPr/>
        </p:nvSpPr>
        <p:spPr>
          <a:xfrm>
            <a:off x="-1450" y="-1100"/>
            <a:ext cx="9144000" cy="5143500"/>
          </a:xfrm>
          <a:prstGeom prst="rect">
            <a:avLst/>
          </a:prstGeom>
          <a:solidFill>
            <a:srgbClr val="081935">
              <a:alpha val="2117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 name="Google Shape;358;p28"/>
          <p:cNvSpPr txBox="1"/>
          <p:nvPr>
            <p:ph type="ctrTitle"/>
          </p:nvPr>
        </p:nvSpPr>
        <p:spPr>
          <a:xfrm>
            <a:off x="2101950" y="787736"/>
            <a:ext cx="4940100" cy="845400"/>
          </a:xfrm>
          <a:prstGeom prst="rect">
            <a:avLst/>
          </a:prstGeom>
          <a:noFill/>
          <a:ln>
            <a:noFill/>
          </a:ln>
        </p:spPr>
        <p:txBody>
          <a:bodyPr anchorCtr="0" anchor="t" bIns="91425" lIns="91425" spcFirstLastPara="1" rIns="91425" wrap="square" tIns="91425">
            <a:noAutofit/>
          </a:bodyPr>
          <a:lstStyle>
            <a:lvl1pPr lvl="0" algn="ctr">
              <a:lnSpc>
                <a:spcPct val="80000"/>
              </a:lnSpc>
              <a:spcBef>
                <a:spcPts val="0"/>
              </a:spcBef>
              <a:spcAft>
                <a:spcPts val="0"/>
              </a:spcAft>
              <a:buSzPts val="5200"/>
              <a:buNone/>
              <a:defRPr sz="58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359" name="Google Shape;359;p28"/>
          <p:cNvSpPr txBox="1"/>
          <p:nvPr>
            <p:ph idx="1" type="subTitle"/>
          </p:nvPr>
        </p:nvSpPr>
        <p:spPr>
          <a:xfrm>
            <a:off x="2831550" y="2331250"/>
            <a:ext cx="3480900" cy="1125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14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360" name="Google Shape;360;p28"/>
          <p:cNvSpPr txBox="1"/>
          <p:nvPr/>
        </p:nvSpPr>
        <p:spPr>
          <a:xfrm>
            <a:off x="2901600" y="3325350"/>
            <a:ext cx="3340800" cy="7059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Poppins"/>
                <a:ea typeface="Poppins"/>
                <a:cs typeface="Poppins"/>
                <a:sym typeface="Poppins"/>
              </a:rPr>
              <a:t>CREDITS: This presentation template was created by </a:t>
            </a:r>
            <a:r>
              <a:rPr b="1" i="0" lang="en" sz="1000" u="none" cap="none" strike="noStrike">
                <a:solidFill>
                  <a:schemeClr val="hlink"/>
                </a:solidFill>
                <a:uFill>
                  <a:noFill/>
                </a:uFill>
                <a:latin typeface="Poppins"/>
                <a:ea typeface="Poppins"/>
                <a:cs typeface="Poppins"/>
                <a:sym typeface="Poppins"/>
                <a:hlinkClick r:id="rId3"/>
              </a:rPr>
              <a:t>Slidesgo</a:t>
            </a:r>
            <a:r>
              <a:rPr b="0" i="0" lang="en" sz="1000" u="none" cap="none" strike="noStrike">
                <a:solidFill>
                  <a:schemeClr val="dk1"/>
                </a:solidFill>
                <a:latin typeface="Poppins"/>
                <a:ea typeface="Poppins"/>
                <a:cs typeface="Poppins"/>
                <a:sym typeface="Poppins"/>
              </a:rPr>
              <a:t>, including icons by </a:t>
            </a:r>
            <a:r>
              <a:rPr b="1" i="0" lang="en" sz="1000" u="none" cap="none" strike="noStrike">
                <a:solidFill>
                  <a:schemeClr val="hlink"/>
                </a:solidFill>
                <a:uFill>
                  <a:noFill/>
                </a:uFill>
                <a:latin typeface="Poppins"/>
                <a:ea typeface="Poppins"/>
                <a:cs typeface="Poppins"/>
                <a:sym typeface="Poppins"/>
                <a:hlinkClick r:id="rId4"/>
              </a:rPr>
              <a:t>Flaticon</a:t>
            </a:r>
            <a:r>
              <a:rPr b="0" i="0" lang="en" sz="1000" u="none" cap="none" strike="noStrike">
                <a:solidFill>
                  <a:schemeClr val="dk1"/>
                </a:solidFill>
                <a:latin typeface="Poppins"/>
                <a:ea typeface="Poppins"/>
                <a:cs typeface="Poppins"/>
                <a:sym typeface="Poppins"/>
              </a:rPr>
              <a:t>, and infographics &amp; images by </a:t>
            </a:r>
            <a:r>
              <a:rPr b="1" i="0" lang="en" sz="1000" u="none" cap="none" strike="noStrike">
                <a:solidFill>
                  <a:schemeClr val="hlink"/>
                </a:solidFill>
                <a:uFill>
                  <a:noFill/>
                </a:uFill>
                <a:latin typeface="Poppins"/>
                <a:ea typeface="Poppins"/>
                <a:cs typeface="Poppins"/>
                <a:sym typeface="Poppins"/>
                <a:hlinkClick r:id="rId5"/>
              </a:rPr>
              <a:t>Freepik</a:t>
            </a:r>
            <a:endParaRPr b="1" i="0" sz="1000" u="none" cap="none" strike="noStrike">
              <a:solidFill>
                <a:schemeClr val="dk1"/>
              </a:solidFill>
              <a:latin typeface="Poppins"/>
              <a:ea typeface="Poppins"/>
              <a:cs typeface="Poppins"/>
              <a:sym typeface="Poppins"/>
            </a:endParaRPr>
          </a:p>
        </p:txBody>
      </p:sp>
      <p:sp>
        <p:nvSpPr>
          <p:cNvPr id="361" name="Google Shape;361;p28"/>
          <p:cNvSpPr/>
          <p:nvPr/>
        </p:nvSpPr>
        <p:spPr>
          <a:xfrm rot="5400000">
            <a:off x="-1423600" y="2361600"/>
            <a:ext cx="5142300" cy="4191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Google Shape;362;p28"/>
          <p:cNvSpPr/>
          <p:nvPr/>
        </p:nvSpPr>
        <p:spPr>
          <a:xfrm rot="5400000">
            <a:off x="-780111" y="2439900"/>
            <a:ext cx="5142300" cy="2625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 name="Google Shape;363;p28"/>
          <p:cNvSpPr/>
          <p:nvPr/>
        </p:nvSpPr>
        <p:spPr>
          <a:xfrm rot="5400000">
            <a:off x="5917050" y="2109300"/>
            <a:ext cx="5142300" cy="9237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 name="Google Shape;364;p28"/>
          <p:cNvSpPr/>
          <p:nvPr/>
        </p:nvSpPr>
        <p:spPr>
          <a:xfrm rot="5400000">
            <a:off x="4963525" y="2361600"/>
            <a:ext cx="5142300" cy="4191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p28"/>
          <p:cNvSpPr/>
          <p:nvPr/>
        </p:nvSpPr>
        <p:spPr>
          <a:xfrm rot="5400000">
            <a:off x="-1793750" y="2552400"/>
            <a:ext cx="5142300" cy="375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 name="Google Shape;366;p28"/>
          <p:cNvSpPr/>
          <p:nvPr/>
        </p:nvSpPr>
        <p:spPr>
          <a:xfrm rot="5400000">
            <a:off x="4587775" y="2552400"/>
            <a:ext cx="5142300" cy="375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2_1">
    <p:spTree>
      <p:nvGrpSpPr>
        <p:cNvPr id="367" name="Shape 367"/>
        <p:cNvGrpSpPr/>
        <p:nvPr/>
      </p:nvGrpSpPr>
      <p:grpSpPr>
        <a:xfrm>
          <a:off x="0" y="0"/>
          <a:ext cx="0" cy="0"/>
          <a:chOff x="0" y="0"/>
          <a:chExt cx="0" cy="0"/>
        </a:xfrm>
      </p:grpSpPr>
      <p:sp>
        <p:nvSpPr>
          <p:cNvPr id="368" name="Google Shape;368;p29"/>
          <p:cNvSpPr txBox="1"/>
          <p:nvPr>
            <p:ph type="title"/>
          </p:nvPr>
        </p:nvSpPr>
        <p:spPr>
          <a:xfrm>
            <a:off x="716800" y="445025"/>
            <a:ext cx="77103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600"/>
              <a:buNone/>
              <a:defRPr>
                <a:solidFill>
                  <a:schemeClr val="dk1"/>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69" name="Google Shape;369;p29"/>
          <p:cNvSpPr/>
          <p:nvPr/>
        </p:nvSpPr>
        <p:spPr>
          <a:xfrm>
            <a:off x="210000" y="-1100"/>
            <a:ext cx="94200" cy="51435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 name="Google Shape;370;p29"/>
          <p:cNvSpPr/>
          <p:nvPr/>
        </p:nvSpPr>
        <p:spPr>
          <a:xfrm>
            <a:off x="405800" y="-1100"/>
            <a:ext cx="18900" cy="51435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 name="Google Shape;371;p29"/>
          <p:cNvSpPr/>
          <p:nvPr/>
        </p:nvSpPr>
        <p:spPr>
          <a:xfrm>
            <a:off x="89500" y="-1100"/>
            <a:ext cx="18900" cy="51435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 name="Google Shape;372;p29"/>
          <p:cNvSpPr/>
          <p:nvPr/>
        </p:nvSpPr>
        <p:spPr>
          <a:xfrm>
            <a:off x="8827250" y="-1100"/>
            <a:ext cx="94200" cy="51435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 name="Google Shape;373;p29"/>
          <p:cNvSpPr/>
          <p:nvPr/>
        </p:nvSpPr>
        <p:spPr>
          <a:xfrm>
            <a:off x="9023050" y="-1100"/>
            <a:ext cx="18900" cy="51435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 name="Google Shape;374;p29"/>
          <p:cNvSpPr/>
          <p:nvPr/>
        </p:nvSpPr>
        <p:spPr>
          <a:xfrm>
            <a:off x="8719300" y="-1100"/>
            <a:ext cx="18900" cy="51435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_1">
    <p:spTree>
      <p:nvGrpSpPr>
        <p:cNvPr id="375" name="Shape 375"/>
        <p:cNvGrpSpPr/>
        <p:nvPr/>
      </p:nvGrpSpPr>
      <p:grpSpPr>
        <a:xfrm>
          <a:off x="0" y="0"/>
          <a:ext cx="0" cy="0"/>
          <a:chOff x="0" y="0"/>
          <a:chExt cx="0" cy="0"/>
        </a:xfrm>
      </p:grpSpPr>
      <p:sp>
        <p:nvSpPr>
          <p:cNvPr id="376" name="Google Shape;376;p30"/>
          <p:cNvSpPr txBox="1"/>
          <p:nvPr>
            <p:ph idx="1" type="subTitle"/>
          </p:nvPr>
        </p:nvSpPr>
        <p:spPr>
          <a:xfrm>
            <a:off x="710100" y="1509925"/>
            <a:ext cx="3861900" cy="3136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1000"/>
              </a:spcBef>
              <a:spcAft>
                <a:spcPts val="0"/>
              </a:spcAft>
              <a:buSzPts val="1400"/>
              <a:buChar char="●"/>
              <a:defRPr sz="1400"/>
            </a:lvl1pPr>
            <a:lvl2pPr lvl="1" algn="l">
              <a:lnSpc>
                <a:spcPct val="115000"/>
              </a:lnSpc>
              <a:spcBef>
                <a:spcPts val="0"/>
              </a:spcBef>
              <a:spcAft>
                <a:spcPts val="0"/>
              </a:spcAft>
              <a:buSzPts val="1400"/>
              <a:buChar char="○"/>
              <a:defRPr/>
            </a:lvl2pPr>
            <a:lvl3pPr lvl="2" algn="l">
              <a:lnSpc>
                <a:spcPct val="115000"/>
              </a:lnSpc>
              <a:spcBef>
                <a:spcPts val="0"/>
              </a:spcBef>
              <a:spcAft>
                <a:spcPts val="0"/>
              </a:spcAft>
              <a:buSzPts val="1400"/>
              <a:buChar char="■"/>
              <a:defRPr/>
            </a:lvl3pPr>
            <a:lvl4pPr lvl="3" algn="l">
              <a:lnSpc>
                <a:spcPct val="115000"/>
              </a:lnSpc>
              <a:spcBef>
                <a:spcPts val="0"/>
              </a:spcBef>
              <a:spcAft>
                <a:spcPts val="0"/>
              </a:spcAft>
              <a:buSzPts val="1400"/>
              <a:buChar char="●"/>
              <a:defRPr/>
            </a:lvl4pPr>
            <a:lvl5pPr lvl="4" algn="l">
              <a:lnSpc>
                <a:spcPct val="115000"/>
              </a:lnSpc>
              <a:spcBef>
                <a:spcPts val="0"/>
              </a:spcBef>
              <a:spcAft>
                <a:spcPts val="0"/>
              </a:spcAft>
              <a:buSzPts val="1400"/>
              <a:buChar char="○"/>
              <a:defRPr/>
            </a:lvl5pPr>
            <a:lvl6pPr lvl="5" algn="l">
              <a:lnSpc>
                <a:spcPct val="115000"/>
              </a:lnSpc>
              <a:spcBef>
                <a:spcPts val="0"/>
              </a:spcBef>
              <a:spcAft>
                <a:spcPts val="0"/>
              </a:spcAft>
              <a:buSzPts val="1400"/>
              <a:buChar char="■"/>
              <a:defRPr/>
            </a:lvl6pPr>
            <a:lvl7pPr lvl="6" algn="l">
              <a:lnSpc>
                <a:spcPct val="115000"/>
              </a:lnSpc>
              <a:spcBef>
                <a:spcPts val="0"/>
              </a:spcBef>
              <a:spcAft>
                <a:spcPts val="0"/>
              </a:spcAft>
              <a:buSzPts val="1400"/>
              <a:buChar char="●"/>
              <a:defRPr/>
            </a:lvl7pPr>
            <a:lvl8pPr lvl="7" algn="l">
              <a:lnSpc>
                <a:spcPct val="115000"/>
              </a:lnSpc>
              <a:spcBef>
                <a:spcPts val="0"/>
              </a:spcBef>
              <a:spcAft>
                <a:spcPts val="0"/>
              </a:spcAft>
              <a:buSzPts val="1400"/>
              <a:buChar char="○"/>
              <a:defRPr/>
            </a:lvl8pPr>
            <a:lvl9pPr lvl="8" algn="l">
              <a:lnSpc>
                <a:spcPct val="115000"/>
              </a:lnSpc>
              <a:spcBef>
                <a:spcPts val="0"/>
              </a:spcBef>
              <a:spcAft>
                <a:spcPts val="0"/>
              </a:spcAft>
              <a:buSzPts val="1400"/>
              <a:buChar char="■"/>
              <a:defRPr/>
            </a:lvl9pPr>
          </a:lstStyle>
          <a:p/>
        </p:txBody>
      </p:sp>
      <p:sp>
        <p:nvSpPr>
          <p:cNvPr id="377" name="Google Shape;377;p30"/>
          <p:cNvSpPr txBox="1"/>
          <p:nvPr>
            <p:ph type="title"/>
          </p:nvPr>
        </p:nvSpPr>
        <p:spPr>
          <a:xfrm>
            <a:off x="716800" y="445025"/>
            <a:ext cx="77103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600"/>
              <a:buNone/>
              <a:defRPr>
                <a:solidFill>
                  <a:schemeClr val="dk1"/>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78" name="Google Shape;378;p30"/>
          <p:cNvSpPr txBox="1"/>
          <p:nvPr>
            <p:ph idx="2" type="subTitle"/>
          </p:nvPr>
        </p:nvSpPr>
        <p:spPr>
          <a:xfrm>
            <a:off x="4572000" y="1509875"/>
            <a:ext cx="3861900" cy="3136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1000"/>
              </a:spcBef>
              <a:spcAft>
                <a:spcPts val="0"/>
              </a:spcAft>
              <a:buSzPts val="1400"/>
              <a:buChar char="●"/>
              <a:defRPr sz="1400"/>
            </a:lvl1pPr>
            <a:lvl2pPr lvl="1" algn="l">
              <a:lnSpc>
                <a:spcPct val="115000"/>
              </a:lnSpc>
              <a:spcBef>
                <a:spcPts val="0"/>
              </a:spcBef>
              <a:spcAft>
                <a:spcPts val="0"/>
              </a:spcAft>
              <a:buSzPts val="1400"/>
              <a:buChar char="○"/>
              <a:defRPr/>
            </a:lvl2pPr>
            <a:lvl3pPr lvl="2" algn="l">
              <a:lnSpc>
                <a:spcPct val="115000"/>
              </a:lnSpc>
              <a:spcBef>
                <a:spcPts val="0"/>
              </a:spcBef>
              <a:spcAft>
                <a:spcPts val="0"/>
              </a:spcAft>
              <a:buSzPts val="1400"/>
              <a:buChar char="■"/>
              <a:defRPr/>
            </a:lvl3pPr>
            <a:lvl4pPr lvl="3" algn="l">
              <a:lnSpc>
                <a:spcPct val="115000"/>
              </a:lnSpc>
              <a:spcBef>
                <a:spcPts val="0"/>
              </a:spcBef>
              <a:spcAft>
                <a:spcPts val="0"/>
              </a:spcAft>
              <a:buSzPts val="1400"/>
              <a:buChar char="●"/>
              <a:defRPr/>
            </a:lvl4pPr>
            <a:lvl5pPr lvl="4" algn="l">
              <a:lnSpc>
                <a:spcPct val="115000"/>
              </a:lnSpc>
              <a:spcBef>
                <a:spcPts val="0"/>
              </a:spcBef>
              <a:spcAft>
                <a:spcPts val="0"/>
              </a:spcAft>
              <a:buSzPts val="1400"/>
              <a:buChar char="○"/>
              <a:defRPr/>
            </a:lvl5pPr>
            <a:lvl6pPr lvl="5" algn="l">
              <a:lnSpc>
                <a:spcPct val="115000"/>
              </a:lnSpc>
              <a:spcBef>
                <a:spcPts val="0"/>
              </a:spcBef>
              <a:spcAft>
                <a:spcPts val="0"/>
              </a:spcAft>
              <a:buSzPts val="1400"/>
              <a:buChar char="■"/>
              <a:defRPr/>
            </a:lvl6pPr>
            <a:lvl7pPr lvl="6" algn="l">
              <a:lnSpc>
                <a:spcPct val="115000"/>
              </a:lnSpc>
              <a:spcBef>
                <a:spcPts val="0"/>
              </a:spcBef>
              <a:spcAft>
                <a:spcPts val="0"/>
              </a:spcAft>
              <a:buSzPts val="1400"/>
              <a:buChar char="●"/>
              <a:defRPr/>
            </a:lvl7pPr>
            <a:lvl8pPr lvl="7" algn="l">
              <a:lnSpc>
                <a:spcPct val="115000"/>
              </a:lnSpc>
              <a:spcBef>
                <a:spcPts val="0"/>
              </a:spcBef>
              <a:spcAft>
                <a:spcPts val="0"/>
              </a:spcAft>
              <a:buSzPts val="1400"/>
              <a:buChar char="○"/>
              <a:defRPr/>
            </a:lvl8pPr>
            <a:lvl9pPr lvl="8" algn="l">
              <a:lnSpc>
                <a:spcPct val="115000"/>
              </a:lnSpc>
              <a:spcBef>
                <a:spcPts val="0"/>
              </a:spcBef>
              <a:spcAft>
                <a:spcPts val="0"/>
              </a:spcAft>
              <a:buSzPts val="1400"/>
              <a:buChar char="■"/>
              <a:defRPr/>
            </a:lvl9pPr>
          </a:lstStyle>
          <a:p/>
        </p:txBody>
      </p:sp>
      <p:sp>
        <p:nvSpPr>
          <p:cNvPr id="379" name="Google Shape;379;p30"/>
          <p:cNvSpPr/>
          <p:nvPr/>
        </p:nvSpPr>
        <p:spPr>
          <a:xfrm>
            <a:off x="210000" y="-1100"/>
            <a:ext cx="94200" cy="51435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 name="Google Shape;380;p30"/>
          <p:cNvSpPr/>
          <p:nvPr/>
        </p:nvSpPr>
        <p:spPr>
          <a:xfrm>
            <a:off x="405800" y="-1100"/>
            <a:ext cx="18900" cy="51435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 name="Google Shape;381;p30"/>
          <p:cNvSpPr/>
          <p:nvPr/>
        </p:nvSpPr>
        <p:spPr>
          <a:xfrm>
            <a:off x="89500" y="-1100"/>
            <a:ext cx="18900" cy="51435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 name="Google Shape;382;p30"/>
          <p:cNvSpPr/>
          <p:nvPr/>
        </p:nvSpPr>
        <p:spPr>
          <a:xfrm>
            <a:off x="8827250" y="-1100"/>
            <a:ext cx="94200" cy="51435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 name="Google Shape;383;p30"/>
          <p:cNvSpPr/>
          <p:nvPr/>
        </p:nvSpPr>
        <p:spPr>
          <a:xfrm>
            <a:off x="9023050" y="-1100"/>
            <a:ext cx="18900" cy="51435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 name="Google Shape;384;p30"/>
          <p:cNvSpPr/>
          <p:nvPr/>
        </p:nvSpPr>
        <p:spPr>
          <a:xfrm>
            <a:off x="8719300" y="-1100"/>
            <a:ext cx="18900" cy="51435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2">
    <p:spTree>
      <p:nvGrpSpPr>
        <p:cNvPr id="22" name="Shape 22"/>
        <p:cNvGrpSpPr/>
        <p:nvPr/>
      </p:nvGrpSpPr>
      <p:grpSpPr>
        <a:xfrm>
          <a:off x="0" y="0"/>
          <a:ext cx="0" cy="0"/>
          <a:chOff x="0" y="0"/>
          <a:chExt cx="0" cy="0"/>
        </a:xfrm>
      </p:grpSpPr>
      <p:pic>
        <p:nvPicPr>
          <p:cNvPr id="23" name="Google Shape;23;p4"/>
          <p:cNvPicPr preferRelativeResize="0"/>
          <p:nvPr/>
        </p:nvPicPr>
        <p:blipFill rotWithShape="1">
          <a:blip r:embed="rId2">
            <a:alphaModFix/>
          </a:blip>
          <a:srcRect b="0" l="0" r="0" t="0"/>
          <a:stretch/>
        </p:blipFill>
        <p:spPr>
          <a:xfrm flipH="1">
            <a:off x="2" y="0"/>
            <a:ext cx="9143986" cy="5143500"/>
          </a:xfrm>
          <a:prstGeom prst="rect">
            <a:avLst/>
          </a:prstGeom>
          <a:noFill/>
          <a:ln>
            <a:noFill/>
          </a:ln>
        </p:spPr>
      </p:pic>
      <p:sp>
        <p:nvSpPr>
          <p:cNvPr id="24" name="Google Shape;24;p4"/>
          <p:cNvSpPr/>
          <p:nvPr/>
        </p:nvSpPr>
        <p:spPr>
          <a:xfrm rot="5400000">
            <a:off x="5756150" y="2109300"/>
            <a:ext cx="5142300" cy="9237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4"/>
          <p:cNvSpPr/>
          <p:nvPr/>
        </p:nvSpPr>
        <p:spPr>
          <a:xfrm rot="5400000">
            <a:off x="4802625" y="2361600"/>
            <a:ext cx="5142300" cy="4191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4"/>
          <p:cNvSpPr/>
          <p:nvPr/>
        </p:nvSpPr>
        <p:spPr>
          <a:xfrm rot="5400000">
            <a:off x="4426875" y="2552400"/>
            <a:ext cx="5142300" cy="375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4"/>
          <p:cNvSpPr/>
          <p:nvPr/>
        </p:nvSpPr>
        <p:spPr>
          <a:xfrm>
            <a:off x="0" y="4555650"/>
            <a:ext cx="9144000" cy="5880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4"/>
          <p:cNvSpPr/>
          <p:nvPr/>
        </p:nvSpPr>
        <p:spPr>
          <a:xfrm>
            <a:off x="-8400" y="754175"/>
            <a:ext cx="5006100" cy="3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4"/>
          <p:cNvSpPr/>
          <p:nvPr/>
        </p:nvSpPr>
        <p:spPr>
          <a:xfrm>
            <a:off x="-1525" y="480376"/>
            <a:ext cx="1350437" cy="275614"/>
          </a:xfrm>
          <a:custGeom>
            <a:rect b="b" l="l" r="r" t="t"/>
            <a:pathLst>
              <a:path extrusionOk="0" h="13567" w="96305">
                <a:moveTo>
                  <a:pt x="0" y="0"/>
                </a:moveTo>
                <a:lnTo>
                  <a:pt x="80381" y="0"/>
                </a:lnTo>
                <a:lnTo>
                  <a:pt x="96305" y="13512"/>
                </a:lnTo>
                <a:lnTo>
                  <a:pt x="0" y="13567"/>
                </a:lnTo>
                <a:close/>
              </a:path>
            </a:pathLst>
          </a:custGeom>
          <a:solidFill>
            <a:schemeClr val="accent2"/>
          </a:solidFill>
          <a:ln>
            <a:noFill/>
          </a:ln>
        </p:spPr>
      </p:sp>
      <p:sp>
        <p:nvSpPr>
          <p:cNvPr id="30" name="Google Shape;30;p4"/>
          <p:cNvSpPr txBox="1"/>
          <p:nvPr/>
        </p:nvSpPr>
        <p:spPr>
          <a:xfrm>
            <a:off x="270725" y="381975"/>
            <a:ext cx="1071300" cy="320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900"/>
              <a:buFont typeface="Arial"/>
              <a:buNone/>
            </a:pPr>
            <a:r>
              <a:rPr b="1" i="0" lang="en" sz="1900" u="none" cap="none" strike="noStrike">
                <a:solidFill>
                  <a:schemeClr val="lt1"/>
                </a:solidFill>
                <a:latin typeface="Poppins"/>
                <a:ea typeface="Poppins"/>
                <a:cs typeface="Poppins"/>
                <a:sym typeface="Poppins"/>
              </a:rPr>
              <a:t>L I V E</a:t>
            </a:r>
            <a:endParaRPr b="1" i="0" sz="2300" u="none" cap="none" strike="noStrike">
              <a:solidFill>
                <a:schemeClr val="lt1"/>
              </a:solidFill>
              <a:latin typeface="Poppins"/>
              <a:ea typeface="Poppins"/>
              <a:cs typeface="Poppins"/>
              <a:sym typeface="Poppins"/>
            </a:endParaRPr>
          </a:p>
        </p:txBody>
      </p:sp>
      <p:sp>
        <p:nvSpPr>
          <p:cNvPr id="31" name="Google Shape;31;p4"/>
          <p:cNvSpPr txBox="1"/>
          <p:nvPr>
            <p:ph type="title"/>
          </p:nvPr>
        </p:nvSpPr>
        <p:spPr>
          <a:xfrm>
            <a:off x="590700" y="1479875"/>
            <a:ext cx="3981300" cy="1111800"/>
          </a:xfrm>
          <a:prstGeom prst="rect">
            <a:avLst/>
          </a:prstGeom>
          <a:noFill/>
          <a:ln>
            <a:noFill/>
          </a:ln>
        </p:spPr>
        <p:txBody>
          <a:bodyPr anchorCtr="0" anchor="ctr" bIns="91425" lIns="91425" spcFirstLastPara="1" rIns="91425" wrap="square" tIns="91425">
            <a:noAutofit/>
          </a:bodyPr>
          <a:lstStyle>
            <a:lvl1pPr lvl="0" algn="l">
              <a:lnSpc>
                <a:spcPct val="80000"/>
              </a:lnSpc>
              <a:spcBef>
                <a:spcPts val="0"/>
              </a:spcBef>
              <a:spcAft>
                <a:spcPts val="0"/>
              </a:spcAft>
              <a:buSzPts val="3600"/>
              <a:buNone/>
              <a:defRPr sz="7900">
                <a:solidFill>
                  <a:schemeClr val="lt1"/>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32" name="Google Shape;32;p4"/>
          <p:cNvSpPr txBox="1"/>
          <p:nvPr>
            <p:ph idx="1" type="subTitle"/>
          </p:nvPr>
        </p:nvSpPr>
        <p:spPr>
          <a:xfrm>
            <a:off x="631825" y="2591675"/>
            <a:ext cx="3809400" cy="921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sz="1600">
                <a:solidFill>
                  <a:schemeClr val="lt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5" name="Shape 385"/>
        <p:cNvGrpSpPr/>
        <p:nvPr/>
      </p:nvGrpSpPr>
      <p:grpSpPr>
        <a:xfrm>
          <a:off x="0" y="0"/>
          <a:ext cx="0" cy="0"/>
          <a:chOff x="0" y="0"/>
          <a:chExt cx="0" cy="0"/>
        </a:xfrm>
      </p:grpSpPr>
      <p:pic>
        <p:nvPicPr>
          <p:cNvPr id="386" name="Google Shape;386;p31"/>
          <p:cNvPicPr preferRelativeResize="0"/>
          <p:nvPr/>
        </p:nvPicPr>
        <p:blipFill rotWithShape="1">
          <a:blip r:embed="rId2">
            <a:alphaModFix/>
          </a:blip>
          <a:srcRect b="0" l="0" r="0" t="0"/>
          <a:stretch/>
        </p:blipFill>
        <p:spPr>
          <a:xfrm flipH="1">
            <a:off x="2" y="0"/>
            <a:ext cx="9143986" cy="5143500"/>
          </a:xfrm>
          <a:prstGeom prst="rect">
            <a:avLst/>
          </a:prstGeom>
          <a:noFill/>
          <a:ln>
            <a:noFill/>
          </a:ln>
        </p:spPr>
      </p:pic>
      <p:sp>
        <p:nvSpPr>
          <p:cNvPr id="387" name="Google Shape;387;p31"/>
          <p:cNvSpPr/>
          <p:nvPr/>
        </p:nvSpPr>
        <p:spPr>
          <a:xfrm rot="5400000">
            <a:off x="5756150" y="2109300"/>
            <a:ext cx="5142300" cy="9237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 name="Google Shape;388;p31"/>
          <p:cNvSpPr/>
          <p:nvPr/>
        </p:nvSpPr>
        <p:spPr>
          <a:xfrm rot="5400000">
            <a:off x="4802625" y="2361600"/>
            <a:ext cx="5142300" cy="4191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 name="Google Shape;389;p31"/>
          <p:cNvSpPr/>
          <p:nvPr/>
        </p:nvSpPr>
        <p:spPr>
          <a:xfrm rot="5400000">
            <a:off x="4426875" y="2552400"/>
            <a:ext cx="5142300" cy="375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 name="Google Shape;390;p31"/>
          <p:cNvSpPr/>
          <p:nvPr/>
        </p:nvSpPr>
        <p:spPr>
          <a:xfrm>
            <a:off x="608025" y="444750"/>
            <a:ext cx="4379700" cy="32319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Google Shape;391;p31"/>
          <p:cNvSpPr/>
          <p:nvPr/>
        </p:nvSpPr>
        <p:spPr>
          <a:xfrm>
            <a:off x="0" y="3866000"/>
            <a:ext cx="9144000" cy="12777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 name="Google Shape;392;p31"/>
          <p:cNvSpPr/>
          <p:nvPr/>
        </p:nvSpPr>
        <p:spPr>
          <a:xfrm>
            <a:off x="1348900" y="3866000"/>
            <a:ext cx="7795200" cy="7806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93" name="Google Shape;393;p31"/>
          <p:cNvSpPr/>
          <p:nvPr/>
        </p:nvSpPr>
        <p:spPr>
          <a:xfrm>
            <a:off x="-1525" y="3590376"/>
            <a:ext cx="1350437" cy="275614"/>
          </a:xfrm>
          <a:custGeom>
            <a:rect b="b" l="l" r="r" t="t"/>
            <a:pathLst>
              <a:path extrusionOk="0" h="13567" w="96305">
                <a:moveTo>
                  <a:pt x="0" y="0"/>
                </a:moveTo>
                <a:lnTo>
                  <a:pt x="80381" y="0"/>
                </a:lnTo>
                <a:lnTo>
                  <a:pt x="96305" y="13512"/>
                </a:lnTo>
                <a:lnTo>
                  <a:pt x="0" y="13567"/>
                </a:lnTo>
                <a:close/>
              </a:path>
            </a:pathLst>
          </a:custGeom>
          <a:solidFill>
            <a:schemeClr val="accent2"/>
          </a:solidFill>
          <a:ln>
            <a:noFill/>
          </a:ln>
        </p:spPr>
      </p:sp>
      <p:sp>
        <p:nvSpPr>
          <p:cNvPr id="394" name="Google Shape;394;p31"/>
          <p:cNvSpPr/>
          <p:nvPr/>
        </p:nvSpPr>
        <p:spPr>
          <a:xfrm>
            <a:off x="100175" y="3676638"/>
            <a:ext cx="101400" cy="1014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 name="Google Shape;395;p31"/>
          <p:cNvSpPr txBox="1"/>
          <p:nvPr/>
        </p:nvSpPr>
        <p:spPr>
          <a:xfrm>
            <a:off x="270725" y="3491975"/>
            <a:ext cx="1071300" cy="320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900"/>
              <a:buFont typeface="Arial"/>
              <a:buNone/>
            </a:pPr>
            <a:r>
              <a:rPr b="1" i="0" lang="en" sz="1900" u="none" cap="none" strike="noStrike">
                <a:solidFill>
                  <a:schemeClr val="lt1"/>
                </a:solidFill>
                <a:latin typeface="Poppins"/>
                <a:ea typeface="Poppins"/>
                <a:cs typeface="Poppins"/>
                <a:sym typeface="Poppins"/>
              </a:rPr>
              <a:t>L I V E</a:t>
            </a:r>
            <a:endParaRPr b="1" i="0" sz="2300" u="none" cap="none" strike="noStrike">
              <a:solidFill>
                <a:schemeClr val="lt1"/>
              </a:solidFill>
              <a:latin typeface="Poppins"/>
              <a:ea typeface="Poppins"/>
              <a:cs typeface="Poppins"/>
              <a:sym typeface="Poppins"/>
            </a:endParaRPr>
          </a:p>
        </p:txBody>
      </p:sp>
      <p:sp>
        <p:nvSpPr>
          <p:cNvPr id="396" name="Google Shape;396;p31"/>
          <p:cNvSpPr txBox="1"/>
          <p:nvPr>
            <p:ph type="title"/>
          </p:nvPr>
        </p:nvSpPr>
        <p:spPr>
          <a:xfrm>
            <a:off x="1434925" y="3982250"/>
            <a:ext cx="5024400" cy="646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600"/>
              <a:buNone/>
              <a:defRPr>
                <a:solidFill>
                  <a:schemeClr val="lt1"/>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97" name="Google Shape;397;p31"/>
          <p:cNvSpPr txBox="1"/>
          <p:nvPr>
            <p:ph idx="1" type="subTitle"/>
          </p:nvPr>
        </p:nvSpPr>
        <p:spPr>
          <a:xfrm>
            <a:off x="721100" y="715500"/>
            <a:ext cx="4150500" cy="2540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sz="1600"/>
            </a:lvl1pPr>
            <a:lvl2pPr lvl="1" algn="l">
              <a:lnSpc>
                <a:spcPct val="100000"/>
              </a:lnSpc>
              <a:spcBef>
                <a:spcPts val="0"/>
              </a:spcBef>
              <a:spcAft>
                <a:spcPts val="0"/>
              </a:spcAft>
              <a:buSzPts val="2800"/>
              <a:buNone/>
              <a:defRPr sz="2800"/>
            </a:lvl2pPr>
            <a:lvl3pPr lvl="2" algn="l">
              <a:lnSpc>
                <a:spcPct val="100000"/>
              </a:lnSpc>
              <a:spcBef>
                <a:spcPts val="0"/>
              </a:spcBef>
              <a:spcAft>
                <a:spcPts val="0"/>
              </a:spcAft>
              <a:buSzPts val="2800"/>
              <a:buNone/>
              <a:defRPr sz="2800"/>
            </a:lvl3pPr>
            <a:lvl4pPr lvl="3" algn="l">
              <a:lnSpc>
                <a:spcPct val="100000"/>
              </a:lnSpc>
              <a:spcBef>
                <a:spcPts val="0"/>
              </a:spcBef>
              <a:spcAft>
                <a:spcPts val="0"/>
              </a:spcAft>
              <a:buSzPts val="2800"/>
              <a:buNone/>
              <a:defRPr sz="2800"/>
            </a:lvl4pPr>
            <a:lvl5pPr lvl="4" algn="l">
              <a:lnSpc>
                <a:spcPct val="100000"/>
              </a:lnSpc>
              <a:spcBef>
                <a:spcPts val="0"/>
              </a:spcBef>
              <a:spcAft>
                <a:spcPts val="0"/>
              </a:spcAft>
              <a:buSzPts val="2800"/>
              <a:buNone/>
              <a:defRPr sz="2800"/>
            </a:lvl5pPr>
            <a:lvl6pPr lvl="5" algn="l">
              <a:lnSpc>
                <a:spcPct val="100000"/>
              </a:lnSpc>
              <a:spcBef>
                <a:spcPts val="0"/>
              </a:spcBef>
              <a:spcAft>
                <a:spcPts val="0"/>
              </a:spcAft>
              <a:buSzPts val="2800"/>
              <a:buNone/>
              <a:defRPr sz="2800"/>
            </a:lvl6pPr>
            <a:lvl7pPr lvl="6" algn="l">
              <a:lnSpc>
                <a:spcPct val="100000"/>
              </a:lnSpc>
              <a:spcBef>
                <a:spcPts val="0"/>
              </a:spcBef>
              <a:spcAft>
                <a:spcPts val="0"/>
              </a:spcAft>
              <a:buSzPts val="2800"/>
              <a:buNone/>
              <a:defRPr sz="2800"/>
            </a:lvl7pPr>
            <a:lvl8pPr lvl="7" algn="l">
              <a:lnSpc>
                <a:spcPct val="100000"/>
              </a:lnSpc>
              <a:spcBef>
                <a:spcPts val="0"/>
              </a:spcBef>
              <a:spcAft>
                <a:spcPts val="0"/>
              </a:spcAft>
              <a:buSzPts val="2800"/>
              <a:buNone/>
              <a:defRPr sz="2800"/>
            </a:lvl8pPr>
            <a:lvl9pPr lvl="8" algn="l">
              <a:lnSpc>
                <a:spcPct val="100000"/>
              </a:lnSpc>
              <a:spcBef>
                <a:spcPts val="0"/>
              </a:spcBef>
              <a:spcAft>
                <a:spcPts val="0"/>
              </a:spcAft>
              <a:buSzPts val="2800"/>
              <a:buNone/>
              <a:defRPr sz="2800"/>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398" name="Shape 398"/>
        <p:cNvGrpSpPr/>
        <p:nvPr/>
      </p:nvGrpSpPr>
      <p:grpSpPr>
        <a:xfrm>
          <a:off x="0" y="0"/>
          <a:ext cx="0" cy="0"/>
          <a:chOff x="0" y="0"/>
          <a:chExt cx="0" cy="0"/>
        </a:xfrm>
      </p:grpSpPr>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9">
    <p:spTree>
      <p:nvGrpSpPr>
        <p:cNvPr id="399" name="Shape 399"/>
        <p:cNvGrpSpPr/>
        <p:nvPr/>
      </p:nvGrpSpPr>
      <p:grpSpPr>
        <a:xfrm>
          <a:off x="0" y="0"/>
          <a:ext cx="0" cy="0"/>
          <a:chOff x="0" y="0"/>
          <a:chExt cx="0" cy="0"/>
        </a:xfrm>
      </p:grpSpPr>
      <p:sp>
        <p:nvSpPr>
          <p:cNvPr id="400" name="Google Shape;400;p33"/>
          <p:cNvSpPr txBox="1"/>
          <p:nvPr>
            <p:ph type="title"/>
          </p:nvPr>
        </p:nvSpPr>
        <p:spPr>
          <a:xfrm>
            <a:off x="786925" y="2690325"/>
            <a:ext cx="2265600" cy="861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0000"/>
              <a:buNone/>
              <a:defRPr sz="4500">
                <a:solidFill>
                  <a:schemeClr val="accent2"/>
                </a:solidFill>
              </a:defRPr>
            </a:lvl1pPr>
            <a:lvl2pPr lvl="1" algn="ctr">
              <a:lnSpc>
                <a:spcPct val="100000"/>
              </a:lnSpc>
              <a:spcBef>
                <a:spcPts val="0"/>
              </a:spcBef>
              <a:spcAft>
                <a:spcPts val="0"/>
              </a:spcAft>
              <a:buSzPts val="11600"/>
              <a:buNone/>
              <a:defRPr sz="11600"/>
            </a:lvl2pPr>
            <a:lvl3pPr lvl="2" algn="ctr">
              <a:lnSpc>
                <a:spcPct val="100000"/>
              </a:lnSpc>
              <a:spcBef>
                <a:spcPts val="0"/>
              </a:spcBef>
              <a:spcAft>
                <a:spcPts val="0"/>
              </a:spcAft>
              <a:buSzPts val="11600"/>
              <a:buNone/>
              <a:defRPr sz="11600"/>
            </a:lvl3pPr>
            <a:lvl4pPr lvl="3" algn="ctr">
              <a:lnSpc>
                <a:spcPct val="100000"/>
              </a:lnSpc>
              <a:spcBef>
                <a:spcPts val="0"/>
              </a:spcBef>
              <a:spcAft>
                <a:spcPts val="0"/>
              </a:spcAft>
              <a:buSzPts val="11600"/>
              <a:buNone/>
              <a:defRPr sz="11600"/>
            </a:lvl4pPr>
            <a:lvl5pPr lvl="4" algn="ctr">
              <a:lnSpc>
                <a:spcPct val="100000"/>
              </a:lnSpc>
              <a:spcBef>
                <a:spcPts val="0"/>
              </a:spcBef>
              <a:spcAft>
                <a:spcPts val="0"/>
              </a:spcAft>
              <a:buSzPts val="11600"/>
              <a:buNone/>
              <a:defRPr sz="11600"/>
            </a:lvl5pPr>
            <a:lvl6pPr lvl="5" algn="ctr">
              <a:lnSpc>
                <a:spcPct val="100000"/>
              </a:lnSpc>
              <a:spcBef>
                <a:spcPts val="0"/>
              </a:spcBef>
              <a:spcAft>
                <a:spcPts val="0"/>
              </a:spcAft>
              <a:buSzPts val="11600"/>
              <a:buNone/>
              <a:defRPr sz="11600"/>
            </a:lvl6pPr>
            <a:lvl7pPr lvl="6" algn="ctr">
              <a:lnSpc>
                <a:spcPct val="100000"/>
              </a:lnSpc>
              <a:spcBef>
                <a:spcPts val="0"/>
              </a:spcBef>
              <a:spcAft>
                <a:spcPts val="0"/>
              </a:spcAft>
              <a:buSzPts val="11600"/>
              <a:buNone/>
              <a:defRPr sz="11600"/>
            </a:lvl7pPr>
            <a:lvl8pPr lvl="7" algn="ctr">
              <a:lnSpc>
                <a:spcPct val="100000"/>
              </a:lnSpc>
              <a:spcBef>
                <a:spcPts val="0"/>
              </a:spcBef>
              <a:spcAft>
                <a:spcPts val="0"/>
              </a:spcAft>
              <a:buSzPts val="11600"/>
              <a:buNone/>
              <a:defRPr sz="11600"/>
            </a:lvl8pPr>
            <a:lvl9pPr lvl="8" algn="ctr">
              <a:lnSpc>
                <a:spcPct val="100000"/>
              </a:lnSpc>
              <a:spcBef>
                <a:spcPts val="0"/>
              </a:spcBef>
              <a:spcAft>
                <a:spcPts val="0"/>
              </a:spcAft>
              <a:buSzPts val="11600"/>
              <a:buNone/>
              <a:defRPr sz="11600"/>
            </a:lvl9pPr>
          </a:lstStyle>
          <a:p/>
        </p:txBody>
      </p:sp>
      <p:sp>
        <p:nvSpPr>
          <p:cNvPr id="401" name="Google Shape;401;p33"/>
          <p:cNvSpPr txBox="1"/>
          <p:nvPr>
            <p:ph idx="2" type="title"/>
          </p:nvPr>
        </p:nvSpPr>
        <p:spPr>
          <a:xfrm>
            <a:off x="3445425" y="2690325"/>
            <a:ext cx="2265600" cy="861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0000"/>
              <a:buNone/>
              <a:defRPr sz="4500">
                <a:solidFill>
                  <a:schemeClr val="accent1"/>
                </a:solidFill>
              </a:defRPr>
            </a:lvl1pPr>
            <a:lvl2pPr lvl="1" algn="ctr">
              <a:lnSpc>
                <a:spcPct val="100000"/>
              </a:lnSpc>
              <a:spcBef>
                <a:spcPts val="0"/>
              </a:spcBef>
              <a:spcAft>
                <a:spcPts val="0"/>
              </a:spcAft>
              <a:buSzPts val="11600"/>
              <a:buNone/>
              <a:defRPr sz="11600"/>
            </a:lvl2pPr>
            <a:lvl3pPr lvl="2" algn="ctr">
              <a:lnSpc>
                <a:spcPct val="100000"/>
              </a:lnSpc>
              <a:spcBef>
                <a:spcPts val="0"/>
              </a:spcBef>
              <a:spcAft>
                <a:spcPts val="0"/>
              </a:spcAft>
              <a:buSzPts val="11600"/>
              <a:buNone/>
              <a:defRPr sz="11600"/>
            </a:lvl3pPr>
            <a:lvl4pPr lvl="3" algn="ctr">
              <a:lnSpc>
                <a:spcPct val="100000"/>
              </a:lnSpc>
              <a:spcBef>
                <a:spcPts val="0"/>
              </a:spcBef>
              <a:spcAft>
                <a:spcPts val="0"/>
              </a:spcAft>
              <a:buSzPts val="11600"/>
              <a:buNone/>
              <a:defRPr sz="11600"/>
            </a:lvl4pPr>
            <a:lvl5pPr lvl="4" algn="ctr">
              <a:lnSpc>
                <a:spcPct val="100000"/>
              </a:lnSpc>
              <a:spcBef>
                <a:spcPts val="0"/>
              </a:spcBef>
              <a:spcAft>
                <a:spcPts val="0"/>
              </a:spcAft>
              <a:buSzPts val="11600"/>
              <a:buNone/>
              <a:defRPr sz="11600"/>
            </a:lvl5pPr>
            <a:lvl6pPr lvl="5" algn="ctr">
              <a:lnSpc>
                <a:spcPct val="100000"/>
              </a:lnSpc>
              <a:spcBef>
                <a:spcPts val="0"/>
              </a:spcBef>
              <a:spcAft>
                <a:spcPts val="0"/>
              </a:spcAft>
              <a:buSzPts val="11600"/>
              <a:buNone/>
              <a:defRPr sz="11600"/>
            </a:lvl6pPr>
            <a:lvl7pPr lvl="6" algn="ctr">
              <a:lnSpc>
                <a:spcPct val="100000"/>
              </a:lnSpc>
              <a:spcBef>
                <a:spcPts val="0"/>
              </a:spcBef>
              <a:spcAft>
                <a:spcPts val="0"/>
              </a:spcAft>
              <a:buSzPts val="11600"/>
              <a:buNone/>
              <a:defRPr sz="11600"/>
            </a:lvl7pPr>
            <a:lvl8pPr lvl="7" algn="ctr">
              <a:lnSpc>
                <a:spcPct val="100000"/>
              </a:lnSpc>
              <a:spcBef>
                <a:spcPts val="0"/>
              </a:spcBef>
              <a:spcAft>
                <a:spcPts val="0"/>
              </a:spcAft>
              <a:buSzPts val="11600"/>
              <a:buNone/>
              <a:defRPr sz="11600"/>
            </a:lvl8pPr>
            <a:lvl9pPr lvl="8" algn="ctr">
              <a:lnSpc>
                <a:spcPct val="100000"/>
              </a:lnSpc>
              <a:spcBef>
                <a:spcPts val="0"/>
              </a:spcBef>
              <a:spcAft>
                <a:spcPts val="0"/>
              </a:spcAft>
              <a:buSzPts val="11600"/>
              <a:buNone/>
              <a:defRPr sz="11600"/>
            </a:lvl9pPr>
          </a:lstStyle>
          <a:p/>
        </p:txBody>
      </p:sp>
      <p:sp>
        <p:nvSpPr>
          <p:cNvPr id="402" name="Google Shape;402;p33"/>
          <p:cNvSpPr txBox="1"/>
          <p:nvPr>
            <p:ph idx="3" type="title"/>
          </p:nvPr>
        </p:nvSpPr>
        <p:spPr>
          <a:xfrm>
            <a:off x="6103925" y="2690325"/>
            <a:ext cx="2265600" cy="861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0000"/>
              <a:buNone/>
              <a:defRPr sz="4500">
                <a:solidFill>
                  <a:schemeClr val="lt2"/>
                </a:solidFill>
              </a:defRPr>
            </a:lvl1pPr>
            <a:lvl2pPr lvl="1" algn="ctr">
              <a:lnSpc>
                <a:spcPct val="100000"/>
              </a:lnSpc>
              <a:spcBef>
                <a:spcPts val="0"/>
              </a:spcBef>
              <a:spcAft>
                <a:spcPts val="0"/>
              </a:spcAft>
              <a:buSzPts val="11600"/>
              <a:buNone/>
              <a:defRPr sz="11600"/>
            </a:lvl2pPr>
            <a:lvl3pPr lvl="2" algn="ctr">
              <a:lnSpc>
                <a:spcPct val="100000"/>
              </a:lnSpc>
              <a:spcBef>
                <a:spcPts val="0"/>
              </a:spcBef>
              <a:spcAft>
                <a:spcPts val="0"/>
              </a:spcAft>
              <a:buSzPts val="11600"/>
              <a:buNone/>
              <a:defRPr sz="11600"/>
            </a:lvl3pPr>
            <a:lvl4pPr lvl="3" algn="ctr">
              <a:lnSpc>
                <a:spcPct val="100000"/>
              </a:lnSpc>
              <a:spcBef>
                <a:spcPts val="0"/>
              </a:spcBef>
              <a:spcAft>
                <a:spcPts val="0"/>
              </a:spcAft>
              <a:buSzPts val="11600"/>
              <a:buNone/>
              <a:defRPr sz="11600"/>
            </a:lvl4pPr>
            <a:lvl5pPr lvl="4" algn="ctr">
              <a:lnSpc>
                <a:spcPct val="100000"/>
              </a:lnSpc>
              <a:spcBef>
                <a:spcPts val="0"/>
              </a:spcBef>
              <a:spcAft>
                <a:spcPts val="0"/>
              </a:spcAft>
              <a:buSzPts val="11600"/>
              <a:buNone/>
              <a:defRPr sz="11600"/>
            </a:lvl5pPr>
            <a:lvl6pPr lvl="5" algn="ctr">
              <a:lnSpc>
                <a:spcPct val="100000"/>
              </a:lnSpc>
              <a:spcBef>
                <a:spcPts val="0"/>
              </a:spcBef>
              <a:spcAft>
                <a:spcPts val="0"/>
              </a:spcAft>
              <a:buSzPts val="11600"/>
              <a:buNone/>
              <a:defRPr sz="11600"/>
            </a:lvl6pPr>
            <a:lvl7pPr lvl="6" algn="ctr">
              <a:lnSpc>
                <a:spcPct val="100000"/>
              </a:lnSpc>
              <a:spcBef>
                <a:spcPts val="0"/>
              </a:spcBef>
              <a:spcAft>
                <a:spcPts val="0"/>
              </a:spcAft>
              <a:buSzPts val="11600"/>
              <a:buNone/>
              <a:defRPr sz="11600"/>
            </a:lvl7pPr>
            <a:lvl8pPr lvl="7" algn="ctr">
              <a:lnSpc>
                <a:spcPct val="100000"/>
              </a:lnSpc>
              <a:spcBef>
                <a:spcPts val="0"/>
              </a:spcBef>
              <a:spcAft>
                <a:spcPts val="0"/>
              </a:spcAft>
              <a:buSzPts val="11600"/>
              <a:buNone/>
              <a:defRPr sz="11600"/>
            </a:lvl8pPr>
            <a:lvl9pPr lvl="8" algn="ctr">
              <a:lnSpc>
                <a:spcPct val="100000"/>
              </a:lnSpc>
              <a:spcBef>
                <a:spcPts val="0"/>
              </a:spcBef>
              <a:spcAft>
                <a:spcPts val="0"/>
              </a:spcAft>
              <a:buSzPts val="11600"/>
              <a:buNone/>
              <a:defRPr sz="11600"/>
            </a:lvl9pPr>
          </a:lstStyle>
          <a:p/>
        </p:txBody>
      </p:sp>
      <p:sp>
        <p:nvSpPr>
          <p:cNvPr id="403" name="Google Shape;403;p33"/>
          <p:cNvSpPr txBox="1"/>
          <p:nvPr>
            <p:ph idx="4" type="title"/>
          </p:nvPr>
        </p:nvSpPr>
        <p:spPr>
          <a:xfrm>
            <a:off x="740125" y="445025"/>
            <a:ext cx="76761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600"/>
              <a:buNone/>
              <a:defRPr>
                <a:solidFill>
                  <a:schemeClr val="dk1"/>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04" name="Google Shape;404;p33"/>
          <p:cNvSpPr txBox="1"/>
          <p:nvPr>
            <p:ph idx="1" type="subTitle"/>
          </p:nvPr>
        </p:nvSpPr>
        <p:spPr>
          <a:xfrm>
            <a:off x="740125" y="3388200"/>
            <a:ext cx="2359200" cy="724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0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5" name="Google Shape;405;p33"/>
          <p:cNvSpPr txBox="1"/>
          <p:nvPr>
            <p:ph idx="5" type="subTitle"/>
          </p:nvPr>
        </p:nvSpPr>
        <p:spPr>
          <a:xfrm>
            <a:off x="3398625" y="3388200"/>
            <a:ext cx="2359200" cy="724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0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6" name="Google Shape;406;p33"/>
          <p:cNvSpPr txBox="1"/>
          <p:nvPr>
            <p:ph idx="6" type="subTitle"/>
          </p:nvPr>
        </p:nvSpPr>
        <p:spPr>
          <a:xfrm>
            <a:off x="6057125" y="3388200"/>
            <a:ext cx="2359200" cy="724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0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7" name="Google Shape;407;p33"/>
          <p:cNvSpPr/>
          <p:nvPr/>
        </p:nvSpPr>
        <p:spPr>
          <a:xfrm>
            <a:off x="8634675" y="-20475"/>
            <a:ext cx="926100" cy="5177100"/>
          </a:xfrm>
          <a:prstGeom prst="parallelogram">
            <a:avLst>
              <a:gd fmla="val 79179" name="adj"/>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08" name="Google Shape;408;p33"/>
          <p:cNvCxnSpPr/>
          <p:nvPr/>
        </p:nvCxnSpPr>
        <p:spPr>
          <a:xfrm flipH="1">
            <a:off x="8490301" y="-2700"/>
            <a:ext cx="744900" cy="5210400"/>
          </a:xfrm>
          <a:prstGeom prst="straightConnector1">
            <a:avLst/>
          </a:prstGeom>
          <a:noFill/>
          <a:ln cap="flat" cmpd="sng" w="76200">
            <a:solidFill>
              <a:schemeClr val="accent2"/>
            </a:solidFill>
            <a:prstDash val="solid"/>
            <a:round/>
            <a:headEnd len="sm" w="sm" type="none"/>
            <a:tailEnd len="sm" w="sm" type="none"/>
          </a:ln>
        </p:spPr>
      </p:cxnSp>
      <p:sp>
        <p:nvSpPr>
          <p:cNvPr id="409" name="Google Shape;409;p33"/>
          <p:cNvSpPr/>
          <p:nvPr/>
        </p:nvSpPr>
        <p:spPr>
          <a:xfrm>
            <a:off x="-24675" y="-21750"/>
            <a:ext cx="607900" cy="4227675"/>
          </a:xfrm>
          <a:custGeom>
            <a:rect b="b" l="l" r="r" t="t"/>
            <a:pathLst>
              <a:path extrusionOk="0" h="169107" w="24316">
                <a:moveTo>
                  <a:pt x="24316" y="98"/>
                </a:moveTo>
                <a:lnTo>
                  <a:pt x="0" y="169107"/>
                </a:lnTo>
                <a:lnTo>
                  <a:pt x="57" y="0"/>
                </a:lnTo>
                <a:close/>
              </a:path>
            </a:pathLst>
          </a:custGeom>
          <a:solidFill>
            <a:schemeClr val="accent2"/>
          </a:solidFill>
          <a:ln>
            <a:noFill/>
          </a:ln>
        </p:spPr>
      </p:sp>
      <p:cxnSp>
        <p:nvCxnSpPr>
          <p:cNvPr id="410" name="Google Shape;410;p33"/>
          <p:cNvCxnSpPr/>
          <p:nvPr/>
        </p:nvCxnSpPr>
        <p:spPr>
          <a:xfrm flipH="1">
            <a:off x="33451" y="-11575"/>
            <a:ext cx="744900" cy="5210400"/>
          </a:xfrm>
          <a:prstGeom prst="straightConnector1">
            <a:avLst/>
          </a:prstGeom>
          <a:noFill/>
          <a:ln cap="flat" cmpd="sng" w="76200">
            <a:solidFill>
              <a:schemeClr val="accent2"/>
            </a:solidFill>
            <a:prstDash val="solid"/>
            <a:round/>
            <a:headEnd len="sm" w="sm" type="none"/>
            <a:tailEnd len="sm" w="sm" type="none"/>
          </a:ln>
        </p:spPr>
      </p:cxnSp>
      <p:sp>
        <p:nvSpPr>
          <p:cNvPr id="411" name="Google Shape;411;p33"/>
          <p:cNvSpPr/>
          <p:nvPr/>
        </p:nvSpPr>
        <p:spPr>
          <a:xfrm>
            <a:off x="-41400" y="4647225"/>
            <a:ext cx="9228600" cy="4965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8_1">
    <p:spTree>
      <p:nvGrpSpPr>
        <p:cNvPr id="412" name="Shape 412"/>
        <p:cNvGrpSpPr/>
        <p:nvPr/>
      </p:nvGrpSpPr>
      <p:grpSpPr>
        <a:xfrm>
          <a:off x="0" y="0"/>
          <a:ext cx="0" cy="0"/>
          <a:chOff x="0" y="0"/>
          <a:chExt cx="0" cy="0"/>
        </a:xfrm>
      </p:grpSpPr>
      <p:sp>
        <p:nvSpPr>
          <p:cNvPr id="413" name="Google Shape;413;p34"/>
          <p:cNvSpPr txBox="1"/>
          <p:nvPr>
            <p:ph type="title"/>
          </p:nvPr>
        </p:nvSpPr>
        <p:spPr>
          <a:xfrm>
            <a:off x="906900" y="1813050"/>
            <a:ext cx="3390300" cy="4998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2600"/>
              <a:buNone/>
              <a:defRPr sz="2500">
                <a:solidFill>
                  <a:schemeClr val="dk1"/>
                </a:solidFill>
              </a:defRPr>
            </a:lvl1pPr>
            <a:lvl2pPr lvl="1" algn="r">
              <a:lnSpc>
                <a:spcPct val="100000"/>
              </a:lnSpc>
              <a:spcBef>
                <a:spcPts val="0"/>
              </a:spcBef>
              <a:spcAft>
                <a:spcPts val="0"/>
              </a:spcAft>
              <a:buSzPts val="2800"/>
              <a:buNone/>
              <a:defRPr/>
            </a:lvl2pPr>
            <a:lvl3pPr lvl="2" algn="r">
              <a:lnSpc>
                <a:spcPct val="100000"/>
              </a:lnSpc>
              <a:spcBef>
                <a:spcPts val="0"/>
              </a:spcBef>
              <a:spcAft>
                <a:spcPts val="0"/>
              </a:spcAft>
              <a:buSzPts val="2800"/>
              <a:buNone/>
              <a:defRPr/>
            </a:lvl3pPr>
            <a:lvl4pPr lvl="3" algn="r">
              <a:lnSpc>
                <a:spcPct val="100000"/>
              </a:lnSpc>
              <a:spcBef>
                <a:spcPts val="0"/>
              </a:spcBef>
              <a:spcAft>
                <a:spcPts val="0"/>
              </a:spcAft>
              <a:buSzPts val="2800"/>
              <a:buNone/>
              <a:defRPr/>
            </a:lvl4pPr>
            <a:lvl5pPr lvl="4" algn="r">
              <a:lnSpc>
                <a:spcPct val="100000"/>
              </a:lnSpc>
              <a:spcBef>
                <a:spcPts val="0"/>
              </a:spcBef>
              <a:spcAft>
                <a:spcPts val="0"/>
              </a:spcAft>
              <a:buSzPts val="2800"/>
              <a:buNone/>
              <a:defRPr/>
            </a:lvl5pPr>
            <a:lvl6pPr lvl="5" algn="r">
              <a:lnSpc>
                <a:spcPct val="100000"/>
              </a:lnSpc>
              <a:spcBef>
                <a:spcPts val="0"/>
              </a:spcBef>
              <a:spcAft>
                <a:spcPts val="0"/>
              </a:spcAft>
              <a:buSzPts val="2800"/>
              <a:buNone/>
              <a:defRPr/>
            </a:lvl6pPr>
            <a:lvl7pPr lvl="6" algn="r">
              <a:lnSpc>
                <a:spcPct val="100000"/>
              </a:lnSpc>
              <a:spcBef>
                <a:spcPts val="0"/>
              </a:spcBef>
              <a:spcAft>
                <a:spcPts val="0"/>
              </a:spcAft>
              <a:buSzPts val="2800"/>
              <a:buNone/>
              <a:defRPr/>
            </a:lvl7pPr>
            <a:lvl8pPr lvl="7" algn="r">
              <a:lnSpc>
                <a:spcPct val="100000"/>
              </a:lnSpc>
              <a:spcBef>
                <a:spcPts val="0"/>
              </a:spcBef>
              <a:spcAft>
                <a:spcPts val="0"/>
              </a:spcAft>
              <a:buSzPts val="2800"/>
              <a:buNone/>
              <a:defRPr/>
            </a:lvl8pPr>
            <a:lvl9pPr lvl="8" algn="r">
              <a:lnSpc>
                <a:spcPct val="100000"/>
              </a:lnSpc>
              <a:spcBef>
                <a:spcPts val="0"/>
              </a:spcBef>
              <a:spcAft>
                <a:spcPts val="0"/>
              </a:spcAft>
              <a:buSzPts val="2800"/>
              <a:buNone/>
              <a:defRPr/>
            </a:lvl9pPr>
          </a:lstStyle>
          <a:p/>
        </p:txBody>
      </p:sp>
      <p:sp>
        <p:nvSpPr>
          <p:cNvPr id="414" name="Google Shape;414;p34"/>
          <p:cNvSpPr txBox="1"/>
          <p:nvPr>
            <p:ph idx="1" type="subTitle"/>
          </p:nvPr>
        </p:nvSpPr>
        <p:spPr>
          <a:xfrm>
            <a:off x="548250" y="2397350"/>
            <a:ext cx="3696000" cy="10017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2800"/>
              <a:buNone/>
              <a:defRPr sz="1600"/>
            </a:lvl1pPr>
            <a:lvl2pPr lvl="1" algn="r">
              <a:lnSpc>
                <a:spcPct val="100000"/>
              </a:lnSpc>
              <a:spcBef>
                <a:spcPts val="0"/>
              </a:spcBef>
              <a:spcAft>
                <a:spcPts val="0"/>
              </a:spcAft>
              <a:buSzPts val="2800"/>
              <a:buNone/>
              <a:defRPr sz="2800"/>
            </a:lvl2pPr>
            <a:lvl3pPr lvl="2" algn="r">
              <a:lnSpc>
                <a:spcPct val="100000"/>
              </a:lnSpc>
              <a:spcBef>
                <a:spcPts val="0"/>
              </a:spcBef>
              <a:spcAft>
                <a:spcPts val="0"/>
              </a:spcAft>
              <a:buSzPts val="2800"/>
              <a:buNone/>
              <a:defRPr sz="2800"/>
            </a:lvl3pPr>
            <a:lvl4pPr lvl="3" algn="r">
              <a:lnSpc>
                <a:spcPct val="100000"/>
              </a:lnSpc>
              <a:spcBef>
                <a:spcPts val="0"/>
              </a:spcBef>
              <a:spcAft>
                <a:spcPts val="0"/>
              </a:spcAft>
              <a:buSzPts val="2800"/>
              <a:buNone/>
              <a:defRPr sz="2800"/>
            </a:lvl4pPr>
            <a:lvl5pPr lvl="4" algn="r">
              <a:lnSpc>
                <a:spcPct val="100000"/>
              </a:lnSpc>
              <a:spcBef>
                <a:spcPts val="0"/>
              </a:spcBef>
              <a:spcAft>
                <a:spcPts val="0"/>
              </a:spcAft>
              <a:buSzPts val="2800"/>
              <a:buNone/>
              <a:defRPr sz="2800"/>
            </a:lvl5pPr>
            <a:lvl6pPr lvl="5" algn="r">
              <a:lnSpc>
                <a:spcPct val="100000"/>
              </a:lnSpc>
              <a:spcBef>
                <a:spcPts val="0"/>
              </a:spcBef>
              <a:spcAft>
                <a:spcPts val="0"/>
              </a:spcAft>
              <a:buSzPts val="2800"/>
              <a:buNone/>
              <a:defRPr sz="2800"/>
            </a:lvl6pPr>
            <a:lvl7pPr lvl="6" algn="r">
              <a:lnSpc>
                <a:spcPct val="100000"/>
              </a:lnSpc>
              <a:spcBef>
                <a:spcPts val="0"/>
              </a:spcBef>
              <a:spcAft>
                <a:spcPts val="0"/>
              </a:spcAft>
              <a:buSzPts val="2800"/>
              <a:buNone/>
              <a:defRPr sz="2800"/>
            </a:lvl7pPr>
            <a:lvl8pPr lvl="7" algn="r">
              <a:lnSpc>
                <a:spcPct val="100000"/>
              </a:lnSpc>
              <a:spcBef>
                <a:spcPts val="0"/>
              </a:spcBef>
              <a:spcAft>
                <a:spcPts val="0"/>
              </a:spcAft>
              <a:buSzPts val="2800"/>
              <a:buNone/>
              <a:defRPr sz="2800"/>
            </a:lvl8pPr>
            <a:lvl9pPr lvl="8" algn="r">
              <a:lnSpc>
                <a:spcPct val="100000"/>
              </a:lnSpc>
              <a:spcBef>
                <a:spcPts val="0"/>
              </a:spcBef>
              <a:spcAft>
                <a:spcPts val="0"/>
              </a:spcAft>
              <a:buSzPts val="2800"/>
              <a:buNone/>
              <a:defRPr sz="2800"/>
            </a:lvl9pPr>
          </a:lstStyle>
          <a:p/>
        </p:txBody>
      </p:sp>
      <p:sp>
        <p:nvSpPr>
          <p:cNvPr id="415" name="Google Shape;415;p34"/>
          <p:cNvSpPr/>
          <p:nvPr/>
        </p:nvSpPr>
        <p:spPr>
          <a:xfrm rot="5400000">
            <a:off x="5332363" y="2553000"/>
            <a:ext cx="5172600" cy="375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 name="Google Shape;416;p34"/>
          <p:cNvSpPr/>
          <p:nvPr/>
        </p:nvSpPr>
        <p:spPr>
          <a:xfrm rot="5400000">
            <a:off x="5160700" y="2538675"/>
            <a:ext cx="5172600" cy="375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 name="Google Shape;417;p34"/>
          <p:cNvSpPr/>
          <p:nvPr/>
        </p:nvSpPr>
        <p:spPr>
          <a:xfrm rot="5400000">
            <a:off x="6336963" y="2456325"/>
            <a:ext cx="5172600" cy="2022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 name="Google Shape;418;p34"/>
          <p:cNvSpPr/>
          <p:nvPr/>
        </p:nvSpPr>
        <p:spPr>
          <a:xfrm rot="5400000">
            <a:off x="5793494" y="2241675"/>
            <a:ext cx="5172600" cy="6315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 name="Google Shape;419;p34"/>
          <p:cNvSpPr/>
          <p:nvPr/>
        </p:nvSpPr>
        <p:spPr>
          <a:xfrm rot="5400000">
            <a:off x="-2138800" y="2347875"/>
            <a:ext cx="5172600" cy="4191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 name="Google Shape;420;p34"/>
          <p:cNvSpPr/>
          <p:nvPr/>
        </p:nvSpPr>
        <p:spPr>
          <a:xfrm rot="5400000">
            <a:off x="-2442850" y="2538675"/>
            <a:ext cx="5172600" cy="375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 name="Google Shape;421;p34"/>
          <p:cNvSpPr/>
          <p:nvPr/>
        </p:nvSpPr>
        <p:spPr>
          <a:xfrm>
            <a:off x="0" y="4555650"/>
            <a:ext cx="9144000" cy="5880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13">
    <p:spTree>
      <p:nvGrpSpPr>
        <p:cNvPr id="422" name="Shape 422"/>
        <p:cNvGrpSpPr/>
        <p:nvPr/>
      </p:nvGrpSpPr>
      <p:grpSpPr>
        <a:xfrm>
          <a:off x="0" y="0"/>
          <a:ext cx="0" cy="0"/>
          <a:chOff x="0" y="0"/>
          <a:chExt cx="0" cy="0"/>
        </a:xfrm>
      </p:grpSpPr>
      <p:sp>
        <p:nvSpPr>
          <p:cNvPr id="423" name="Google Shape;423;p35"/>
          <p:cNvSpPr txBox="1"/>
          <p:nvPr>
            <p:ph type="title"/>
          </p:nvPr>
        </p:nvSpPr>
        <p:spPr>
          <a:xfrm>
            <a:off x="678700" y="445025"/>
            <a:ext cx="5087100" cy="519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600"/>
              <a:buNone/>
              <a:defRPr>
                <a:solidFill>
                  <a:schemeClr val="dk1"/>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24" name="Google Shape;424;p35"/>
          <p:cNvSpPr txBox="1"/>
          <p:nvPr>
            <p:ph idx="1" type="subTitle"/>
          </p:nvPr>
        </p:nvSpPr>
        <p:spPr>
          <a:xfrm>
            <a:off x="721100" y="1690475"/>
            <a:ext cx="5529300" cy="2724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Char char="●"/>
              <a:defRPr sz="1400"/>
            </a:lvl1pPr>
            <a:lvl2pPr lvl="1" algn="l">
              <a:lnSpc>
                <a:spcPct val="115000"/>
              </a:lnSpc>
              <a:spcBef>
                <a:spcPts val="0"/>
              </a:spcBef>
              <a:spcAft>
                <a:spcPts val="0"/>
              </a:spcAft>
              <a:buSzPts val="1400"/>
              <a:buChar char="○"/>
              <a:defRPr/>
            </a:lvl2pPr>
            <a:lvl3pPr lvl="2" algn="l">
              <a:lnSpc>
                <a:spcPct val="115000"/>
              </a:lnSpc>
              <a:spcBef>
                <a:spcPts val="0"/>
              </a:spcBef>
              <a:spcAft>
                <a:spcPts val="0"/>
              </a:spcAft>
              <a:buSzPts val="1400"/>
              <a:buChar char="■"/>
              <a:defRPr/>
            </a:lvl3pPr>
            <a:lvl4pPr lvl="3" algn="l">
              <a:lnSpc>
                <a:spcPct val="115000"/>
              </a:lnSpc>
              <a:spcBef>
                <a:spcPts val="0"/>
              </a:spcBef>
              <a:spcAft>
                <a:spcPts val="0"/>
              </a:spcAft>
              <a:buSzPts val="1400"/>
              <a:buChar char="●"/>
              <a:defRPr/>
            </a:lvl4pPr>
            <a:lvl5pPr lvl="4" algn="l">
              <a:lnSpc>
                <a:spcPct val="115000"/>
              </a:lnSpc>
              <a:spcBef>
                <a:spcPts val="0"/>
              </a:spcBef>
              <a:spcAft>
                <a:spcPts val="0"/>
              </a:spcAft>
              <a:buSzPts val="1400"/>
              <a:buChar char="○"/>
              <a:defRPr/>
            </a:lvl5pPr>
            <a:lvl6pPr lvl="5" algn="l">
              <a:lnSpc>
                <a:spcPct val="115000"/>
              </a:lnSpc>
              <a:spcBef>
                <a:spcPts val="0"/>
              </a:spcBef>
              <a:spcAft>
                <a:spcPts val="0"/>
              </a:spcAft>
              <a:buSzPts val="1400"/>
              <a:buChar char="■"/>
              <a:defRPr/>
            </a:lvl6pPr>
            <a:lvl7pPr lvl="6" algn="l">
              <a:lnSpc>
                <a:spcPct val="115000"/>
              </a:lnSpc>
              <a:spcBef>
                <a:spcPts val="0"/>
              </a:spcBef>
              <a:spcAft>
                <a:spcPts val="0"/>
              </a:spcAft>
              <a:buSzPts val="1400"/>
              <a:buChar char="●"/>
              <a:defRPr/>
            </a:lvl7pPr>
            <a:lvl8pPr lvl="7" algn="l">
              <a:lnSpc>
                <a:spcPct val="115000"/>
              </a:lnSpc>
              <a:spcBef>
                <a:spcPts val="0"/>
              </a:spcBef>
              <a:spcAft>
                <a:spcPts val="0"/>
              </a:spcAft>
              <a:buSzPts val="1400"/>
              <a:buChar char="○"/>
              <a:defRPr/>
            </a:lvl8pPr>
            <a:lvl9pPr lvl="8" algn="l">
              <a:lnSpc>
                <a:spcPct val="115000"/>
              </a:lnSpc>
              <a:spcBef>
                <a:spcPts val="0"/>
              </a:spcBef>
              <a:spcAft>
                <a:spcPts val="0"/>
              </a:spcAft>
              <a:buSzPts val="1400"/>
              <a:buChar char="■"/>
              <a:defRPr/>
            </a:lvl9pPr>
          </a:lstStyle>
          <a:p/>
        </p:txBody>
      </p:sp>
      <p:sp>
        <p:nvSpPr>
          <p:cNvPr id="425" name="Google Shape;425;p35"/>
          <p:cNvSpPr/>
          <p:nvPr/>
        </p:nvSpPr>
        <p:spPr>
          <a:xfrm flipH="1" rot="10800000">
            <a:off x="6069600" y="-17125"/>
            <a:ext cx="926100" cy="5177100"/>
          </a:xfrm>
          <a:prstGeom prst="parallelogram">
            <a:avLst>
              <a:gd fmla="val 79179" name="adj"/>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 name="Google Shape;426;p35"/>
          <p:cNvSpPr/>
          <p:nvPr/>
        </p:nvSpPr>
        <p:spPr>
          <a:xfrm flipH="1" rot="10800000">
            <a:off x="6553000" y="-58950"/>
            <a:ext cx="2866200" cy="5261400"/>
          </a:xfrm>
          <a:prstGeom prst="parallelogram">
            <a:avLst>
              <a:gd fmla="val 25000" name="adj"/>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4">
    <p:spTree>
      <p:nvGrpSpPr>
        <p:cNvPr id="427" name="Shape 427"/>
        <p:cNvGrpSpPr/>
        <p:nvPr/>
      </p:nvGrpSpPr>
      <p:grpSpPr>
        <a:xfrm>
          <a:off x="0" y="0"/>
          <a:ext cx="0" cy="0"/>
          <a:chOff x="0" y="0"/>
          <a:chExt cx="0" cy="0"/>
        </a:xfrm>
      </p:grpSpPr>
      <p:pic>
        <p:nvPicPr>
          <p:cNvPr id="428" name="Google Shape;428;p36"/>
          <p:cNvPicPr preferRelativeResize="0"/>
          <p:nvPr/>
        </p:nvPicPr>
        <p:blipFill rotWithShape="1">
          <a:blip r:embed="rId2">
            <a:alphaModFix/>
          </a:blip>
          <a:srcRect b="0" l="0" r="0" t="0"/>
          <a:stretch/>
        </p:blipFill>
        <p:spPr>
          <a:xfrm flipH="1">
            <a:off x="2" y="0"/>
            <a:ext cx="9143986" cy="5143500"/>
          </a:xfrm>
          <a:prstGeom prst="rect">
            <a:avLst/>
          </a:prstGeom>
          <a:noFill/>
          <a:ln>
            <a:noFill/>
          </a:ln>
        </p:spPr>
      </p:pic>
      <p:sp>
        <p:nvSpPr>
          <p:cNvPr id="429" name="Google Shape;429;p36"/>
          <p:cNvSpPr/>
          <p:nvPr/>
        </p:nvSpPr>
        <p:spPr>
          <a:xfrm>
            <a:off x="0" y="3866000"/>
            <a:ext cx="9144000" cy="12777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 name="Google Shape;430;p36"/>
          <p:cNvSpPr/>
          <p:nvPr/>
        </p:nvSpPr>
        <p:spPr>
          <a:xfrm>
            <a:off x="1348900" y="3866000"/>
            <a:ext cx="7795200" cy="7806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 name="Google Shape;431;p36"/>
          <p:cNvSpPr/>
          <p:nvPr/>
        </p:nvSpPr>
        <p:spPr>
          <a:xfrm>
            <a:off x="-1525" y="3590376"/>
            <a:ext cx="1350437" cy="275614"/>
          </a:xfrm>
          <a:custGeom>
            <a:rect b="b" l="l" r="r" t="t"/>
            <a:pathLst>
              <a:path extrusionOk="0" h="13567" w="96305">
                <a:moveTo>
                  <a:pt x="0" y="0"/>
                </a:moveTo>
                <a:lnTo>
                  <a:pt x="80381" y="0"/>
                </a:lnTo>
                <a:lnTo>
                  <a:pt x="96305" y="13512"/>
                </a:lnTo>
                <a:lnTo>
                  <a:pt x="0" y="13567"/>
                </a:lnTo>
                <a:close/>
              </a:path>
            </a:pathLst>
          </a:custGeom>
          <a:solidFill>
            <a:schemeClr val="accent2"/>
          </a:solidFill>
          <a:ln>
            <a:noFill/>
          </a:ln>
        </p:spPr>
      </p:sp>
      <p:sp>
        <p:nvSpPr>
          <p:cNvPr id="432" name="Google Shape;432;p36"/>
          <p:cNvSpPr/>
          <p:nvPr/>
        </p:nvSpPr>
        <p:spPr>
          <a:xfrm>
            <a:off x="100175" y="3676638"/>
            <a:ext cx="101400" cy="1014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3" name="Google Shape;433;p36"/>
          <p:cNvSpPr txBox="1"/>
          <p:nvPr/>
        </p:nvSpPr>
        <p:spPr>
          <a:xfrm>
            <a:off x="270725" y="3491975"/>
            <a:ext cx="1071300" cy="320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900"/>
              <a:buFont typeface="Arial"/>
              <a:buNone/>
            </a:pPr>
            <a:r>
              <a:rPr b="1" i="0" lang="en" sz="1900" u="none" cap="none" strike="noStrike">
                <a:solidFill>
                  <a:schemeClr val="lt1"/>
                </a:solidFill>
                <a:latin typeface="Poppins"/>
                <a:ea typeface="Poppins"/>
                <a:cs typeface="Poppins"/>
                <a:sym typeface="Poppins"/>
              </a:rPr>
              <a:t>L I V E</a:t>
            </a:r>
            <a:endParaRPr b="1" i="0" sz="2300" u="none" cap="none" strike="noStrike">
              <a:solidFill>
                <a:schemeClr val="lt1"/>
              </a:solidFill>
              <a:latin typeface="Poppins"/>
              <a:ea typeface="Poppins"/>
              <a:cs typeface="Poppins"/>
              <a:sym typeface="Poppins"/>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5">
    <p:spTree>
      <p:nvGrpSpPr>
        <p:cNvPr id="434" name="Shape 434"/>
        <p:cNvGrpSpPr/>
        <p:nvPr/>
      </p:nvGrpSpPr>
      <p:grpSpPr>
        <a:xfrm>
          <a:off x="0" y="0"/>
          <a:ext cx="0" cy="0"/>
          <a:chOff x="0" y="0"/>
          <a:chExt cx="0" cy="0"/>
        </a:xfrm>
      </p:grpSpPr>
      <p:sp>
        <p:nvSpPr>
          <p:cNvPr id="435" name="Google Shape;435;p37"/>
          <p:cNvSpPr/>
          <p:nvPr/>
        </p:nvSpPr>
        <p:spPr>
          <a:xfrm rot="5400000">
            <a:off x="5332363" y="2553000"/>
            <a:ext cx="5172600" cy="375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6" name="Google Shape;436;p37"/>
          <p:cNvSpPr/>
          <p:nvPr/>
        </p:nvSpPr>
        <p:spPr>
          <a:xfrm rot="5400000">
            <a:off x="5160700" y="2538675"/>
            <a:ext cx="5172600" cy="375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7" name="Google Shape;437;p37"/>
          <p:cNvSpPr/>
          <p:nvPr/>
        </p:nvSpPr>
        <p:spPr>
          <a:xfrm rot="5400000">
            <a:off x="6336963" y="2456325"/>
            <a:ext cx="5172600" cy="2022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8" name="Google Shape;438;p37"/>
          <p:cNvSpPr/>
          <p:nvPr/>
        </p:nvSpPr>
        <p:spPr>
          <a:xfrm rot="5400000">
            <a:off x="5793494" y="2241675"/>
            <a:ext cx="5172600" cy="6315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9" name="Google Shape;439;p37"/>
          <p:cNvSpPr/>
          <p:nvPr/>
        </p:nvSpPr>
        <p:spPr>
          <a:xfrm rot="5400000">
            <a:off x="-2138800" y="2347875"/>
            <a:ext cx="5172600" cy="4191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0" name="Google Shape;440;p37"/>
          <p:cNvSpPr/>
          <p:nvPr/>
        </p:nvSpPr>
        <p:spPr>
          <a:xfrm rot="5400000">
            <a:off x="-2442850" y="2538675"/>
            <a:ext cx="5172600" cy="375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1" name="Google Shape;441;p37"/>
          <p:cNvSpPr/>
          <p:nvPr/>
        </p:nvSpPr>
        <p:spPr>
          <a:xfrm>
            <a:off x="0" y="4555650"/>
            <a:ext cx="9144000" cy="5880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15_1">
    <p:spTree>
      <p:nvGrpSpPr>
        <p:cNvPr id="442" name="Shape 442"/>
        <p:cNvGrpSpPr/>
        <p:nvPr/>
      </p:nvGrpSpPr>
      <p:grpSpPr>
        <a:xfrm>
          <a:off x="0" y="0"/>
          <a:ext cx="0" cy="0"/>
          <a:chOff x="0" y="0"/>
          <a:chExt cx="0" cy="0"/>
        </a:xfrm>
      </p:grpSpPr>
      <p:sp>
        <p:nvSpPr>
          <p:cNvPr id="443" name="Google Shape;443;p38"/>
          <p:cNvSpPr/>
          <p:nvPr/>
        </p:nvSpPr>
        <p:spPr>
          <a:xfrm flipH="1">
            <a:off x="-317699" y="-42337"/>
            <a:ext cx="926100" cy="5177100"/>
          </a:xfrm>
          <a:prstGeom prst="parallelogram">
            <a:avLst>
              <a:gd fmla="val 79179" name="adj"/>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44" name="Google Shape;444;p38"/>
          <p:cNvCxnSpPr/>
          <p:nvPr/>
        </p:nvCxnSpPr>
        <p:spPr>
          <a:xfrm>
            <a:off x="7875" y="-24562"/>
            <a:ext cx="744900" cy="5210400"/>
          </a:xfrm>
          <a:prstGeom prst="straightConnector1">
            <a:avLst/>
          </a:prstGeom>
          <a:noFill/>
          <a:ln cap="flat" cmpd="sng" w="76200">
            <a:solidFill>
              <a:schemeClr val="accent2"/>
            </a:solidFill>
            <a:prstDash val="solid"/>
            <a:round/>
            <a:headEnd len="sm" w="sm" type="none"/>
            <a:tailEnd len="sm" w="sm" type="none"/>
          </a:ln>
        </p:spPr>
      </p:cxnSp>
      <p:sp>
        <p:nvSpPr>
          <p:cNvPr id="445" name="Google Shape;445;p38"/>
          <p:cNvSpPr/>
          <p:nvPr/>
        </p:nvSpPr>
        <p:spPr>
          <a:xfrm flipH="1">
            <a:off x="8630851" y="-34737"/>
            <a:ext cx="607900" cy="4227675"/>
          </a:xfrm>
          <a:custGeom>
            <a:rect b="b" l="l" r="r" t="t"/>
            <a:pathLst>
              <a:path extrusionOk="0" h="169107" w="24316">
                <a:moveTo>
                  <a:pt x="24316" y="98"/>
                </a:moveTo>
                <a:lnTo>
                  <a:pt x="0" y="169107"/>
                </a:lnTo>
                <a:lnTo>
                  <a:pt x="57" y="0"/>
                </a:lnTo>
                <a:close/>
              </a:path>
            </a:pathLst>
          </a:custGeom>
          <a:solidFill>
            <a:schemeClr val="accent2"/>
          </a:solidFill>
          <a:ln>
            <a:noFill/>
          </a:ln>
        </p:spPr>
      </p:sp>
      <p:cxnSp>
        <p:nvCxnSpPr>
          <p:cNvPr id="446" name="Google Shape;446;p38"/>
          <p:cNvCxnSpPr/>
          <p:nvPr/>
        </p:nvCxnSpPr>
        <p:spPr>
          <a:xfrm>
            <a:off x="8435725" y="-24562"/>
            <a:ext cx="744900" cy="5210400"/>
          </a:xfrm>
          <a:prstGeom prst="straightConnector1">
            <a:avLst/>
          </a:prstGeom>
          <a:noFill/>
          <a:ln cap="flat" cmpd="sng" w="76200">
            <a:solidFill>
              <a:schemeClr val="accent2"/>
            </a:solidFill>
            <a:prstDash val="solid"/>
            <a:round/>
            <a:headEnd len="sm" w="sm" type="none"/>
            <a:tailEnd len="sm" w="sm" type="none"/>
          </a:ln>
        </p:spPr>
      </p:cxnSp>
      <p:sp>
        <p:nvSpPr>
          <p:cNvPr id="447" name="Google Shape;447;p38"/>
          <p:cNvSpPr/>
          <p:nvPr/>
        </p:nvSpPr>
        <p:spPr>
          <a:xfrm>
            <a:off x="-41400" y="4647225"/>
            <a:ext cx="9228600" cy="4965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4">
    <p:spTree>
      <p:nvGrpSpPr>
        <p:cNvPr id="33" name="Shape 33"/>
        <p:cNvGrpSpPr/>
        <p:nvPr/>
      </p:nvGrpSpPr>
      <p:grpSpPr>
        <a:xfrm>
          <a:off x="0" y="0"/>
          <a:ext cx="0" cy="0"/>
          <a:chOff x="0" y="0"/>
          <a:chExt cx="0" cy="0"/>
        </a:xfrm>
      </p:grpSpPr>
      <p:sp>
        <p:nvSpPr>
          <p:cNvPr id="34" name="Google Shape;34;p5"/>
          <p:cNvSpPr txBox="1"/>
          <p:nvPr>
            <p:ph type="title"/>
          </p:nvPr>
        </p:nvSpPr>
        <p:spPr>
          <a:xfrm>
            <a:off x="618100" y="458900"/>
            <a:ext cx="40149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600"/>
              <a:buNone/>
              <a:defRPr sz="2500">
                <a:solidFill>
                  <a:schemeClr val="dk1"/>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5" name="Google Shape;35;p5">
            <a:hlinkClick/>
          </p:cNvPr>
          <p:cNvSpPr txBox="1"/>
          <p:nvPr>
            <p:ph idx="2" type="title"/>
          </p:nvPr>
        </p:nvSpPr>
        <p:spPr>
          <a:xfrm>
            <a:off x="800975" y="1652600"/>
            <a:ext cx="715200" cy="540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0"/>
              <a:buNone/>
              <a:defRPr/>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p:txBody>
      </p:sp>
      <p:sp>
        <p:nvSpPr>
          <p:cNvPr id="36" name="Google Shape;36;p5">
            <a:hlinkClick/>
          </p:cNvPr>
          <p:cNvSpPr txBox="1"/>
          <p:nvPr>
            <p:ph idx="1" type="subTitle"/>
          </p:nvPr>
        </p:nvSpPr>
        <p:spPr>
          <a:xfrm>
            <a:off x="1765631" y="1403888"/>
            <a:ext cx="2588100" cy="4911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Clr>
                <a:schemeClr val="dk2"/>
              </a:buClr>
              <a:buSzPts val="2000"/>
              <a:buFont typeface="Chewy"/>
              <a:buNone/>
              <a:defRPr sz="2000">
                <a:solidFill>
                  <a:schemeClr val="dk1"/>
                </a:solidFill>
                <a:latin typeface="Poppins ExtraBold"/>
                <a:ea typeface="Poppins ExtraBold"/>
                <a:cs typeface="Poppins ExtraBold"/>
                <a:sym typeface="Poppins ExtraBold"/>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37" name="Google Shape;37;p5"/>
          <p:cNvSpPr txBox="1"/>
          <p:nvPr>
            <p:ph idx="3" type="subTitle"/>
          </p:nvPr>
        </p:nvSpPr>
        <p:spPr>
          <a:xfrm>
            <a:off x="1765631" y="1794250"/>
            <a:ext cx="2359200" cy="7248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Clr>
                <a:schemeClr val="dk2"/>
              </a:buClr>
              <a:buSzPts val="2000"/>
              <a:buFont typeface="Chewy"/>
              <a:buNone/>
              <a:defRPr b="0"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38" name="Google Shape;38;p5">
            <a:hlinkClick/>
          </p:cNvPr>
          <p:cNvSpPr txBox="1"/>
          <p:nvPr>
            <p:ph idx="4" type="title"/>
          </p:nvPr>
        </p:nvSpPr>
        <p:spPr>
          <a:xfrm>
            <a:off x="800975" y="3453375"/>
            <a:ext cx="715200" cy="491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0"/>
              <a:buNone/>
              <a:defRPr/>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p:txBody>
      </p:sp>
      <p:sp>
        <p:nvSpPr>
          <p:cNvPr id="39" name="Google Shape;39;p5">
            <a:hlinkClick/>
          </p:cNvPr>
          <p:cNvSpPr txBox="1"/>
          <p:nvPr>
            <p:ph idx="5" type="subTitle"/>
          </p:nvPr>
        </p:nvSpPr>
        <p:spPr>
          <a:xfrm>
            <a:off x="1765632" y="3225838"/>
            <a:ext cx="2588100" cy="4911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Clr>
                <a:schemeClr val="dk2"/>
              </a:buClr>
              <a:buSzPts val="2000"/>
              <a:buFont typeface="Chewy"/>
              <a:buNone/>
              <a:defRPr sz="2000">
                <a:solidFill>
                  <a:schemeClr val="dk1"/>
                </a:solidFill>
                <a:latin typeface="Poppins ExtraBold"/>
                <a:ea typeface="Poppins ExtraBold"/>
                <a:cs typeface="Poppins ExtraBold"/>
                <a:sym typeface="Poppins ExtraBold"/>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40" name="Google Shape;40;p5"/>
          <p:cNvSpPr txBox="1"/>
          <p:nvPr>
            <p:ph idx="6" type="subTitle"/>
          </p:nvPr>
        </p:nvSpPr>
        <p:spPr>
          <a:xfrm>
            <a:off x="1765632" y="3614638"/>
            <a:ext cx="2359200" cy="7248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Clr>
                <a:schemeClr val="dk2"/>
              </a:buClr>
              <a:buSzPts val="2000"/>
              <a:buFont typeface="Chewy"/>
              <a:buNone/>
              <a:defRPr b="0"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41" name="Google Shape;41;p5">
            <a:hlinkClick/>
          </p:cNvPr>
          <p:cNvSpPr txBox="1"/>
          <p:nvPr>
            <p:ph idx="7" type="title"/>
          </p:nvPr>
        </p:nvSpPr>
        <p:spPr>
          <a:xfrm>
            <a:off x="4729950" y="1654575"/>
            <a:ext cx="715200" cy="540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0"/>
              <a:buNone/>
              <a:defRPr/>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p:txBody>
      </p:sp>
      <p:sp>
        <p:nvSpPr>
          <p:cNvPr id="42" name="Google Shape;42;p5">
            <a:hlinkClick/>
          </p:cNvPr>
          <p:cNvSpPr txBox="1"/>
          <p:nvPr>
            <p:ph idx="8" type="subTitle"/>
          </p:nvPr>
        </p:nvSpPr>
        <p:spPr>
          <a:xfrm>
            <a:off x="5694607" y="1403888"/>
            <a:ext cx="2588100" cy="4911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Clr>
                <a:schemeClr val="dk2"/>
              </a:buClr>
              <a:buSzPts val="2000"/>
              <a:buFont typeface="Chewy"/>
              <a:buNone/>
              <a:defRPr sz="2000">
                <a:solidFill>
                  <a:schemeClr val="dk1"/>
                </a:solidFill>
                <a:latin typeface="Poppins ExtraBold"/>
                <a:ea typeface="Poppins ExtraBold"/>
                <a:cs typeface="Poppins ExtraBold"/>
                <a:sym typeface="Poppins ExtraBold"/>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43" name="Google Shape;43;p5"/>
          <p:cNvSpPr txBox="1"/>
          <p:nvPr>
            <p:ph idx="9" type="subTitle"/>
          </p:nvPr>
        </p:nvSpPr>
        <p:spPr>
          <a:xfrm>
            <a:off x="5694607" y="1802325"/>
            <a:ext cx="2359200" cy="7248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Clr>
                <a:schemeClr val="dk2"/>
              </a:buClr>
              <a:buSzPts val="2000"/>
              <a:buFont typeface="Chewy"/>
              <a:buNone/>
              <a:defRPr b="0"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44" name="Google Shape;44;p5">
            <a:hlinkClick/>
          </p:cNvPr>
          <p:cNvSpPr txBox="1"/>
          <p:nvPr>
            <p:ph idx="13" type="title"/>
          </p:nvPr>
        </p:nvSpPr>
        <p:spPr>
          <a:xfrm>
            <a:off x="4729950" y="3453374"/>
            <a:ext cx="715200" cy="491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0"/>
              <a:buNone/>
              <a:defRPr/>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p:txBody>
      </p:sp>
      <p:sp>
        <p:nvSpPr>
          <p:cNvPr id="45" name="Google Shape;45;p5">
            <a:hlinkClick/>
          </p:cNvPr>
          <p:cNvSpPr txBox="1"/>
          <p:nvPr>
            <p:ph idx="14" type="subTitle"/>
          </p:nvPr>
        </p:nvSpPr>
        <p:spPr>
          <a:xfrm>
            <a:off x="5706057" y="3216188"/>
            <a:ext cx="2359200" cy="4911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Clr>
                <a:schemeClr val="dk2"/>
              </a:buClr>
              <a:buSzPts val="2000"/>
              <a:buFont typeface="Chewy"/>
              <a:buNone/>
              <a:defRPr sz="2000">
                <a:solidFill>
                  <a:schemeClr val="dk1"/>
                </a:solidFill>
                <a:latin typeface="Poppins ExtraBold"/>
                <a:ea typeface="Poppins ExtraBold"/>
                <a:cs typeface="Poppins ExtraBold"/>
                <a:sym typeface="Poppins ExtraBold"/>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46" name="Google Shape;46;p5"/>
          <p:cNvSpPr txBox="1"/>
          <p:nvPr>
            <p:ph idx="15" type="subTitle"/>
          </p:nvPr>
        </p:nvSpPr>
        <p:spPr>
          <a:xfrm>
            <a:off x="5694607" y="3609163"/>
            <a:ext cx="2359200" cy="7248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Clr>
                <a:schemeClr val="dk2"/>
              </a:buClr>
              <a:buSzPts val="2000"/>
              <a:buFont typeface="Chewy"/>
              <a:buNone/>
              <a:defRPr b="0"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47" name="Google Shape;47;p5"/>
          <p:cNvSpPr/>
          <p:nvPr/>
        </p:nvSpPr>
        <p:spPr>
          <a:xfrm>
            <a:off x="167000" y="-1100"/>
            <a:ext cx="94200" cy="51435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5"/>
          <p:cNvSpPr/>
          <p:nvPr/>
        </p:nvSpPr>
        <p:spPr>
          <a:xfrm>
            <a:off x="362800" y="-1100"/>
            <a:ext cx="18900" cy="51435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5"/>
          <p:cNvSpPr/>
          <p:nvPr/>
        </p:nvSpPr>
        <p:spPr>
          <a:xfrm>
            <a:off x="46500" y="-1100"/>
            <a:ext cx="18900" cy="51435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5"/>
          <p:cNvSpPr/>
          <p:nvPr/>
        </p:nvSpPr>
        <p:spPr>
          <a:xfrm>
            <a:off x="8870150" y="-1100"/>
            <a:ext cx="94200" cy="51435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5"/>
          <p:cNvSpPr/>
          <p:nvPr/>
        </p:nvSpPr>
        <p:spPr>
          <a:xfrm>
            <a:off x="9065950" y="-1100"/>
            <a:ext cx="18900" cy="51435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5"/>
          <p:cNvSpPr/>
          <p:nvPr/>
        </p:nvSpPr>
        <p:spPr>
          <a:xfrm>
            <a:off x="8762200" y="-1100"/>
            <a:ext cx="18900" cy="51435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3" name="Shape 53"/>
        <p:cNvGrpSpPr/>
        <p:nvPr/>
      </p:nvGrpSpPr>
      <p:grpSpPr>
        <a:xfrm>
          <a:off x="0" y="0"/>
          <a:ext cx="0" cy="0"/>
          <a:chOff x="0" y="0"/>
          <a:chExt cx="0" cy="0"/>
        </a:xfrm>
      </p:grpSpPr>
      <p:pic>
        <p:nvPicPr>
          <p:cNvPr id="54" name="Google Shape;54;p6"/>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55" name="Google Shape;55;p6"/>
          <p:cNvSpPr txBox="1"/>
          <p:nvPr>
            <p:ph type="title"/>
          </p:nvPr>
        </p:nvSpPr>
        <p:spPr>
          <a:xfrm>
            <a:off x="4620675" y="2529575"/>
            <a:ext cx="3802200" cy="695400"/>
          </a:xfrm>
          <a:prstGeom prst="rect">
            <a:avLst/>
          </a:prstGeom>
          <a:noFill/>
          <a:ln>
            <a:noFill/>
          </a:ln>
        </p:spPr>
        <p:txBody>
          <a:bodyPr anchorCtr="0" anchor="t" bIns="91425" lIns="91425" spcFirstLastPara="1" rIns="91425" wrap="square" tIns="91425">
            <a:noAutofit/>
          </a:bodyPr>
          <a:lstStyle>
            <a:lvl1pPr lvl="0" algn="r">
              <a:lnSpc>
                <a:spcPct val="80000"/>
              </a:lnSpc>
              <a:spcBef>
                <a:spcPts val="0"/>
              </a:spcBef>
              <a:spcAft>
                <a:spcPts val="0"/>
              </a:spcAft>
              <a:buSzPts val="3600"/>
              <a:buNone/>
              <a:defRPr sz="3500">
                <a:solidFill>
                  <a:schemeClr val="lt1"/>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56" name="Google Shape;56;p6"/>
          <p:cNvSpPr txBox="1"/>
          <p:nvPr>
            <p:ph idx="1" type="subTitle"/>
          </p:nvPr>
        </p:nvSpPr>
        <p:spPr>
          <a:xfrm>
            <a:off x="4809200" y="3089800"/>
            <a:ext cx="3573300" cy="6954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2800"/>
              <a:buNone/>
              <a:defRPr sz="1600">
                <a:solidFill>
                  <a:schemeClr val="lt1"/>
                </a:solidFill>
                <a:latin typeface="Poppins"/>
                <a:ea typeface="Poppins"/>
                <a:cs typeface="Poppins"/>
                <a:sym typeface="Poppins"/>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57" name="Google Shape;57;p6"/>
          <p:cNvSpPr txBox="1"/>
          <p:nvPr>
            <p:ph idx="2" type="title"/>
          </p:nvPr>
        </p:nvSpPr>
        <p:spPr>
          <a:xfrm>
            <a:off x="6550150" y="1409235"/>
            <a:ext cx="1839600" cy="9135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lt2"/>
              </a:buClr>
              <a:buSzPts val="12000"/>
              <a:buNone/>
              <a:defRPr sz="6500"/>
            </a:lvl1pPr>
            <a:lvl2pPr lvl="1" algn="ctr">
              <a:lnSpc>
                <a:spcPct val="100000"/>
              </a:lnSpc>
              <a:spcBef>
                <a:spcPts val="0"/>
              </a:spcBef>
              <a:spcAft>
                <a:spcPts val="0"/>
              </a:spcAft>
              <a:buClr>
                <a:schemeClr val="accent5"/>
              </a:buClr>
              <a:buSzPts val="12000"/>
              <a:buNone/>
              <a:defRPr sz="12000">
                <a:solidFill>
                  <a:schemeClr val="accent5"/>
                </a:solidFill>
              </a:defRPr>
            </a:lvl2pPr>
            <a:lvl3pPr lvl="2" algn="ctr">
              <a:lnSpc>
                <a:spcPct val="100000"/>
              </a:lnSpc>
              <a:spcBef>
                <a:spcPts val="0"/>
              </a:spcBef>
              <a:spcAft>
                <a:spcPts val="0"/>
              </a:spcAft>
              <a:buClr>
                <a:schemeClr val="accent5"/>
              </a:buClr>
              <a:buSzPts val="12000"/>
              <a:buNone/>
              <a:defRPr sz="12000">
                <a:solidFill>
                  <a:schemeClr val="accent5"/>
                </a:solidFill>
              </a:defRPr>
            </a:lvl3pPr>
            <a:lvl4pPr lvl="3" algn="ctr">
              <a:lnSpc>
                <a:spcPct val="100000"/>
              </a:lnSpc>
              <a:spcBef>
                <a:spcPts val="0"/>
              </a:spcBef>
              <a:spcAft>
                <a:spcPts val="0"/>
              </a:spcAft>
              <a:buClr>
                <a:schemeClr val="accent5"/>
              </a:buClr>
              <a:buSzPts val="12000"/>
              <a:buNone/>
              <a:defRPr sz="12000">
                <a:solidFill>
                  <a:schemeClr val="accent5"/>
                </a:solidFill>
              </a:defRPr>
            </a:lvl4pPr>
            <a:lvl5pPr lvl="4" algn="ctr">
              <a:lnSpc>
                <a:spcPct val="100000"/>
              </a:lnSpc>
              <a:spcBef>
                <a:spcPts val="0"/>
              </a:spcBef>
              <a:spcAft>
                <a:spcPts val="0"/>
              </a:spcAft>
              <a:buClr>
                <a:schemeClr val="accent5"/>
              </a:buClr>
              <a:buSzPts val="12000"/>
              <a:buNone/>
              <a:defRPr sz="12000">
                <a:solidFill>
                  <a:schemeClr val="accent5"/>
                </a:solidFill>
              </a:defRPr>
            </a:lvl5pPr>
            <a:lvl6pPr lvl="5" algn="ctr">
              <a:lnSpc>
                <a:spcPct val="100000"/>
              </a:lnSpc>
              <a:spcBef>
                <a:spcPts val="0"/>
              </a:spcBef>
              <a:spcAft>
                <a:spcPts val="0"/>
              </a:spcAft>
              <a:buClr>
                <a:schemeClr val="accent5"/>
              </a:buClr>
              <a:buSzPts val="12000"/>
              <a:buNone/>
              <a:defRPr sz="12000">
                <a:solidFill>
                  <a:schemeClr val="accent5"/>
                </a:solidFill>
              </a:defRPr>
            </a:lvl6pPr>
            <a:lvl7pPr lvl="6" algn="ctr">
              <a:lnSpc>
                <a:spcPct val="100000"/>
              </a:lnSpc>
              <a:spcBef>
                <a:spcPts val="0"/>
              </a:spcBef>
              <a:spcAft>
                <a:spcPts val="0"/>
              </a:spcAft>
              <a:buClr>
                <a:schemeClr val="accent5"/>
              </a:buClr>
              <a:buSzPts val="12000"/>
              <a:buNone/>
              <a:defRPr sz="12000">
                <a:solidFill>
                  <a:schemeClr val="accent5"/>
                </a:solidFill>
              </a:defRPr>
            </a:lvl7pPr>
            <a:lvl8pPr lvl="7" algn="ctr">
              <a:lnSpc>
                <a:spcPct val="100000"/>
              </a:lnSpc>
              <a:spcBef>
                <a:spcPts val="0"/>
              </a:spcBef>
              <a:spcAft>
                <a:spcPts val="0"/>
              </a:spcAft>
              <a:buClr>
                <a:schemeClr val="accent5"/>
              </a:buClr>
              <a:buSzPts val="12000"/>
              <a:buNone/>
              <a:defRPr sz="12000">
                <a:solidFill>
                  <a:schemeClr val="accent5"/>
                </a:solidFill>
              </a:defRPr>
            </a:lvl8pPr>
            <a:lvl9pPr lvl="8" algn="ctr">
              <a:lnSpc>
                <a:spcPct val="100000"/>
              </a:lnSpc>
              <a:spcBef>
                <a:spcPts val="0"/>
              </a:spcBef>
              <a:spcAft>
                <a:spcPts val="0"/>
              </a:spcAft>
              <a:buClr>
                <a:schemeClr val="accent5"/>
              </a:buClr>
              <a:buSzPts val="12000"/>
              <a:buNone/>
              <a:defRPr sz="12000">
                <a:solidFill>
                  <a:schemeClr val="accent5"/>
                </a:solidFill>
              </a:defRPr>
            </a:lvl9pPr>
          </a:lstStyle>
          <a:p/>
        </p:txBody>
      </p:sp>
      <p:sp>
        <p:nvSpPr>
          <p:cNvPr id="58" name="Google Shape;58;p6"/>
          <p:cNvSpPr/>
          <p:nvPr/>
        </p:nvSpPr>
        <p:spPr>
          <a:xfrm>
            <a:off x="-26425" y="-10175"/>
            <a:ext cx="607900" cy="4227675"/>
          </a:xfrm>
          <a:custGeom>
            <a:rect b="b" l="l" r="r" t="t"/>
            <a:pathLst>
              <a:path extrusionOk="0" h="169107" w="24316">
                <a:moveTo>
                  <a:pt x="24316" y="98"/>
                </a:moveTo>
                <a:lnTo>
                  <a:pt x="0" y="169107"/>
                </a:lnTo>
                <a:lnTo>
                  <a:pt x="57" y="0"/>
                </a:lnTo>
                <a:close/>
              </a:path>
            </a:pathLst>
          </a:custGeom>
          <a:solidFill>
            <a:schemeClr val="accent2"/>
          </a:solidFill>
          <a:ln>
            <a:noFill/>
          </a:ln>
        </p:spPr>
      </p:sp>
      <p:sp>
        <p:nvSpPr>
          <p:cNvPr id="59" name="Google Shape;59;p6"/>
          <p:cNvSpPr/>
          <p:nvPr/>
        </p:nvSpPr>
        <p:spPr>
          <a:xfrm>
            <a:off x="477750" y="-17775"/>
            <a:ext cx="926100" cy="5177100"/>
          </a:xfrm>
          <a:prstGeom prst="parallelogram">
            <a:avLst>
              <a:gd fmla="val 79179" name="adj"/>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6"/>
          <p:cNvSpPr/>
          <p:nvPr/>
        </p:nvSpPr>
        <p:spPr>
          <a:xfrm>
            <a:off x="998000" y="-17769"/>
            <a:ext cx="2820600" cy="5177100"/>
          </a:xfrm>
          <a:prstGeom prst="parallelogram">
            <a:avLst>
              <a:gd fmla="val 25000" name="adj"/>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pic>
        <p:nvPicPr>
          <p:cNvPr id="62" name="Google Shape;62;p7"/>
          <p:cNvPicPr preferRelativeResize="0"/>
          <p:nvPr/>
        </p:nvPicPr>
        <p:blipFill rotWithShape="1">
          <a:blip r:embed="rId2">
            <a:alphaModFix/>
          </a:blip>
          <a:srcRect b="0" l="0" r="0" t="0"/>
          <a:stretch/>
        </p:blipFill>
        <p:spPr>
          <a:xfrm flipH="1">
            <a:off x="2" y="0"/>
            <a:ext cx="9143986" cy="5143500"/>
          </a:xfrm>
          <a:prstGeom prst="rect">
            <a:avLst/>
          </a:prstGeom>
          <a:noFill/>
          <a:ln>
            <a:noFill/>
          </a:ln>
        </p:spPr>
      </p:pic>
      <p:sp>
        <p:nvSpPr>
          <p:cNvPr id="63" name="Google Shape;63;p7"/>
          <p:cNvSpPr/>
          <p:nvPr/>
        </p:nvSpPr>
        <p:spPr>
          <a:xfrm rot="5400000">
            <a:off x="-1787375" y="2361600"/>
            <a:ext cx="5142300" cy="4191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7"/>
          <p:cNvSpPr/>
          <p:nvPr/>
        </p:nvSpPr>
        <p:spPr>
          <a:xfrm rot="5400000">
            <a:off x="-1143886" y="2439900"/>
            <a:ext cx="5142300" cy="2625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7"/>
          <p:cNvSpPr/>
          <p:nvPr/>
        </p:nvSpPr>
        <p:spPr>
          <a:xfrm rot="5400000">
            <a:off x="5725267" y="2109300"/>
            <a:ext cx="5142300" cy="9237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7"/>
          <p:cNvSpPr/>
          <p:nvPr/>
        </p:nvSpPr>
        <p:spPr>
          <a:xfrm rot="5400000">
            <a:off x="4771742" y="2361600"/>
            <a:ext cx="5142300" cy="4191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7"/>
          <p:cNvSpPr/>
          <p:nvPr/>
        </p:nvSpPr>
        <p:spPr>
          <a:xfrm rot="5400000">
            <a:off x="-2157525" y="2552400"/>
            <a:ext cx="5142300" cy="375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7"/>
          <p:cNvSpPr/>
          <p:nvPr/>
        </p:nvSpPr>
        <p:spPr>
          <a:xfrm rot="5400000">
            <a:off x="4395992" y="2552400"/>
            <a:ext cx="5142300" cy="375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7"/>
          <p:cNvSpPr/>
          <p:nvPr/>
        </p:nvSpPr>
        <p:spPr>
          <a:xfrm>
            <a:off x="1403025" y="857175"/>
            <a:ext cx="6335700" cy="31056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7"/>
          <p:cNvSpPr txBox="1"/>
          <p:nvPr>
            <p:ph type="title"/>
          </p:nvPr>
        </p:nvSpPr>
        <p:spPr>
          <a:xfrm>
            <a:off x="2069250" y="1326150"/>
            <a:ext cx="5005500" cy="774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4200"/>
              <a:buNone/>
              <a:defRPr sz="4000">
                <a:solidFill>
                  <a:schemeClr val="lt1"/>
                </a:solidFill>
              </a:defRPr>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71" name="Google Shape;71;p7"/>
          <p:cNvSpPr txBox="1"/>
          <p:nvPr>
            <p:ph idx="1" type="subTitle"/>
          </p:nvPr>
        </p:nvSpPr>
        <p:spPr>
          <a:xfrm>
            <a:off x="2325300" y="2101175"/>
            <a:ext cx="4493400" cy="1461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1600">
                <a:solidFill>
                  <a:schemeClr val="lt1"/>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2" name="Shape 72"/>
        <p:cNvGrpSpPr/>
        <p:nvPr/>
      </p:nvGrpSpPr>
      <p:grpSpPr>
        <a:xfrm>
          <a:off x="0" y="0"/>
          <a:ext cx="0" cy="0"/>
          <a:chOff x="0" y="0"/>
          <a:chExt cx="0" cy="0"/>
        </a:xfrm>
      </p:grpSpPr>
      <p:pic>
        <p:nvPicPr>
          <p:cNvPr id="73" name="Google Shape;73;p8"/>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74" name="Google Shape;74;p8"/>
          <p:cNvSpPr/>
          <p:nvPr/>
        </p:nvSpPr>
        <p:spPr>
          <a:xfrm rot="5400000">
            <a:off x="5872000" y="2109300"/>
            <a:ext cx="5142300" cy="9237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8"/>
          <p:cNvSpPr/>
          <p:nvPr/>
        </p:nvSpPr>
        <p:spPr>
          <a:xfrm rot="5400000">
            <a:off x="4918475" y="2361600"/>
            <a:ext cx="5142300" cy="4191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8"/>
          <p:cNvSpPr/>
          <p:nvPr/>
        </p:nvSpPr>
        <p:spPr>
          <a:xfrm rot="5400000">
            <a:off x="4542725" y="2552400"/>
            <a:ext cx="5142300" cy="375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8"/>
          <p:cNvSpPr txBox="1"/>
          <p:nvPr>
            <p:ph idx="1" type="subTitle"/>
          </p:nvPr>
        </p:nvSpPr>
        <p:spPr>
          <a:xfrm>
            <a:off x="763775" y="1836975"/>
            <a:ext cx="2403600" cy="374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b="1" sz="1800">
                <a:solidFill>
                  <a:schemeClr val="dk1"/>
                </a:solidFill>
                <a:latin typeface="Poppins"/>
                <a:ea typeface="Poppins"/>
                <a:cs typeface="Poppins"/>
                <a:sym typeface="Poppins"/>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78" name="Google Shape;78;p8"/>
          <p:cNvSpPr txBox="1"/>
          <p:nvPr>
            <p:ph idx="2" type="subTitle"/>
          </p:nvPr>
        </p:nvSpPr>
        <p:spPr>
          <a:xfrm>
            <a:off x="622025" y="2216525"/>
            <a:ext cx="2687100" cy="814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79" name="Google Shape;79;p8"/>
          <p:cNvSpPr txBox="1"/>
          <p:nvPr>
            <p:ph type="title"/>
          </p:nvPr>
        </p:nvSpPr>
        <p:spPr>
          <a:xfrm>
            <a:off x="1464475" y="3969950"/>
            <a:ext cx="69585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600"/>
              <a:buNone/>
              <a:defRPr sz="2500">
                <a:solidFill>
                  <a:schemeClr val="dk2"/>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80" name="Google Shape;80;p8"/>
          <p:cNvSpPr txBox="1"/>
          <p:nvPr>
            <p:ph idx="3" type="subTitle"/>
          </p:nvPr>
        </p:nvSpPr>
        <p:spPr>
          <a:xfrm>
            <a:off x="3782025" y="1836975"/>
            <a:ext cx="2403600" cy="374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b="1" sz="1800">
                <a:solidFill>
                  <a:schemeClr val="dk1"/>
                </a:solidFill>
                <a:latin typeface="Poppins"/>
                <a:ea typeface="Poppins"/>
                <a:cs typeface="Poppins"/>
                <a:sym typeface="Poppins"/>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81" name="Google Shape;81;p8"/>
          <p:cNvSpPr txBox="1"/>
          <p:nvPr>
            <p:ph idx="4" type="subTitle"/>
          </p:nvPr>
        </p:nvSpPr>
        <p:spPr>
          <a:xfrm>
            <a:off x="3640275" y="2216525"/>
            <a:ext cx="2687100" cy="814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82" name="Google Shape;82;p8"/>
          <p:cNvSpPr/>
          <p:nvPr/>
        </p:nvSpPr>
        <p:spPr>
          <a:xfrm>
            <a:off x="1340206" y="260785"/>
            <a:ext cx="11424" cy="7332"/>
          </a:xfrm>
          <a:custGeom>
            <a:rect b="b" l="l" r="r" t="t"/>
            <a:pathLst>
              <a:path extrusionOk="0" h="129" w="201">
                <a:moveTo>
                  <a:pt x="1" y="1"/>
                </a:moveTo>
                <a:lnTo>
                  <a:pt x="1" y="1"/>
                </a:lnTo>
                <a:cubicBezTo>
                  <a:pt x="67" y="42"/>
                  <a:pt x="139" y="83"/>
                  <a:pt x="200" y="129"/>
                </a:cubicBezTo>
                <a:cubicBezTo>
                  <a:pt x="139" y="83"/>
                  <a:pt x="72" y="42"/>
                  <a:pt x="1" y="1"/>
                </a:cubicBezTo>
                <a:close/>
              </a:path>
            </a:pathLst>
          </a:custGeom>
          <a:solidFill>
            <a:srgbClr val="FFDD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8"/>
          <p:cNvSpPr/>
          <p:nvPr/>
        </p:nvSpPr>
        <p:spPr>
          <a:xfrm>
            <a:off x="1233578" y="226795"/>
            <a:ext cx="7900" cy="625"/>
          </a:xfrm>
          <a:custGeom>
            <a:rect b="b" l="l" r="r" t="t"/>
            <a:pathLst>
              <a:path extrusionOk="0" h="11" w="139">
                <a:moveTo>
                  <a:pt x="0" y="1"/>
                </a:moveTo>
                <a:cubicBezTo>
                  <a:pt x="38" y="5"/>
                  <a:pt x="80" y="6"/>
                  <a:pt x="117" y="9"/>
                </a:cubicBezTo>
                <a:lnTo>
                  <a:pt x="117" y="9"/>
                </a:lnTo>
                <a:cubicBezTo>
                  <a:pt x="75" y="4"/>
                  <a:pt x="40" y="1"/>
                  <a:pt x="0" y="1"/>
                </a:cubicBezTo>
                <a:close/>
                <a:moveTo>
                  <a:pt x="117" y="9"/>
                </a:moveTo>
                <a:cubicBezTo>
                  <a:pt x="124" y="9"/>
                  <a:pt x="131" y="10"/>
                  <a:pt x="138" y="11"/>
                </a:cubicBezTo>
                <a:cubicBezTo>
                  <a:pt x="131" y="10"/>
                  <a:pt x="124" y="9"/>
                  <a:pt x="117" y="9"/>
                </a:cubicBezTo>
                <a:close/>
              </a:path>
            </a:pathLst>
          </a:custGeom>
          <a:solidFill>
            <a:srgbClr val="FFDD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8"/>
          <p:cNvSpPr/>
          <p:nvPr/>
        </p:nvSpPr>
        <p:spPr>
          <a:xfrm>
            <a:off x="1328611" y="254419"/>
            <a:ext cx="8468" cy="4718"/>
          </a:xfrm>
          <a:custGeom>
            <a:rect b="b" l="l" r="r" t="t"/>
            <a:pathLst>
              <a:path extrusionOk="0" h="83" w="149">
                <a:moveTo>
                  <a:pt x="0" y="1"/>
                </a:moveTo>
                <a:cubicBezTo>
                  <a:pt x="51" y="26"/>
                  <a:pt x="97" y="52"/>
                  <a:pt x="148" y="82"/>
                </a:cubicBezTo>
                <a:cubicBezTo>
                  <a:pt x="102" y="52"/>
                  <a:pt x="51" y="26"/>
                  <a:pt x="0" y="1"/>
                </a:cubicBezTo>
                <a:close/>
              </a:path>
            </a:pathLst>
          </a:custGeom>
          <a:solidFill>
            <a:srgbClr val="FFDD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8"/>
          <p:cNvSpPr/>
          <p:nvPr/>
        </p:nvSpPr>
        <p:spPr>
          <a:xfrm>
            <a:off x="1352426" y="268344"/>
            <a:ext cx="10230" cy="7332"/>
          </a:xfrm>
          <a:custGeom>
            <a:rect b="b" l="l" r="r" t="t"/>
            <a:pathLst>
              <a:path extrusionOk="0" h="129" w="180">
                <a:moveTo>
                  <a:pt x="0" y="1"/>
                </a:moveTo>
                <a:cubicBezTo>
                  <a:pt x="62" y="47"/>
                  <a:pt x="118" y="88"/>
                  <a:pt x="179" y="129"/>
                </a:cubicBezTo>
                <a:cubicBezTo>
                  <a:pt x="118" y="88"/>
                  <a:pt x="57" y="42"/>
                  <a:pt x="0" y="1"/>
                </a:cubicBezTo>
                <a:close/>
              </a:path>
            </a:pathLst>
          </a:custGeom>
          <a:solidFill>
            <a:srgbClr val="FFDD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8"/>
          <p:cNvSpPr/>
          <p:nvPr/>
        </p:nvSpPr>
        <p:spPr>
          <a:xfrm>
            <a:off x="1261201" y="230319"/>
            <a:ext cx="7900" cy="1762"/>
          </a:xfrm>
          <a:custGeom>
            <a:rect b="b" l="l" r="r" t="t"/>
            <a:pathLst>
              <a:path extrusionOk="0" h="31" w="139">
                <a:moveTo>
                  <a:pt x="0" y="0"/>
                </a:moveTo>
                <a:cubicBezTo>
                  <a:pt x="46" y="5"/>
                  <a:pt x="97" y="21"/>
                  <a:pt x="138" y="31"/>
                </a:cubicBezTo>
                <a:cubicBezTo>
                  <a:pt x="97" y="21"/>
                  <a:pt x="46" y="5"/>
                  <a:pt x="0" y="0"/>
                </a:cubicBezTo>
                <a:close/>
              </a:path>
            </a:pathLst>
          </a:custGeom>
          <a:solidFill>
            <a:srgbClr val="FFDD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8"/>
          <p:cNvSpPr/>
          <p:nvPr/>
        </p:nvSpPr>
        <p:spPr>
          <a:xfrm>
            <a:off x="1247503" y="228273"/>
            <a:ext cx="7900" cy="909"/>
          </a:xfrm>
          <a:custGeom>
            <a:rect b="b" l="l" r="r" t="t"/>
            <a:pathLst>
              <a:path extrusionOk="0" h="16" w="139">
                <a:moveTo>
                  <a:pt x="1" y="0"/>
                </a:moveTo>
                <a:lnTo>
                  <a:pt x="139" y="16"/>
                </a:lnTo>
                <a:close/>
              </a:path>
            </a:pathLst>
          </a:custGeom>
          <a:solidFill>
            <a:srgbClr val="FFDD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8"/>
          <p:cNvSpPr/>
          <p:nvPr/>
        </p:nvSpPr>
        <p:spPr>
          <a:xfrm>
            <a:off x="1274274" y="233218"/>
            <a:ext cx="11651" cy="3240"/>
          </a:xfrm>
          <a:custGeom>
            <a:rect b="b" l="l" r="r" t="t"/>
            <a:pathLst>
              <a:path extrusionOk="0" h="57" w="205">
                <a:moveTo>
                  <a:pt x="0" y="0"/>
                </a:moveTo>
                <a:cubicBezTo>
                  <a:pt x="72" y="21"/>
                  <a:pt x="133" y="41"/>
                  <a:pt x="205" y="56"/>
                </a:cubicBezTo>
                <a:cubicBezTo>
                  <a:pt x="138" y="41"/>
                  <a:pt x="72" y="21"/>
                  <a:pt x="0" y="0"/>
                </a:cubicBezTo>
                <a:close/>
              </a:path>
            </a:pathLst>
          </a:custGeom>
          <a:solidFill>
            <a:srgbClr val="FFDD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8"/>
          <p:cNvSpPr/>
          <p:nvPr/>
        </p:nvSpPr>
        <p:spPr>
          <a:xfrm>
            <a:off x="1316959" y="248621"/>
            <a:ext cx="7332" cy="3524"/>
          </a:xfrm>
          <a:custGeom>
            <a:rect b="b" l="l" r="r" t="t"/>
            <a:pathLst>
              <a:path extrusionOk="0" h="62" w="129">
                <a:moveTo>
                  <a:pt x="1" y="0"/>
                </a:moveTo>
                <a:cubicBezTo>
                  <a:pt x="47" y="16"/>
                  <a:pt x="88" y="36"/>
                  <a:pt x="128" y="62"/>
                </a:cubicBezTo>
                <a:cubicBezTo>
                  <a:pt x="88" y="36"/>
                  <a:pt x="47" y="16"/>
                  <a:pt x="1" y="0"/>
                </a:cubicBezTo>
                <a:close/>
              </a:path>
            </a:pathLst>
          </a:custGeom>
          <a:solidFill>
            <a:srgbClr val="FFDD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8"/>
          <p:cNvSpPr/>
          <p:nvPr/>
        </p:nvSpPr>
        <p:spPr>
          <a:xfrm>
            <a:off x="1290245" y="237879"/>
            <a:ext cx="9037" cy="3524"/>
          </a:xfrm>
          <a:custGeom>
            <a:rect b="b" l="l" r="r" t="t"/>
            <a:pathLst>
              <a:path extrusionOk="0" h="62" w="159">
                <a:moveTo>
                  <a:pt x="0" y="0"/>
                </a:moveTo>
                <a:lnTo>
                  <a:pt x="0" y="0"/>
                </a:lnTo>
                <a:cubicBezTo>
                  <a:pt x="51" y="20"/>
                  <a:pt x="108" y="41"/>
                  <a:pt x="159" y="61"/>
                </a:cubicBezTo>
                <a:cubicBezTo>
                  <a:pt x="108" y="41"/>
                  <a:pt x="57" y="20"/>
                  <a:pt x="0" y="0"/>
                </a:cubicBezTo>
                <a:close/>
              </a:path>
            </a:pathLst>
          </a:custGeom>
          <a:solidFill>
            <a:srgbClr val="FFDD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8"/>
          <p:cNvSpPr/>
          <p:nvPr/>
        </p:nvSpPr>
        <p:spPr>
          <a:xfrm>
            <a:off x="1304455" y="243108"/>
            <a:ext cx="7332" cy="2956"/>
          </a:xfrm>
          <a:custGeom>
            <a:rect b="b" l="l" r="r" t="t"/>
            <a:pathLst>
              <a:path extrusionOk="0" h="52" w="129">
                <a:moveTo>
                  <a:pt x="1" y="0"/>
                </a:moveTo>
                <a:cubicBezTo>
                  <a:pt x="42" y="21"/>
                  <a:pt x="88" y="36"/>
                  <a:pt x="129" y="51"/>
                </a:cubicBezTo>
                <a:cubicBezTo>
                  <a:pt x="88" y="36"/>
                  <a:pt x="42" y="21"/>
                  <a:pt x="1" y="0"/>
                </a:cubicBezTo>
                <a:close/>
              </a:path>
            </a:pathLst>
          </a:custGeom>
          <a:solidFill>
            <a:srgbClr val="FFDD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8"/>
          <p:cNvSpPr/>
          <p:nvPr/>
        </p:nvSpPr>
        <p:spPr>
          <a:xfrm>
            <a:off x="1217266" y="225942"/>
            <a:ext cx="10230" cy="341"/>
          </a:xfrm>
          <a:custGeom>
            <a:rect b="b" l="l" r="r" t="t"/>
            <a:pathLst>
              <a:path extrusionOk="0" h="6" w="180">
                <a:moveTo>
                  <a:pt x="1" y="0"/>
                </a:moveTo>
                <a:cubicBezTo>
                  <a:pt x="62" y="0"/>
                  <a:pt x="119" y="0"/>
                  <a:pt x="180" y="6"/>
                </a:cubicBezTo>
                <a:cubicBezTo>
                  <a:pt x="119" y="0"/>
                  <a:pt x="62" y="0"/>
                  <a:pt x="1" y="0"/>
                </a:cubicBezTo>
                <a:close/>
              </a:path>
            </a:pathLst>
          </a:custGeom>
          <a:solidFill>
            <a:srgbClr val="FFDD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8"/>
          <p:cNvSpPr/>
          <p:nvPr/>
        </p:nvSpPr>
        <p:spPr>
          <a:xfrm>
            <a:off x="1351573" y="268060"/>
            <a:ext cx="909" cy="341"/>
          </a:xfrm>
          <a:custGeom>
            <a:rect b="b" l="l" r="r" t="t"/>
            <a:pathLst>
              <a:path extrusionOk="0" h="6" w="16">
                <a:moveTo>
                  <a:pt x="0" y="1"/>
                </a:moveTo>
                <a:cubicBezTo>
                  <a:pt x="5" y="1"/>
                  <a:pt x="5" y="6"/>
                  <a:pt x="15" y="6"/>
                </a:cubicBezTo>
                <a:cubicBezTo>
                  <a:pt x="5" y="1"/>
                  <a:pt x="5" y="1"/>
                  <a:pt x="0" y="1"/>
                </a:cubicBezTo>
                <a:close/>
              </a:path>
            </a:pathLst>
          </a:custGeom>
          <a:solidFill>
            <a:srgbClr val="FFDD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8"/>
          <p:cNvSpPr/>
          <p:nvPr/>
        </p:nvSpPr>
        <p:spPr>
          <a:xfrm>
            <a:off x="1312014" y="246291"/>
            <a:ext cx="5001" cy="2387"/>
          </a:xfrm>
          <a:custGeom>
            <a:rect b="b" l="l" r="r" t="t"/>
            <a:pathLst>
              <a:path extrusionOk="0" h="42" w="88">
                <a:moveTo>
                  <a:pt x="1" y="0"/>
                </a:moveTo>
                <a:cubicBezTo>
                  <a:pt x="31" y="16"/>
                  <a:pt x="57" y="26"/>
                  <a:pt x="88" y="41"/>
                </a:cubicBezTo>
                <a:cubicBezTo>
                  <a:pt x="57" y="26"/>
                  <a:pt x="31" y="16"/>
                  <a:pt x="1" y="0"/>
                </a:cubicBezTo>
                <a:close/>
              </a:path>
            </a:pathLst>
          </a:custGeom>
          <a:solidFill>
            <a:srgbClr val="FFDD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8"/>
          <p:cNvSpPr/>
          <p:nvPr/>
        </p:nvSpPr>
        <p:spPr>
          <a:xfrm>
            <a:off x="1324234" y="252088"/>
            <a:ext cx="5001" cy="2387"/>
          </a:xfrm>
          <a:custGeom>
            <a:rect b="b" l="l" r="r" t="t"/>
            <a:pathLst>
              <a:path extrusionOk="0" h="42" w="88">
                <a:moveTo>
                  <a:pt x="0" y="1"/>
                </a:moveTo>
                <a:cubicBezTo>
                  <a:pt x="26" y="11"/>
                  <a:pt x="52" y="26"/>
                  <a:pt x="87" y="41"/>
                </a:cubicBezTo>
                <a:cubicBezTo>
                  <a:pt x="52" y="26"/>
                  <a:pt x="26" y="11"/>
                  <a:pt x="0" y="1"/>
                </a:cubicBezTo>
                <a:close/>
              </a:path>
            </a:pathLst>
          </a:custGeom>
          <a:solidFill>
            <a:srgbClr val="FFDD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8"/>
          <p:cNvSpPr/>
          <p:nvPr/>
        </p:nvSpPr>
        <p:spPr>
          <a:xfrm>
            <a:off x="1337023" y="259079"/>
            <a:ext cx="3240" cy="1762"/>
          </a:xfrm>
          <a:custGeom>
            <a:rect b="b" l="l" r="r" t="t"/>
            <a:pathLst>
              <a:path extrusionOk="0" h="31" w="57">
                <a:moveTo>
                  <a:pt x="0" y="0"/>
                </a:moveTo>
                <a:lnTo>
                  <a:pt x="0" y="0"/>
                </a:lnTo>
                <a:cubicBezTo>
                  <a:pt x="21" y="10"/>
                  <a:pt x="41" y="21"/>
                  <a:pt x="57" y="31"/>
                </a:cubicBezTo>
                <a:cubicBezTo>
                  <a:pt x="41" y="16"/>
                  <a:pt x="21" y="5"/>
                  <a:pt x="0" y="0"/>
                </a:cubicBezTo>
                <a:close/>
              </a:path>
            </a:pathLst>
          </a:custGeom>
          <a:solidFill>
            <a:srgbClr val="FFDD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8"/>
          <p:cNvSpPr/>
          <p:nvPr/>
        </p:nvSpPr>
        <p:spPr>
          <a:xfrm>
            <a:off x="1362600" y="275619"/>
            <a:ext cx="2103" cy="2103"/>
          </a:xfrm>
          <a:custGeom>
            <a:rect b="b" l="l" r="r" t="t"/>
            <a:pathLst>
              <a:path extrusionOk="0" h="37" w="37">
                <a:moveTo>
                  <a:pt x="0" y="1"/>
                </a:moveTo>
                <a:cubicBezTo>
                  <a:pt x="11" y="16"/>
                  <a:pt x="21" y="26"/>
                  <a:pt x="36" y="36"/>
                </a:cubicBezTo>
                <a:cubicBezTo>
                  <a:pt x="21" y="21"/>
                  <a:pt x="11" y="16"/>
                  <a:pt x="0" y="1"/>
                </a:cubicBezTo>
                <a:close/>
              </a:path>
            </a:pathLst>
          </a:custGeom>
          <a:solidFill>
            <a:srgbClr val="FFDD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8"/>
          <p:cNvSpPr/>
          <p:nvPr/>
        </p:nvSpPr>
        <p:spPr>
          <a:xfrm>
            <a:off x="1255347" y="229125"/>
            <a:ext cx="5854" cy="1250"/>
          </a:xfrm>
          <a:custGeom>
            <a:rect b="b" l="l" r="r" t="t"/>
            <a:pathLst>
              <a:path extrusionOk="0" h="22" w="103">
                <a:moveTo>
                  <a:pt x="1" y="1"/>
                </a:moveTo>
                <a:lnTo>
                  <a:pt x="1" y="1"/>
                </a:lnTo>
                <a:cubicBezTo>
                  <a:pt x="31" y="11"/>
                  <a:pt x="72" y="16"/>
                  <a:pt x="103" y="21"/>
                </a:cubicBezTo>
                <a:cubicBezTo>
                  <a:pt x="72" y="16"/>
                  <a:pt x="31" y="6"/>
                  <a:pt x="1" y="1"/>
                </a:cubicBezTo>
                <a:close/>
              </a:path>
            </a:pathLst>
          </a:custGeom>
          <a:solidFill>
            <a:srgbClr val="FFDD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8"/>
          <p:cNvSpPr/>
          <p:nvPr/>
        </p:nvSpPr>
        <p:spPr>
          <a:xfrm>
            <a:off x="1241422" y="227363"/>
            <a:ext cx="6138" cy="682"/>
          </a:xfrm>
          <a:custGeom>
            <a:rect b="b" l="l" r="r" t="t"/>
            <a:pathLst>
              <a:path extrusionOk="0" h="12" w="108">
                <a:moveTo>
                  <a:pt x="0" y="1"/>
                </a:moveTo>
                <a:cubicBezTo>
                  <a:pt x="41" y="6"/>
                  <a:pt x="72" y="6"/>
                  <a:pt x="108" y="11"/>
                </a:cubicBezTo>
                <a:cubicBezTo>
                  <a:pt x="72" y="6"/>
                  <a:pt x="36" y="1"/>
                  <a:pt x="0" y="1"/>
                </a:cubicBezTo>
                <a:close/>
              </a:path>
            </a:pathLst>
          </a:custGeom>
          <a:solidFill>
            <a:srgbClr val="FFDD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8"/>
          <p:cNvSpPr/>
          <p:nvPr/>
        </p:nvSpPr>
        <p:spPr>
          <a:xfrm>
            <a:off x="1227781" y="225942"/>
            <a:ext cx="5854" cy="341"/>
          </a:xfrm>
          <a:custGeom>
            <a:rect b="b" l="l" r="r" t="t"/>
            <a:pathLst>
              <a:path extrusionOk="0" h="6" w="103">
                <a:moveTo>
                  <a:pt x="0" y="0"/>
                </a:moveTo>
                <a:cubicBezTo>
                  <a:pt x="31" y="6"/>
                  <a:pt x="61" y="6"/>
                  <a:pt x="102" y="6"/>
                </a:cubicBezTo>
                <a:cubicBezTo>
                  <a:pt x="72" y="6"/>
                  <a:pt x="31" y="0"/>
                  <a:pt x="0" y="0"/>
                </a:cubicBezTo>
                <a:close/>
              </a:path>
            </a:pathLst>
          </a:custGeom>
          <a:solidFill>
            <a:srgbClr val="FFDD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8"/>
          <p:cNvSpPr/>
          <p:nvPr/>
        </p:nvSpPr>
        <p:spPr>
          <a:xfrm>
            <a:off x="1285869" y="236401"/>
            <a:ext cx="4433" cy="1535"/>
          </a:xfrm>
          <a:custGeom>
            <a:rect b="b" l="l" r="r" t="t"/>
            <a:pathLst>
              <a:path extrusionOk="0" h="27" w="78">
                <a:moveTo>
                  <a:pt x="1" y="0"/>
                </a:moveTo>
                <a:lnTo>
                  <a:pt x="1" y="0"/>
                </a:lnTo>
                <a:cubicBezTo>
                  <a:pt x="26" y="11"/>
                  <a:pt x="52" y="21"/>
                  <a:pt x="77" y="26"/>
                </a:cubicBezTo>
                <a:cubicBezTo>
                  <a:pt x="52" y="21"/>
                  <a:pt x="26" y="6"/>
                  <a:pt x="1" y="0"/>
                </a:cubicBezTo>
                <a:close/>
              </a:path>
            </a:pathLst>
          </a:custGeom>
          <a:solidFill>
            <a:srgbClr val="FFDD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8"/>
          <p:cNvSpPr/>
          <p:nvPr/>
        </p:nvSpPr>
        <p:spPr>
          <a:xfrm>
            <a:off x="1299510" y="241346"/>
            <a:ext cx="5286" cy="1819"/>
          </a:xfrm>
          <a:custGeom>
            <a:rect b="b" l="l" r="r" t="t"/>
            <a:pathLst>
              <a:path extrusionOk="0" h="32" w="93">
                <a:moveTo>
                  <a:pt x="1" y="0"/>
                </a:moveTo>
                <a:cubicBezTo>
                  <a:pt x="37" y="11"/>
                  <a:pt x="57" y="26"/>
                  <a:pt x="93" y="31"/>
                </a:cubicBezTo>
                <a:cubicBezTo>
                  <a:pt x="62" y="16"/>
                  <a:pt x="26" y="6"/>
                  <a:pt x="1" y="0"/>
                </a:cubicBezTo>
                <a:close/>
              </a:path>
            </a:pathLst>
          </a:custGeom>
          <a:solidFill>
            <a:srgbClr val="FFDD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8"/>
          <p:cNvSpPr/>
          <p:nvPr/>
        </p:nvSpPr>
        <p:spPr>
          <a:xfrm>
            <a:off x="1269045" y="232024"/>
            <a:ext cx="5570" cy="1250"/>
          </a:xfrm>
          <a:custGeom>
            <a:rect b="b" l="l" r="r" t="t"/>
            <a:pathLst>
              <a:path extrusionOk="0" h="22" w="98">
                <a:moveTo>
                  <a:pt x="0" y="1"/>
                </a:moveTo>
                <a:lnTo>
                  <a:pt x="97" y="21"/>
                </a:lnTo>
                <a:close/>
              </a:path>
            </a:pathLst>
          </a:custGeom>
          <a:solidFill>
            <a:srgbClr val="FFDD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8"/>
          <p:cNvSpPr/>
          <p:nvPr/>
        </p:nvSpPr>
        <p:spPr>
          <a:xfrm>
            <a:off x="5681180" y="2530992"/>
            <a:ext cx="62786" cy="33606"/>
          </a:xfrm>
          <a:custGeom>
            <a:rect b="b" l="l" r="r" t="t"/>
            <a:pathLst>
              <a:path extrusionOk="0" h="1678" w="3135">
                <a:moveTo>
                  <a:pt x="522" y="1"/>
                </a:moveTo>
                <a:cubicBezTo>
                  <a:pt x="343" y="1"/>
                  <a:pt x="169" y="21"/>
                  <a:pt x="0" y="52"/>
                </a:cubicBezTo>
                <a:cubicBezTo>
                  <a:pt x="26" y="170"/>
                  <a:pt x="46" y="292"/>
                  <a:pt x="67" y="405"/>
                </a:cubicBezTo>
                <a:cubicBezTo>
                  <a:pt x="271" y="359"/>
                  <a:pt x="481" y="333"/>
                  <a:pt x="700" y="333"/>
                </a:cubicBezTo>
                <a:cubicBezTo>
                  <a:pt x="1723" y="333"/>
                  <a:pt x="2618" y="870"/>
                  <a:pt x="3114" y="1678"/>
                </a:cubicBezTo>
                <a:cubicBezTo>
                  <a:pt x="3134" y="1668"/>
                  <a:pt x="3134" y="1657"/>
                  <a:pt x="3134" y="1657"/>
                </a:cubicBezTo>
                <a:cubicBezTo>
                  <a:pt x="3109" y="1601"/>
                  <a:pt x="3083" y="1550"/>
                  <a:pt x="3052" y="1499"/>
                </a:cubicBezTo>
                <a:cubicBezTo>
                  <a:pt x="3052" y="1499"/>
                  <a:pt x="3052" y="1494"/>
                  <a:pt x="3047" y="1494"/>
                </a:cubicBezTo>
                <a:cubicBezTo>
                  <a:pt x="3022" y="1443"/>
                  <a:pt x="2986" y="1397"/>
                  <a:pt x="2960" y="1351"/>
                </a:cubicBezTo>
                <a:lnTo>
                  <a:pt x="2925" y="1294"/>
                </a:lnTo>
                <a:cubicBezTo>
                  <a:pt x="2904" y="1264"/>
                  <a:pt x="2878" y="1233"/>
                  <a:pt x="2858" y="1197"/>
                </a:cubicBezTo>
                <a:cubicBezTo>
                  <a:pt x="2838" y="1172"/>
                  <a:pt x="2822" y="1141"/>
                  <a:pt x="2797" y="1115"/>
                </a:cubicBezTo>
                <a:cubicBezTo>
                  <a:pt x="2771" y="1085"/>
                  <a:pt x="2751" y="1059"/>
                  <a:pt x="2725" y="1029"/>
                </a:cubicBezTo>
                <a:cubicBezTo>
                  <a:pt x="2705" y="1003"/>
                  <a:pt x="2684" y="983"/>
                  <a:pt x="2669" y="957"/>
                </a:cubicBezTo>
                <a:cubicBezTo>
                  <a:pt x="2648" y="937"/>
                  <a:pt x="2633" y="916"/>
                  <a:pt x="2618" y="901"/>
                </a:cubicBezTo>
                <a:cubicBezTo>
                  <a:pt x="2577" y="855"/>
                  <a:pt x="2531" y="809"/>
                  <a:pt x="2490" y="773"/>
                </a:cubicBezTo>
                <a:cubicBezTo>
                  <a:pt x="2475" y="758"/>
                  <a:pt x="2464" y="747"/>
                  <a:pt x="2449" y="737"/>
                </a:cubicBezTo>
                <a:cubicBezTo>
                  <a:pt x="2423" y="712"/>
                  <a:pt x="2398" y="696"/>
                  <a:pt x="2367" y="671"/>
                </a:cubicBezTo>
                <a:cubicBezTo>
                  <a:pt x="2352" y="655"/>
                  <a:pt x="2337" y="645"/>
                  <a:pt x="2321" y="630"/>
                </a:cubicBezTo>
                <a:cubicBezTo>
                  <a:pt x="2234" y="558"/>
                  <a:pt x="2137" y="492"/>
                  <a:pt x="2035" y="425"/>
                </a:cubicBezTo>
                <a:cubicBezTo>
                  <a:pt x="2014" y="415"/>
                  <a:pt x="2004" y="405"/>
                  <a:pt x="1984" y="395"/>
                </a:cubicBezTo>
                <a:cubicBezTo>
                  <a:pt x="1953" y="374"/>
                  <a:pt x="1917" y="354"/>
                  <a:pt x="1887" y="343"/>
                </a:cubicBezTo>
                <a:lnTo>
                  <a:pt x="1851" y="323"/>
                </a:lnTo>
                <a:cubicBezTo>
                  <a:pt x="1789" y="292"/>
                  <a:pt x="1733" y="267"/>
                  <a:pt x="1672" y="241"/>
                </a:cubicBezTo>
                <a:cubicBezTo>
                  <a:pt x="1646" y="226"/>
                  <a:pt x="1626" y="221"/>
                  <a:pt x="1600" y="211"/>
                </a:cubicBezTo>
                <a:cubicBezTo>
                  <a:pt x="1570" y="195"/>
                  <a:pt x="1544" y="185"/>
                  <a:pt x="1508" y="175"/>
                </a:cubicBezTo>
                <a:lnTo>
                  <a:pt x="1396" y="139"/>
                </a:lnTo>
                <a:cubicBezTo>
                  <a:pt x="1365" y="124"/>
                  <a:pt x="1329" y="119"/>
                  <a:pt x="1294" y="103"/>
                </a:cubicBezTo>
                <a:cubicBezTo>
                  <a:pt x="1263" y="98"/>
                  <a:pt x="1227" y="88"/>
                  <a:pt x="1191" y="83"/>
                </a:cubicBezTo>
                <a:lnTo>
                  <a:pt x="1115" y="62"/>
                </a:lnTo>
                <a:cubicBezTo>
                  <a:pt x="1063" y="47"/>
                  <a:pt x="1012" y="42"/>
                  <a:pt x="961" y="37"/>
                </a:cubicBezTo>
                <a:cubicBezTo>
                  <a:pt x="941" y="37"/>
                  <a:pt x="920" y="32"/>
                  <a:pt x="905" y="32"/>
                </a:cubicBezTo>
                <a:cubicBezTo>
                  <a:pt x="859" y="21"/>
                  <a:pt x="813" y="16"/>
                  <a:pt x="762" y="16"/>
                </a:cubicBezTo>
                <a:cubicBezTo>
                  <a:pt x="741" y="16"/>
                  <a:pt x="716" y="11"/>
                  <a:pt x="700" y="11"/>
                </a:cubicBezTo>
                <a:cubicBezTo>
                  <a:pt x="639" y="1"/>
                  <a:pt x="583" y="1"/>
                  <a:pt x="532" y="1"/>
                </a:cubicBezTo>
                <a:close/>
              </a:path>
            </a:pathLst>
          </a:custGeom>
          <a:solidFill>
            <a:srgbClr val="FFDD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8"/>
          <p:cNvSpPr/>
          <p:nvPr/>
        </p:nvSpPr>
        <p:spPr>
          <a:xfrm>
            <a:off x="3546225" y="415925"/>
            <a:ext cx="2875200" cy="32607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8"/>
          <p:cNvSpPr/>
          <p:nvPr/>
        </p:nvSpPr>
        <p:spPr>
          <a:xfrm>
            <a:off x="510350" y="415925"/>
            <a:ext cx="2875200" cy="32607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8"/>
          <p:cNvSpPr/>
          <p:nvPr/>
        </p:nvSpPr>
        <p:spPr>
          <a:xfrm>
            <a:off x="0" y="3866000"/>
            <a:ext cx="9144000" cy="12777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8"/>
          <p:cNvSpPr/>
          <p:nvPr/>
        </p:nvSpPr>
        <p:spPr>
          <a:xfrm>
            <a:off x="1348900" y="3866000"/>
            <a:ext cx="7795200" cy="7806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8"/>
          <p:cNvSpPr/>
          <p:nvPr/>
        </p:nvSpPr>
        <p:spPr>
          <a:xfrm>
            <a:off x="-1525" y="3590376"/>
            <a:ext cx="1350437" cy="275614"/>
          </a:xfrm>
          <a:custGeom>
            <a:rect b="b" l="l" r="r" t="t"/>
            <a:pathLst>
              <a:path extrusionOk="0" h="13567" w="96305">
                <a:moveTo>
                  <a:pt x="0" y="0"/>
                </a:moveTo>
                <a:lnTo>
                  <a:pt x="80381" y="0"/>
                </a:lnTo>
                <a:lnTo>
                  <a:pt x="96305" y="13512"/>
                </a:lnTo>
                <a:lnTo>
                  <a:pt x="0" y="13567"/>
                </a:lnTo>
                <a:close/>
              </a:path>
            </a:pathLst>
          </a:custGeom>
          <a:solidFill>
            <a:schemeClr val="accent2"/>
          </a:solidFill>
          <a:ln>
            <a:noFill/>
          </a:ln>
        </p:spPr>
      </p:sp>
      <p:sp>
        <p:nvSpPr>
          <p:cNvPr id="110" name="Google Shape;110;p8"/>
          <p:cNvSpPr txBox="1"/>
          <p:nvPr/>
        </p:nvSpPr>
        <p:spPr>
          <a:xfrm>
            <a:off x="270725" y="3491975"/>
            <a:ext cx="1071300" cy="320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900"/>
              <a:buFont typeface="Arial"/>
              <a:buNone/>
            </a:pPr>
            <a:r>
              <a:rPr b="1" i="0" lang="en" sz="1900" u="none" cap="none" strike="noStrike">
                <a:solidFill>
                  <a:schemeClr val="lt1"/>
                </a:solidFill>
                <a:latin typeface="Poppins"/>
                <a:ea typeface="Poppins"/>
                <a:cs typeface="Poppins"/>
                <a:sym typeface="Poppins"/>
              </a:rPr>
              <a:t>L I V E</a:t>
            </a:r>
            <a:endParaRPr b="1" i="0" sz="2300" u="none" cap="none" strike="noStrike">
              <a:solidFill>
                <a:schemeClr val="lt1"/>
              </a:solidFill>
              <a:latin typeface="Poppins"/>
              <a:ea typeface="Poppins"/>
              <a:cs typeface="Poppins"/>
              <a:sym typeface="Poppins"/>
            </a:endParaRPr>
          </a:p>
        </p:txBody>
      </p:sp>
      <p:sp>
        <p:nvSpPr>
          <p:cNvPr id="111" name="Google Shape;111;p8"/>
          <p:cNvSpPr/>
          <p:nvPr/>
        </p:nvSpPr>
        <p:spPr>
          <a:xfrm>
            <a:off x="100175" y="3676638"/>
            <a:ext cx="101400" cy="1014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12" name="Shape 112"/>
        <p:cNvGrpSpPr/>
        <p:nvPr/>
      </p:nvGrpSpPr>
      <p:grpSpPr>
        <a:xfrm>
          <a:off x="0" y="0"/>
          <a:ext cx="0" cy="0"/>
          <a:chOff x="0" y="0"/>
          <a:chExt cx="0" cy="0"/>
        </a:xfrm>
      </p:grpSpPr>
      <p:pic>
        <p:nvPicPr>
          <p:cNvPr id="113" name="Google Shape;113;p9"/>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114" name="Google Shape;114;p9"/>
          <p:cNvSpPr/>
          <p:nvPr/>
        </p:nvSpPr>
        <p:spPr>
          <a:xfrm>
            <a:off x="-1450" y="-1100"/>
            <a:ext cx="9144000" cy="5143500"/>
          </a:xfrm>
          <a:prstGeom prst="rect">
            <a:avLst/>
          </a:prstGeom>
          <a:solidFill>
            <a:srgbClr val="081935">
              <a:alpha val="2117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9"/>
          <p:cNvSpPr/>
          <p:nvPr/>
        </p:nvSpPr>
        <p:spPr>
          <a:xfrm>
            <a:off x="143200" y="-17775"/>
            <a:ext cx="926100" cy="5177100"/>
          </a:xfrm>
          <a:prstGeom prst="parallelogram">
            <a:avLst>
              <a:gd fmla="val 79179" name="adj"/>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9"/>
          <p:cNvSpPr/>
          <p:nvPr/>
        </p:nvSpPr>
        <p:spPr>
          <a:xfrm>
            <a:off x="5441175" y="-17775"/>
            <a:ext cx="926100" cy="5177100"/>
          </a:xfrm>
          <a:prstGeom prst="parallelogram">
            <a:avLst>
              <a:gd fmla="val 79179" name="adj"/>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9"/>
          <p:cNvSpPr txBox="1"/>
          <p:nvPr>
            <p:ph idx="1" type="subTitle"/>
          </p:nvPr>
        </p:nvSpPr>
        <p:spPr>
          <a:xfrm>
            <a:off x="1223450" y="2865400"/>
            <a:ext cx="6694200" cy="45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1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18" name="Google Shape;118;p9"/>
          <p:cNvSpPr txBox="1"/>
          <p:nvPr>
            <p:ph hasCustomPrompt="1" type="title"/>
          </p:nvPr>
        </p:nvSpPr>
        <p:spPr>
          <a:xfrm>
            <a:off x="1223450" y="1756600"/>
            <a:ext cx="6694200" cy="945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0"/>
              <a:buNone/>
              <a:defRPr sz="7000">
                <a:solidFill>
                  <a:schemeClr val="dk1"/>
                </a:solidFill>
              </a:defRPr>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119" name="Google Shape;119;p9"/>
          <p:cNvSpPr/>
          <p:nvPr/>
        </p:nvSpPr>
        <p:spPr>
          <a:xfrm>
            <a:off x="5924575" y="-60250"/>
            <a:ext cx="2866200" cy="5261400"/>
          </a:xfrm>
          <a:prstGeom prst="parallelogram">
            <a:avLst>
              <a:gd fmla="val 25000" name="adj"/>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9"/>
          <p:cNvSpPr/>
          <p:nvPr/>
        </p:nvSpPr>
        <p:spPr>
          <a:xfrm>
            <a:off x="1223450" y="799300"/>
            <a:ext cx="6694200" cy="34761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9"/>
          <p:cNvSpPr/>
          <p:nvPr/>
        </p:nvSpPr>
        <p:spPr>
          <a:xfrm>
            <a:off x="1223450" y="550714"/>
            <a:ext cx="1350437" cy="275614"/>
          </a:xfrm>
          <a:custGeom>
            <a:rect b="b" l="l" r="r" t="t"/>
            <a:pathLst>
              <a:path extrusionOk="0" h="13567" w="96305">
                <a:moveTo>
                  <a:pt x="0" y="0"/>
                </a:moveTo>
                <a:lnTo>
                  <a:pt x="80381" y="0"/>
                </a:lnTo>
                <a:lnTo>
                  <a:pt x="96305" y="13512"/>
                </a:lnTo>
                <a:lnTo>
                  <a:pt x="0" y="13567"/>
                </a:lnTo>
                <a:close/>
              </a:path>
            </a:pathLst>
          </a:custGeom>
          <a:solidFill>
            <a:schemeClr val="accent2"/>
          </a:solidFill>
          <a:ln>
            <a:noFill/>
          </a:ln>
        </p:spPr>
      </p:sp>
      <p:sp>
        <p:nvSpPr>
          <p:cNvPr id="122" name="Google Shape;122;p9"/>
          <p:cNvSpPr/>
          <p:nvPr/>
        </p:nvSpPr>
        <p:spPr>
          <a:xfrm>
            <a:off x="1325150" y="636975"/>
            <a:ext cx="101400" cy="1014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9"/>
          <p:cNvSpPr txBox="1"/>
          <p:nvPr/>
        </p:nvSpPr>
        <p:spPr>
          <a:xfrm>
            <a:off x="1495700" y="452313"/>
            <a:ext cx="1071300" cy="320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900"/>
              <a:buFont typeface="Arial"/>
              <a:buNone/>
            </a:pPr>
            <a:r>
              <a:rPr b="1" i="0" lang="en" sz="1900" u="none" cap="none" strike="noStrike">
                <a:solidFill>
                  <a:schemeClr val="lt1"/>
                </a:solidFill>
                <a:latin typeface="Poppins"/>
                <a:ea typeface="Poppins"/>
                <a:cs typeface="Poppins"/>
                <a:sym typeface="Poppins"/>
              </a:rPr>
              <a:t>L I V E</a:t>
            </a:r>
            <a:endParaRPr b="1" i="0" sz="2300" u="none" cap="none" strike="noStrike">
              <a:solidFill>
                <a:schemeClr val="lt1"/>
              </a:solidFill>
              <a:latin typeface="Poppins"/>
              <a:ea typeface="Poppins"/>
              <a:cs typeface="Poppins"/>
              <a:sym typeface="Poppins"/>
            </a:endParaRPr>
          </a:p>
        </p:txBody>
      </p:sp>
      <p:sp>
        <p:nvSpPr>
          <p:cNvPr id="124" name="Google Shape;124;p9"/>
          <p:cNvSpPr/>
          <p:nvPr/>
        </p:nvSpPr>
        <p:spPr>
          <a:xfrm rot="10800000">
            <a:off x="8584550" y="973188"/>
            <a:ext cx="607900" cy="4227675"/>
          </a:xfrm>
          <a:custGeom>
            <a:rect b="b" l="l" r="r" t="t"/>
            <a:pathLst>
              <a:path extrusionOk="0" h="169107" w="24316">
                <a:moveTo>
                  <a:pt x="24316" y="98"/>
                </a:moveTo>
                <a:lnTo>
                  <a:pt x="0" y="169107"/>
                </a:lnTo>
                <a:lnTo>
                  <a:pt x="57" y="0"/>
                </a:lnTo>
                <a:close/>
              </a:path>
            </a:pathLst>
          </a:custGeom>
          <a:solidFill>
            <a:schemeClr val="accent2"/>
          </a:solidFill>
          <a:ln>
            <a:noFill/>
          </a:ln>
        </p:spPr>
      </p:sp>
      <p:sp>
        <p:nvSpPr>
          <p:cNvPr id="125" name="Google Shape;125;p9"/>
          <p:cNvSpPr/>
          <p:nvPr/>
        </p:nvSpPr>
        <p:spPr>
          <a:xfrm>
            <a:off x="-1687" y="-10175"/>
            <a:ext cx="607900" cy="4227675"/>
          </a:xfrm>
          <a:custGeom>
            <a:rect b="b" l="l" r="r" t="t"/>
            <a:pathLst>
              <a:path extrusionOk="0" h="169107" w="24316">
                <a:moveTo>
                  <a:pt x="24316" y="98"/>
                </a:moveTo>
                <a:lnTo>
                  <a:pt x="0" y="169107"/>
                </a:lnTo>
                <a:lnTo>
                  <a:pt x="57" y="0"/>
                </a:lnTo>
                <a:close/>
              </a:path>
            </a:pathLst>
          </a:custGeom>
          <a:solidFill>
            <a:schemeClr val="accent2"/>
          </a:solidFill>
          <a:ln>
            <a:noFill/>
          </a:ln>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
  <p:cSld name="CUSTOM_6_1">
    <p:spTree>
      <p:nvGrpSpPr>
        <p:cNvPr id="126" name="Shape 126"/>
        <p:cNvGrpSpPr/>
        <p:nvPr/>
      </p:nvGrpSpPr>
      <p:grpSpPr>
        <a:xfrm>
          <a:off x="0" y="0"/>
          <a:ext cx="0" cy="0"/>
          <a:chOff x="0" y="0"/>
          <a:chExt cx="0" cy="0"/>
        </a:xfrm>
      </p:grpSpPr>
      <p:pic>
        <p:nvPicPr>
          <p:cNvPr id="127" name="Google Shape;127;p10"/>
          <p:cNvPicPr preferRelativeResize="0"/>
          <p:nvPr/>
        </p:nvPicPr>
        <p:blipFill rotWithShape="1">
          <a:blip r:embed="rId2">
            <a:alphaModFix/>
          </a:blip>
          <a:srcRect b="0" l="0" r="0" t="0"/>
          <a:stretch/>
        </p:blipFill>
        <p:spPr>
          <a:xfrm flipH="1">
            <a:off x="2" y="0"/>
            <a:ext cx="9143986" cy="5143500"/>
          </a:xfrm>
          <a:prstGeom prst="rect">
            <a:avLst/>
          </a:prstGeom>
          <a:noFill/>
          <a:ln>
            <a:noFill/>
          </a:ln>
        </p:spPr>
      </p:pic>
      <p:sp>
        <p:nvSpPr>
          <p:cNvPr id="128" name="Google Shape;128;p10"/>
          <p:cNvSpPr/>
          <p:nvPr/>
        </p:nvSpPr>
        <p:spPr>
          <a:xfrm>
            <a:off x="0" y="3866000"/>
            <a:ext cx="9144000" cy="12777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10"/>
          <p:cNvSpPr/>
          <p:nvPr/>
        </p:nvSpPr>
        <p:spPr>
          <a:xfrm>
            <a:off x="1348900" y="3866000"/>
            <a:ext cx="7795200" cy="7806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10"/>
          <p:cNvSpPr/>
          <p:nvPr/>
        </p:nvSpPr>
        <p:spPr>
          <a:xfrm>
            <a:off x="-1525" y="3590376"/>
            <a:ext cx="1350437" cy="275614"/>
          </a:xfrm>
          <a:custGeom>
            <a:rect b="b" l="l" r="r" t="t"/>
            <a:pathLst>
              <a:path extrusionOk="0" h="13567" w="96305">
                <a:moveTo>
                  <a:pt x="0" y="0"/>
                </a:moveTo>
                <a:lnTo>
                  <a:pt x="80381" y="0"/>
                </a:lnTo>
                <a:lnTo>
                  <a:pt x="96305" y="13512"/>
                </a:lnTo>
                <a:lnTo>
                  <a:pt x="0" y="13567"/>
                </a:lnTo>
                <a:close/>
              </a:path>
            </a:pathLst>
          </a:custGeom>
          <a:solidFill>
            <a:schemeClr val="accent2"/>
          </a:solidFill>
          <a:ln>
            <a:noFill/>
          </a:ln>
        </p:spPr>
      </p:sp>
      <p:sp>
        <p:nvSpPr>
          <p:cNvPr id="131" name="Google Shape;131;p10"/>
          <p:cNvSpPr txBox="1"/>
          <p:nvPr/>
        </p:nvSpPr>
        <p:spPr>
          <a:xfrm>
            <a:off x="270725" y="3491975"/>
            <a:ext cx="1071300" cy="320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900"/>
              <a:buFont typeface="Arial"/>
              <a:buNone/>
            </a:pPr>
            <a:r>
              <a:rPr b="1" i="0" lang="en" sz="1900" u="none" cap="none" strike="noStrike">
                <a:solidFill>
                  <a:schemeClr val="lt1"/>
                </a:solidFill>
                <a:latin typeface="Poppins"/>
                <a:ea typeface="Poppins"/>
                <a:cs typeface="Poppins"/>
                <a:sym typeface="Poppins"/>
              </a:rPr>
              <a:t>L I V E</a:t>
            </a:r>
            <a:endParaRPr b="1" i="0" sz="2300" u="none" cap="none" strike="noStrike">
              <a:solidFill>
                <a:schemeClr val="lt1"/>
              </a:solidFill>
              <a:latin typeface="Poppins"/>
              <a:ea typeface="Poppins"/>
              <a:cs typeface="Poppins"/>
              <a:sym typeface="Poppins"/>
            </a:endParaRPr>
          </a:p>
        </p:txBody>
      </p:sp>
      <p:sp>
        <p:nvSpPr>
          <p:cNvPr id="132" name="Google Shape;132;p10"/>
          <p:cNvSpPr txBox="1"/>
          <p:nvPr>
            <p:ph type="title"/>
          </p:nvPr>
        </p:nvSpPr>
        <p:spPr>
          <a:xfrm>
            <a:off x="1458175" y="3961425"/>
            <a:ext cx="6924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600"/>
              <a:buNone/>
              <a:defRPr>
                <a:solidFill>
                  <a:schemeClr val="dk2"/>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33" name="Google Shape;133;p10"/>
          <p:cNvSpPr txBox="1"/>
          <p:nvPr>
            <p:ph idx="1" type="subTitle"/>
          </p:nvPr>
        </p:nvSpPr>
        <p:spPr>
          <a:xfrm>
            <a:off x="734625" y="544550"/>
            <a:ext cx="2276400" cy="3741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800">
                <a:solidFill>
                  <a:schemeClr val="lt1"/>
                </a:solidFill>
                <a:latin typeface="Poppins ExtraBold"/>
                <a:ea typeface="Poppins ExtraBold"/>
                <a:cs typeface="Poppins ExtraBold"/>
                <a:sym typeface="Poppins ExtraBold"/>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134" name="Google Shape;134;p10"/>
          <p:cNvSpPr txBox="1"/>
          <p:nvPr>
            <p:ph idx="2" type="subTitle"/>
          </p:nvPr>
        </p:nvSpPr>
        <p:spPr>
          <a:xfrm>
            <a:off x="735950" y="924550"/>
            <a:ext cx="2276400" cy="5793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400">
                <a:solidFill>
                  <a:schemeClr val="lt1"/>
                </a:solidFill>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135" name="Google Shape;135;p10"/>
          <p:cNvSpPr txBox="1"/>
          <p:nvPr>
            <p:ph idx="3" type="subTitle"/>
          </p:nvPr>
        </p:nvSpPr>
        <p:spPr>
          <a:xfrm>
            <a:off x="6100500" y="544550"/>
            <a:ext cx="2610600" cy="374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800">
                <a:solidFill>
                  <a:schemeClr val="lt1"/>
                </a:solidFill>
                <a:latin typeface="Poppins ExtraBold"/>
                <a:ea typeface="Poppins ExtraBold"/>
                <a:cs typeface="Poppins ExtraBold"/>
                <a:sym typeface="Poppins ExtraBold"/>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136" name="Google Shape;136;p10"/>
          <p:cNvSpPr txBox="1"/>
          <p:nvPr>
            <p:ph idx="4" type="subTitle"/>
          </p:nvPr>
        </p:nvSpPr>
        <p:spPr>
          <a:xfrm>
            <a:off x="6098450" y="930875"/>
            <a:ext cx="2276400" cy="579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solidFill>
                  <a:schemeClr val="lt1"/>
                </a:solidFill>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137" name="Google Shape;137;p10"/>
          <p:cNvSpPr txBox="1"/>
          <p:nvPr>
            <p:ph idx="5" type="subTitle"/>
          </p:nvPr>
        </p:nvSpPr>
        <p:spPr>
          <a:xfrm>
            <a:off x="734500" y="2244200"/>
            <a:ext cx="2276400" cy="3741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800">
                <a:solidFill>
                  <a:schemeClr val="lt1"/>
                </a:solidFill>
                <a:latin typeface="Poppins ExtraBold"/>
                <a:ea typeface="Poppins ExtraBold"/>
                <a:cs typeface="Poppins ExtraBold"/>
                <a:sym typeface="Poppins ExtraBold"/>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138" name="Google Shape;138;p10"/>
          <p:cNvSpPr txBox="1"/>
          <p:nvPr>
            <p:ph idx="6" type="subTitle"/>
          </p:nvPr>
        </p:nvSpPr>
        <p:spPr>
          <a:xfrm>
            <a:off x="735800" y="2628928"/>
            <a:ext cx="2276400" cy="5793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400">
                <a:solidFill>
                  <a:schemeClr val="lt1"/>
                </a:solidFill>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139" name="Google Shape;139;p10"/>
          <p:cNvSpPr txBox="1"/>
          <p:nvPr>
            <p:ph idx="7" type="subTitle"/>
          </p:nvPr>
        </p:nvSpPr>
        <p:spPr>
          <a:xfrm>
            <a:off x="6105250" y="2245925"/>
            <a:ext cx="2610600" cy="374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800">
                <a:solidFill>
                  <a:schemeClr val="lt1"/>
                </a:solidFill>
                <a:latin typeface="Poppins ExtraBold"/>
                <a:ea typeface="Poppins ExtraBold"/>
                <a:cs typeface="Poppins ExtraBold"/>
                <a:sym typeface="Poppins ExtraBold"/>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140" name="Google Shape;140;p10"/>
          <p:cNvSpPr txBox="1"/>
          <p:nvPr>
            <p:ph idx="8" type="subTitle"/>
          </p:nvPr>
        </p:nvSpPr>
        <p:spPr>
          <a:xfrm>
            <a:off x="6101625" y="2630665"/>
            <a:ext cx="2276400" cy="579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solidFill>
                  <a:schemeClr val="lt1"/>
                </a:solidFill>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37" Type="http://schemas.openxmlformats.org/officeDocument/2006/relationships/slideLayout" Target="../slideLayouts/slideLayout37.xml"/><Relationship Id="rId14" Type="http://schemas.openxmlformats.org/officeDocument/2006/relationships/slideLayout" Target="../slideLayouts/slideLayout14.xml"/><Relationship Id="rId36" Type="http://schemas.openxmlformats.org/officeDocument/2006/relationships/slideLayout" Target="../slideLayouts/slideLayout36.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38" Type="http://schemas.openxmlformats.org/officeDocument/2006/relationships/theme" Target="../theme/theme1.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600"/>
              <a:buFont typeface="Poppins ExtraBold"/>
              <a:buNone/>
              <a:defRPr b="0" i="0" sz="2600" u="none" cap="none" strike="noStrike">
                <a:solidFill>
                  <a:schemeClr val="dk1"/>
                </a:solidFill>
                <a:latin typeface="Poppins ExtraBold"/>
                <a:ea typeface="Poppins ExtraBold"/>
                <a:cs typeface="Poppins ExtraBold"/>
                <a:sym typeface="Poppins ExtraBold"/>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230200"/>
            <a:ext cx="8520600" cy="3416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15000"/>
              </a:lnSpc>
              <a:spcBef>
                <a:spcPts val="0"/>
              </a:spcBef>
              <a:spcAft>
                <a:spcPts val="0"/>
              </a:spcAft>
              <a:buClr>
                <a:schemeClr val="dk1"/>
              </a:buClr>
              <a:buSzPts val="1400"/>
              <a:buFont typeface="Poppins Light"/>
              <a:buChar char="●"/>
              <a:defRPr b="0" i="0" sz="1400" u="none" cap="none" strike="noStrike">
                <a:solidFill>
                  <a:schemeClr val="dk1"/>
                </a:solidFill>
                <a:latin typeface="Poppins Light"/>
                <a:ea typeface="Poppins Light"/>
                <a:cs typeface="Poppins Light"/>
                <a:sym typeface="Poppins Light"/>
              </a:defRPr>
            </a:lvl1pPr>
            <a:lvl2pPr indent="-317500" lvl="1" marL="914400" marR="0" rtl="0" algn="l">
              <a:lnSpc>
                <a:spcPct val="115000"/>
              </a:lnSpc>
              <a:spcBef>
                <a:spcPts val="0"/>
              </a:spcBef>
              <a:spcAft>
                <a:spcPts val="0"/>
              </a:spcAft>
              <a:buClr>
                <a:schemeClr val="dk1"/>
              </a:buClr>
              <a:buSzPts val="1400"/>
              <a:buFont typeface="Poppins Light"/>
              <a:buChar char="○"/>
              <a:defRPr b="0" i="0" sz="1400" u="none" cap="none" strike="noStrike">
                <a:solidFill>
                  <a:schemeClr val="dk1"/>
                </a:solidFill>
                <a:latin typeface="Poppins Light"/>
                <a:ea typeface="Poppins Light"/>
                <a:cs typeface="Poppins Light"/>
                <a:sym typeface="Poppins Light"/>
              </a:defRPr>
            </a:lvl2pPr>
            <a:lvl3pPr indent="-317500" lvl="2" marL="1371600" marR="0" rtl="0" algn="l">
              <a:lnSpc>
                <a:spcPct val="115000"/>
              </a:lnSpc>
              <a:spcBef>
                <a:spcPts val="0"/>
              </a:spcBef>
              <a:spcAft>
                <a:spcPts val="0"/>
              </a:spcAft>
              <a:buClr>
                <a:schemeClr val="dk1"/>
              </a:buClr>
              <a:buSzPts val="1400"/>
              <a:buFont typeface="Poppins Light"/>
              <a:buChar char="■"/>
              <a:defRPr b="0" i="0" sz="1400" u="none" cap="none" strike="noStrike">
                <a:solidFill>
                  <a:schemeClr val="dk1"/>
                </a:solidFill>
                <a:latin typeface="Poppins Light"/>
                <a:ea typeface="Poppins Light"/>
                <a:cs typeface="Poppins Light"/>
                <a:sym typeface="Poppins Light"/>
              </a:defRPr>
            </a:lvl3pPr>
            <a:lvl4pPr indent="-317500" lvl="3" marL="1828800" marR="0" rtl="0" algn="l">
              <a:lnSpc>
                <a:spcPct val="115000"/>
              </a:lnSpc>
              <a:spcBef>
                <a:spcPts val="0"/>
              </a:spcBef>
              <a:spcAft>
                <a:spcPts val="0"/>
              </a:spcAft>
              <a:buClr>
                <a:schemeClr val="dk1"/>
              </a:buClr>
              <a:buSzPts val="1400"/>
              <a:buFont typeface="Poppins Light"/>
              <a:buChar char="●"/>
              <a:defRPr b="0" i="0" sz="1400" u="none" cap="none" strike="noStrike">
                <a:solidFill>
                  <a:schemeClr val="dk1"/>
                </a:solidFill>
                <a:latin typeface="Poppins Light"/>
                <a:ea typeface="Poppins Light"/>
                <a:cs typeface="Poppins Light"/>
                <a:sym typeface="Poppins Light"/>
              </a:defRPr>
            </a:lvl4pPr>
            <a:lvl5pPr indent="-317500" lvl="4" marL="2286000" marR="0" rtl="0" algn="l">
              <a:lnSpc>
                <a:spcPct val="115000"/>
              </a:lnSpc>
              <a:spcBef>
                <a:spcPts val="0"/>
              </a:spcBef>
              <a:spcAft>
                <a:spcPts val="0"/>
              </a:spcAft>
              <a:buClr>
                <a:schemeClr val="dk1"/>
              </a:buClr>
              <a:buSzPts val="1400"/>
              <a:buFont typeface="Poppins Light"/>
              <a:buChar char="○"/>
              <a:defRPr b="0" i="0" sz="1400" u="none" cap="none" strike="noStrike">
                <a:solidFill>
                  <a:schemeClr val="dk1"/>
                </a:solidFill>
                <a:latin typeface="Poppins Light"/>
                <a:ea typeface="Poppins Light"/>
                <a:cs typeface="Poppins Light"/>
                <a:sym typeface="Poppins Light"/>
              </a:defRPr>
            </a:lvl5pPr>
            <a:lvl6pPr indent="-317500" lvl="5" marL="2743200" marR="0" rtl="0" algn="l">
              <a:lnSpc>
                <a:spcPct val="115000"/>
              </a:lnSpc>
              <a:spcBef>
                <a:spcPts val="0"/>
              </a:spcBef>
              <a:spcAft>
                <a:spcPts val="0"/>
              </a:spcAft>
              <a:buClr>
                <a:schemeClr val="dk1"/>
              </a:buClr>
              <a:buSzPts val="1400"/>
              <a:buFont typeface="Poppins Light"/>
              <a:buChar char="■"/>
              <a:defRPr b="0" i="0" sz="1400" u="none" cap="none" strike="noStrike">
                <a:solidFill>
                  <a:schemeClr val="dk1"/>
                </a:solidFill>
                <a:latin typeface="Poppins Light"/>
                <a:ea typeface="Poppins Light"/>
                <a:cs typeface="Poppins Light"/>
                <a:sym typeface="Poppins Light"/>
              </a:defRPr>
            </a:lvl6pPr>
            <a:lvl7pPr indent="-317500" lvl="6" marL="3200400" marR="0" rtl="0" algn="l">
              <a:lnSpc>
                <a:spcPct val="115000"/>
              </a:lnSpc>
              <a:spcBef>
                <a:spcPts val="0"/>
              </a:spcBef>
              <a:spcAft>
                <a:spcPts val="0"/>
              </a:spcAft>
              <a:buClr>
                <a:schemeClr val="dk1"/>
              </a:buClr>
              <a:buSzPts val="1400"/>
              <a:buFont typeface="Poppins Light"/>
              <a:buChar char="●"/>
              <a:defRPr b="0" i="0" sz="1400" u="none" cap="none" strike="noStrike">
                <a:solidFill>
                  <a:schemeClr val="dk1"/>
                </a:solidFill>
                <a:latin typeface="Poppins Light"/>
                <a:ea typeface="Poppins Light"/>
                <a:cs typeface="Poppins Light"/>
                <a:sym typeface="Poppins Light"/>
              </a:defRPr>
            </a:lvl7pPr>
            <a:lvl8pPr indent="-317500" lvl="7" marL="3657600" marR="0" rtl="0" algn="l">
              <a:lnSpc>
                <a:spcPct val="115000"/>
              </a:lnSpc>
              <a:spcBef>
                <a:spcPts val="0"/>
              </a:spcBef>
              <a:spcAft>
                <a:spcPts val="0"/>
              </a:spcAft>
              <a:buClr>
                <a:schemeClr val="dk1"/>
              </a:buClr>
              <a:buSzPts val="1400"/>
              <a:buFont typeface="Poppins Light"/>
              <a:buChar char="○"/>
              <a:defRPr b="0" i="0" sz="1400" u="none" cap="none" strike="noStrike">
                <a:solidFill>
                  <a:schemeClr val="dk1"/>
                </a:solidFill>
                <a:latin typeface="Poppins Light"/>
                <a:ea typeface="Poppins Light"/>
                <a:cs typeface="Poppins Light"/>
                <a:sym typeface="Poppins Light"/>
              </a:defRPr>
            </a:lvl8pPr>
            <a:lvl9pPr indent="-317500" lvl="8" marL="4114800" marR="0" rtl="0" algn="l">
              <a:lnSpc>
                <a:spcPct val="115000"/>
              </a:lnSpc>
              <a:spcBef>
                <a:spcPts val="0"/>
              </a:spcBef>
              <a:spcAft>
                <a:spcPts val="0"/>
              </a:spcAft>
              <a:buClr>
                <a:schemeClr val="dk1"/>
              </a:buClr>
              <a:buSzPts val="1400"/>
              <a:buFont typeface="Poppins Light"/>
              <a:buChar char="■"/>
              <a:defRPr b="0" i="0" sz="1400" u="none" cap="none" strike="noStrike">
                <a:solidFill>
                  <a:schemeClr val="dk1"/>
                </a:solidFill>
                <a:latin typeface="Poppins Light"/>
                <a:ea typeface="Poppins Light"/>
                <a:cs typeface="Poppins Light"/>
                <a:sym typeface="Poppins Ligh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39"/>
          <p:cNvSpPr/>
          <p:nvPr/>
        </p:nvSpPr>
        <p:spPr>
          <a:xfrm>
            <a:off x="0" y="3371375"/>
            <a:ext cx="5091900" cy="460500"/>
          </a:xfrm>
          <a:prstGeom prst="rect">
            <a:avLst/>
          </a:prstGeom>
          <a:solidFill>
            <a:srgbClr val="002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2"/>
              </a:solidFill>
              <a:highlight>
                <a:schemeClr val="accent1"/>
              </a:highlight>
              <a:latin typeface="Arial"/>
              <a:ea typeface="Arial"/>
              <a:cs typeface="Arial"/>
              <a:sym typeface="Arial"/>
            </a:endParaRPr>
          </a:p>
        </p:txBody>
      </p:sp>
      <p:sp>
        <p:nvSpPr>
          <p:cNvPr id="453" name="Google Shape;453;p39"/>
          <p:cNvSpPr/>
          <p:nvPr/>
        </p:nvSpPr>
        <p:spPr>
          <a:xfrm flipH="1">
            <a:off x="5311540" y="-17769"/>
            <a:ext cx="2820600" cy="5177100"/>
          </a:xfrm>
          <a:prstGeom prst="parallelogram">
            <a:avLst>
              <a:gd fmla="val 25000" name="adj"/>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4" name="Google Shape;454;p39"/>
          <p:cNvSpPr/>
          <p:nvPr/>
        </p:nvSpPr>
        <p:spPr>
          <a:xfrm flipH="1">
            <a:off x="8550863" y="-10175"/>
            <a:ext cx="607900" cy="4227675"/>
          </a:xfrm>
          <a:custGeom>
            <a:rect b="b" l="l" r="r" t="t"/>
            <a:pathLst>
              <a:path extrusionOk="0" h="169107" w="24316">
                <a:moveTo>
                  <a:pt x="24316" y="98"/>
                </a:moveTo>
                <a:lnTo>
                  <a:pt x="0" y="169107"/>
                </a:lnTo>
                <a:lnTo>
                  <a:pt x="57" y="0"/>
                </a:lnTo>
                <a:close/>
              </a:path>
            </a:pathLst>
          </a:custGeom>
          <a:solidFill>
            <a:schemeClr val="accent2"/>
          </a:solidFill>
          <a:ln>
            <a:noFill/>
          </a:ln>
        </p:spPr>
      </p:sp>
      <p:sp>
        <p:nvSpPr>
          <p:cNvPr id="455" name="Google Shape;455;p39"/>
          <p:cNvSpPr/>
          <p:nvPr/>
        </p:nvSpPr>
        <p:spPr>
          <a:xfrm flipH="1">
            <a:off x="7703550" y="-17775"/>
            <a:ext cx="926100" cy="5177100"/>
          </a:xfrm>
          <a:prstGeom prst="parallelogram">
            <a:avLst>
              <a:gd fmla="val 79179" name="adj"/>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6" name="Google Shape;456;p39"/>
          <p:cNvSpPr txBox="1"/>
          <p:nvPr/>
        </p:nvSpPr>
        <p:spPr>
          <a:xfrm>
            <a:off x="-27600" y="2010000"/>
            <a:ext cx="6446100" cy="1123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 sz="2600">
                <a:solidFill>
                  <a:schemeClr val="accent2"/>
                </a:solidFill>
              </a:rPr>
              <a:t>  </a:t>
            </a:r>
            <a:r>
              <a:rPr b="1" i="0" lang="en" sz="2600" u="none" cap="none" strike="noStrike">
                <a:solidFill>
                  <a:schemeClr val="accent2"/>
                </a:solidFill>
              </a:rPr>
              <a:t>Predicting News Article </a:t>
            </a:r>
            <a:r>
              <a:rPr b="1" lang="en" sz="2600">
                <a:solidFill>
                  <a:schemeClr val="accent2"/>
                </a:solidFill>
              </a:rPr>
              <a:t>Shares</a:t>
            </a:r>
            <a:r>
              <a:rPr b="1" i="0" lang="en" sz="2600" u="none" cap="none" strike="noStrike">
                <a:solidFill>
                  <a:schemeClr val="accent2"/>
                </a:solidFill>
              </a:rPr>
              <a:t>:</a:t>
            </a:r>
            <a:endParaRPr sz="2600"/>
          </a:p>
          <a:p>
            <a:pPr indent="0" lvl="0" marL="0" marR="0" rtl="0" algn="l">
              <a:lnSpc>
                <a:spcPct val="100000"/>
              </a:lnSpc>
              <a:spcBef>
                <a:spcPts val="0"/>
              </a:spcBef>
              <a:spcAft>
                <a:spcPts val="0"/>
              </a:spcAft>
              <a:buNone/>
            </a:pPr>
            <a:r>
              <a:rPr i="0" lang="en" sz="1400" u="none" cap="none" strike="noStrike">
                <a:solidFill>
                  <a:schemeClr val="accent2"/>
                </a:solidFill>
              </a:rPr>
              <a:t>	</a:t>
            </a:r>
            <a:endParaRPr/>
          </a:p>
          <a:p>
            <a:pPr indent="0" lvl="0" marL="0" marR="0" rtl="0" algn="l">
              <a:lnSpc>
                <a:spcPct val="100000"/>
              </a:lnSpc>
              <a:spcBef>
                <a:spcPts val="0"/>
              </a:spcBef>
              <a:spcAft>
                <a:spcPts val="0"/>
              </a:spcAft>
              <a:buNone/>
            </a:pPr>
            <a:r>
              <a:rPr i="0" lang="en" sz="1400" u="none" cap="none" strike="noStrike">
                <a:solidFill>
                  <a:schemeClr val="accent2"/>
                </a:solidFill>
              </a:rPr>
              <a:t>	</a:t>
            </a:r>
            <a:endParaRPr i="0" sz="1400" u="none" cap="none" strike="noStrike">
              <a:solidFill>
                <a:schemeClr val="accent2"/>
              </a:solidFill>
            </a:endParaRPr>
          </a:p>
          <a:p>
            <a:pPr indent="0" lvl="0" marL="1371600" marR="0" rtl="0" algn="l">
              <a:lnSpc>
                <a:spcPct val="100000"/>
              </a:lnSpc>
              <a:spcBef>
                <a:spcPts val="0"/>
              </a:spcBef>
              <a:spcAft>
                <a:spcPts val="0"/>
              </a:spcAft>
              <a:buNone/>
            </a:pPr>
            <a:r>
              <a:rPr lang="en" sz="1300">
                <a:solidFill>
                  <a:schemeClr val="accent2"/>
                </a:solidFill>
              </a:rPr>
              <a:t>   News Popularity </a:t>
            </a:r>
            <a:r>
              <a:rPr i="0" lang="en" sz="1300" u="none" cap="none" strike="noStrike">
                <a:solidFill>
                  <a:schemeClr val="accent2"/>
                </a:solidFill>
              </a:rPr>
              <a:t>Optimization Through Data Science</a:t>
            </a:r>
            <a:endParaRPr sz="1300"/>
          </a:p>
        </p:txBody>
      </p:sp>
      <p:sp>
        <p:nvSpPr>
          <p:cNvPr id="457" name="Google Shape;457;p39"/>
          <p:cNvSpPr txBox="1"/>
          <p:nvPr>
            <p:ph idx="1" type="subTitle"/>
          </p:nvPr>
        </p:nvSpPr>
        <p:spPr>
          <a:xfrm>
            <a:off x="315408" y="3443099"/>
            <a:ext cx="4080000" cy="1600200"/>
          </a:xfrm>
          <a:prstGeom prst="rect">
            <a:avLst/>
          </a:prstGeom>
          <a:noFill/>
          <a:ln>
            <a:noFill/>
          </a:ln>
        </p:spPr>
        <p:txBody>
          <a:bodyPr anchorCtr="0" anchor="t" bIns="91425" lIns="91425" spcFirstLastPara="1" rIns="91425" wrap="square" tIns="91425">
            <a:noAutofit/>
          </a:bodyPr>
          <a:lstStyle/>
          <a:p>
            <a:pPr indent="457200" lvl="0" marL="0" marR="0" rtl="0" algn="ctr">
              <a:lnSpc>
                <a:spcPct val="220000"/>
              </a:lnSpc>
              <a:spcBef>
                <a:spcPts val="0"/>
              </a:spcBef>
              <a:spcAft>
                <a:spcPts val="0"/>
              </a:spcAft>
              <a:buSzPts val="2800"/>
              <a:buNone/>
            </a:pPr>
            <a:r>
              <a:rPr lang="en" sz="1200">
                <a:solidFill>
                  <a:schemeClr val="accent2"/>
                </a:solidFill>
                <a:latin typeface="Arial"/>
                <a:ea typeface="Arial"/>
                <a:cs typeface="Arial"/>
                <a:sym typeface="Arial"/>
              </a:rPr>
              <a:t>Andrew Abeles, Dingyi Duan, Grigor Tashchyan</a:t>
            </a:r>
            <a:endParaRPr>
              <a:latin typeface="Arial"/>
              <a:ea typeface="Arial"/>
              <a:cs typeface="Arial"/>
              <a:sym typeface="Arial"/>
            </a:endParaRPr>
          </a:p>
          <a:p>
            <a:pPr indent="457200" lvl="0" marL="0" marR="0" rtl="0" algn="ctr">
              <a:lnSpc>
                <a:spcPct val="220000"/>
              </a:lnSpc>
              <a:spcBef>
                <a:spcPts val="0"/>
              </a:spcBef>
              <a:spcAft>
                <a:spcPts val="0"/>
              </a:spcAft>
              <a:buSzPts val="2800"/>
              <a:buNone/>
            </a:pPr>
            <a:r>
              <a:rPr i="0" lang="en" sz="1200" u="none" strike="noStrike">
                <a:solidFill>
                  <a:schemeClr val="accent2"/>
                </a:solidFill>
                <a:latin typeface="Arial"/>
                <a:ea typeface="Arial"/>
                <a:cs typeface="Arial"/>
                <a:sym typeface="Arial"/>
              </a:rPr>
              <a:t>Shiley-Marcos School of Engineering</a:t>
            </a:r>
            <a:endParaRPr>
              <a:latin typeface="Arial"/>
              <a:ea typeface="Arial"/>
              <a:cs typeface="Arial"/>
              <a:sym typeface="Arial"/>
            </a:endParaRPr>
          </a:p>
          <a:p>
            <a:pPr indent="457200" lvl="0" marL="0" marR="0" rtl="0" algn="ctr">
              <a:lnSpc>
                <a:spcPct val="220000"/>
              </a:lnSpc>
              <a:spcBef>
                <a:spcPts val="0"/>
              </a:spcBef>
              <a:spcAft>
                <a:spcPts val="0"/>
              </a:spcAft>
              <a:buSzPts val="2800"/>
              <a:buNone/>
            </a:pPr>
            <a:r>
              <a:rPr i="0" lang="en" sz="1200" u="none" strike="noStrike">
                <a:solidFill>
                  <a:schemeClr val="accent2"/>
                </a:solidFill>
                <a:latin typeface="Arial"/>
                <a:ea typeface="Arial"/>
                <a:cs typeface="Arial"/>
                <a:sym typeface="Arial"/>
              </a:rPr>
              <a:t>University of San Diego</a:t>
            </a:r>
            <a:endParaRPr>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452"/>
                                        </p:tgtEl>
                                        <p:attrNameLst>
                                          <p:attrName>style.visibility</p:attrName>
                                        </p:attrNameLst>
                                      </p:cBhvr>
                                      <p:to>
                                        <p:strVal val="visible"/>
                                      </p:to>
                                    </p:set>
                                    <p:anim calcmode="lin" valueType="num">
                                      <p:cBhvr additive="base">
                                        <p:cTn dur="2400"/>
                                        <p:tgtEl>
                                          <p:spTgt spid="452"/>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40"/>
          <p:cNvSpPr/>
          <p:nvPr/>
        </p:nvSpPr>
        <p:spPr>
          <a:xfrm>
            <a:off x="-3975" y="458750"/>
            <a:ext cx="6060600" cy="5427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endParaRPr>
          </a:p>
        </p:txBody>
      </p:sp>
      <p:sp>
        <p:nvSpPr>
          <p:cNvPr id="463" name="Google Shape;463;p40"/>
          <p:cNvSpPr txBox="1"/>
          <p:nvPr>
            <p:ph type="title"/>
          </p:nvPr>
        </p:nvSpPr>
        <p:spPr>
          <a:xfrm>
            <a:off x="716800" y="450875"/>
            <a:ext cx="77103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b="1" lang="en">
                <a:latin typeface="Arial"/>
                <a:ea typeface="Arial"/>
                <a:cs typeface="Arial"/>
                <a:sym typeface="Arial"/>
              </a:rPr>
              <a:t>P</a:t>
            </a:r>
            <a:r>
              <a:rPr b="1" lang="en">
                <a:latin typeface="Arial"/>
                <a:ea typeface="Arial"/>
                <a:cs typeface="Arial"/>
                <a:sym typeface="Arial"/>
              </a:rPr>
              <a:t>roblem Statement</a:t>
            </a:r>
            <a:endParaRPr b="1">
              <a:latin typeface="Arial"/>
              <a:ea typeface="Arial"/>
              <a:cs typeface="Arial"/>
              <a:sym typeface="Arial"/>
            </a:endParaRPr>
          </a:p>
        </p:txBody>
      </p:sp>
      <p:sp>
        <p:nvSpPr>
          <p:cNvPr id="464" name="Google Shape;464;p40"/>
          <p:cNvSpPr/>
          <p:nvPr/>
        </p:nvSpPr>
        <p:spPr>
          <a:xfrm>
            <a:off x="3510925" y="3212273"/>
            <a:ext cx="4259700" cy="3570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endParaRPr>
          </a:p>
        </p:txBody>
      </p:sp>
      <p:sp>
        <p:nvSpPr>
          <p:cNvPr id="465" name="Google Shape;465;p40"/>
          <p:cNvSpPr/>
          <p:nvPr/>
        </p:nvSpPr>
        <p:spPr>
          <a:xfrm>
            <a:off x="1170025" y="1758775"/>
            <a:ext cx="6600600" cy="14535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i="0" sz="1400" u="none" cap="none" strike="noStrike">
              <a:solidFill>
                <a:srgbClr val="000000"/>
              </a:solidFill>
            </a:endParaRPr>
          </a:p>
        </p:txBody>
      </p:sp>
      <p:sp>
        <p:nvSpPr>
          <p:cNvPr id="466" name="Google Shape;466;p40"/>
          <p:cNvSpPr txBox="1"/>
          <p:nvPr>
            <p:ph idx="4294967295" type="subTitle"/>
          </p:nvPr>
        </p:nvSpPr>
        <p:spPr>
          <a:xfrm>
            <a:off x="1170025" y="1773075"/>
            <a:ext cx="6600600" cy="14115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600"/>
              <a:buNone/>
            </a:pPr>
            <a:r>
              <a:rPr b="1" lang="en" sz="2300">
                <a:latin typeface="Arial"/>
                <a:ea typeface="Arial"/>
                <a:cs typeface="Arial"/>
                <a:sym typeface="Arial"/>
              </a:rPr>
              <a:t>Maximizing Online News Article Popularity</a:t>
            </a:r>
            <a:endParaRPr b="1" sz="2300">
              <a:solidFill>
                <a:schemeClr val="lt1"/>
              </a:solidFill>
              <a:latin typeface="Arial"/>
              <a:ea typeface="Arial"/>
              <a:cs typeface="Arial"/>
              <a:sym typeface="Arial"/>
            </a:endParaRPr>
          </a:p>
        </p:txBody>
      </p:sp>
      <p:sp>
        <p:nvSpPr>
          <p:cNvPr id="467" name="Google Shape;467;p40"/>
          <p:cNvSpPr/>
          <p:nvPr/>
        </p:nvSpPr>
        <p:spPr>
          <a:xfrm rot="5400000">
            <a:off x="3629075" y="3310227"/>
            <a:ext cx="208200" cy="192000"/>
          </a:xfrm>
          <a:prstGeom prst="triangle">
            <a:avLst>
              <a:gd fmla="val 50000" name="adj"/>
            </a:avLst>
          </a:prstGeom>
          <a:solidFill>
            <a:schemeClr val="accen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i="0" sz="1400" u="none" cap="none" strike="noStrike">
              <a:solidFill>
                <a:srgbClr val="000000"/>
              </a:solidFill>
            </a:endParaRPr>
          </a:p>
        </p:txBody>
      </p:sp>
      <p:sp>
        <p:nvSpPr>
          <p:cNvPr id="468" name="Google Shape;468;p40"/>
          <p:cNvSpPr txBox="1"/>
          <p:nvPr/>
        </p:nvSpPr>
        <p:spPr>
          <a:xfrm>
            <a:off x="3829175" y="3244525"/>
            <a:ext cx="3941400" cy="292500"/>
          </a:xfrm>
          <a:prstGeom prst="rect">
            <a:avLst/>
          </a:prstGeom>
          <a:noFill/>
          <a:ln>
            <a:noFill/>
          </a:ln>
        </p:spPr>
        <p:txBody>
          <a:bodyPr anchorCtr="0" anchor="t" bIns="45700" lIns="91425" spcFirstLastPara="1" rIns="91425" wrap="square" tIns="45700">
            <a:spAutoFit/>
          </a:bodyPr>
          <a:lstStyle/>
          <a:p>
            <a:pPr indent="457200" lvl="0" marL="0" marR="0" rtl="0" algn="l">
              <a:lnSpc>
                <a:spcPct val="100000"/>
              </a:lnSpc>
              <a:spcBef>
                <a:spcPts val="0"/>
              </a:spcBef>
              <a:spcAft>
                <a:spcPts val="0"/>
              </a:spcAft>
              <a:buNone/>
            </a:pPr>
            <a:r>
              <a:rPr lang="en" sz="1300">
                <a:solidFill>
                  <a:schemeClr val="accent2"/>
                </a:solidFill>
              </a:rPr>
              <a:t>Using Machine Learning Models</a:t>
            </a:r>
            <a:endParaRPr sz="1300"/>
          </a:p>
        </p:txBody>
      </p:sp>
      <p:sp>
        <p:nvSpPr>
          <p:cNvPr id="469" name="Google Shape;469;p40"/>
          <p:cNvSpPr/>
          <p:nvPr/>
        </p:nvSpPr>
        <p:spPr>
          <a:xfrm>
            <a:off x="3510925" y="3569273"/>
            <a:ext cx="4259700" cy="3570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endParaRPr>
          </a:p>
        </p:txBody>
      </p:sp>
      <p:sp>
        <p:nvSpPr>
          <p:cNvPr id="470" name="Google Shape;470;p40"/>
          <p:cNvSpPr/>
          <p:nvPr/>
        </p:nvSpPr>
        <p:spPr>
          <a:xfrm rot="5400000">
            <a:off x="3629075" y="3667227"/>
            <a:ext cx="208200" cy="192000"/>
          </a:xfrm>
          <a:prstGeom prst="triangle">
            <a:avLst>
              <a:gd fmla="val 50000" name="adj"/>
            </a:avLst>
          </a:prstGeom>
          <a:solidFill>
            <a:schemeClr val="accen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i="0" sz="1400" u="none" cap="none" strike="noStrike">
              <a:solidFill>
                <a:srgbClr val="000000"/>
              </a:solidFill>
            </a:endParaRPr>
          </a:p>
        </p:txBody>
      </p:sp>
      <p:sp>
        <p:nvSpPr>
          <p:cNvPr id="471" name="Google Shape;471;p40"/>
          <p:cNvSpPr txBox="1"/>
          <p:nvPr/>
        </p:nvSpPr>
        <p:spPr>
          <a:xfrm>
            <a:off x="3829175" y="3601525"/>
            <a:ext cx="3941400" cy="292500"/>
          </a:xfrm>
          <a:prstGeom prst="rect">
            <a:avLst/>
          </a:prstGeom>
          <a:noFill/>
          <a:ln>
            <a:noFill/>
          </a:ln>
        </p:spPr>
        <p:txBody>
          <a:bodyPr anchorCtr="0" anchor="t" bIns="45700" lIns="91425" spcFirstLastPara="1" rIns="91425" wrap="square" tIns="45700">
            <a:spAutoFit/>
          </a:bodyPr>
          <a:lstStyle/>
          <a:p>
            <a:pPr indent="457200" lvl="0" marL="0" marR="0" rtl="0" algn="l">
              <a:lnSpc>
                <a:spcPct val="100000"/>
              </a:lnSpc>
              <a:spcBef>
                <a:spcPts val="0"/>
              </a:spcBef>
              <a:spcAft>
                <a:spcPts val="0"/>
              </a:spcAft>
              <a:buNone/>
            </a:pPr>
            <a:r>
              <a:rPr lang="en" sz="1300">
                <a:solidFill>
                  <a:schemeClr val="accent2"/>
                </a:solidFill>
              </a:rPr>
              <a:t>Selecting the Best Performed Model</a:t>
            </a:r>
            <a:endParaRPr sz="1300"/>
          </a:p>
        </p:txBody>
      </p:sp>
      <p:sp>
        <p:nvSpPr>
          <p:cNvPr id="472" name="Google Shape;472;p40"/>
          <p:cNvSpPr/>
          <p:nvPr/>
        </p:nvSpPr>
        <p:spPr>
          <a:xfrm>
            <a:off x="3510925" y="3926273"/>
            <a:ext cx="4259700" cy="3570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endParaRPr>
          </a:p>
        </p:txBody>
      </p:sp>
      <p:sp>
        <p:nvSpPr>
          <p:cNvPr id="473" name="Google Shape;473;p40"/>
          <p:cNvSpPr/>
          <p:nvPr/>
        </p:nvSpPr>
        <p:spPr>
          <a:xfrm rot="5400000">
            <a:off x="3629075" y="4024227"/>
            <a:ext cx="208200" cy="192000"/>
          </a:xfrm>
          <a:prstGeom prst="triangle">
            <a:avLst>
              <a:gd fmla="val 50000" name="adj"/>
            </a:avLst>
          </a:prstGeom>
          <a:solidFill>
            <a:schemeClr val="accen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i="0" sz="1400" u="none" cap="none" strike="noStrike">
              <a:solidFill>
                <a:srgbClr val="000000"/>
              </a:solidFill>
            </a:endParaRPr>
          </a:p>
        </p:txBody>
      </p:sp>
      <p:sp>
        <p:nvSpPr>
          <p:cNvPr id="474" name="Google Shape;474;p40"/>
          <p:cNvSpPr txBox="1"/>
          <p:nvPr/>
        </p:nvSpPr>
        <p:spPr>
          <a:xfrm>
            <a:off x="3829175" y="3958525"/>
            <a:ext cx="3941400" cy="292500"/>
          </a:xfrm>
          <a:prstGeom prst="rect">
            <a:avLst/>
          </a:prstGeom>
          <a:noFill/>
          <a:ln>
            <a:noFill/>
          </a:ln>
        </p:spPr>
        <p:txBody>
          <a:bodyPr anchorCtr="0" anchor="t" bIns="45700" lIns="91425" spcFirstLastPara="1" rIns="91425" wrap="square" tIns="45700">
            <a:spAutoFit/>
          </a:bodyPr>
          <a:lstStyle/>
          <a:p>
            <a:pPr indent="457200" lvl="0" marL="0" rtl="0" algn="l">
              <a:spcBef>
                <a:spcPts val="0"/>
              </a:spcBef>
              <a:spcAft>
                <a:spcPts val="0"/>
              </a:spcAft>
              <a:buNone/>
            </a:pPr>
            <a:r>
              <a:rPr lang="en" sz="1300">
                <a:solidFill>
                  <a:schemeClr val="accent2"/>
                </a:solidFill>
              </a:rPr>
              <a:t>Predicting the Shares Before Publishing</a:t>
            </a:r>
            <a:endParaRPr sz="13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41"/>
          <p:cNvSpPr/>
          <p:nvPr/>
        </p:nvSpPr>
        <p:spPr>
          <a:xfrm>
            <a:off x="5944263" y="2859713"/>
            <a:ext cx="2571000" cy="12114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0" name="Google Shape;480;p41"/>
          <p:cNvSpPr/>
          <p:nvPr/>
        </p:nvSpPr>
        <p:spPr>
          <a:xfrm>
            <a:off x="5944263" y="2859713"/>
            <a:ext cx="725400" cy="12114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1" name="Google Shape;481;p41"/>
          <p:cNvSpPr/>
          <p:nvPr/>
        </p:nvSpPr>
        <p:spPr>
          <a:xfrm>
            <a:off x="5944275" y="1565825"/>
            <a:ext cx="2571000" cy="12114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2" name="Google Shape;482;p41"/>
          <p:cNvSpPr/>
          <p:nvPr/>
        </p:nvSpPr>
        <p:spPr>
          <a:xfrm>
            <a:off x="5944263" y="1565813"/>
            <a:ext cx="725400" cy="12114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3" name="Google Shape;483;p41"/>
          <p:cNvSpPr/>
          <p:nvPr/>
        </p:nvSpPr>
        <p:spPr>
          <a:xfrm>
            <a:off x="3278538" y="2859713"/>
            <a:ext cx="2571000" cy="12114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4" name="Google Shape;484;p41"/>
          <p:cNvSpPr/>
          <p:nvPr/>
        </p:nvSpPr>
        <p:spPr>
          <a:xfrm>
            <a:off x="3278538" y="2859713"/>
            <a:ext cx="725400" cy="12114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5" name="Google Shape;485;p41"/>
          <p:cNvSpPr/>
          <p:nvPr/>
        </p:nvSpPr>
        <p:spPr>
          <a:xfrm>
            <a:off x="3278538" y="1565813"/>
            <a:ext cx="2571000" cy="12114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6" name="Google Shape;486;p41"/>
          <p:cNvSpPr/>
          <p:nvPr/>
        </p:nvSpPr>
        <p:spPr>
          <a:xfrm>
            <a:off x="3278538" y="1565813"/>
            <a:ext cx="725400" cy="12114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7" name="Google Shape;487;p41"/>
          <p:cNvSpPr/>
          <p:nvPr/>
        </p:nvSpPr>
        <p:spPr>
          <a:xfrm>
            <a:off x="628738" y="2859713"/>
            <a:ext cx="2571000" cy="12114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8" name="Google Shape;488;p41"/>
          <p:cNvSpPr/>
          <p:nvPr/>
        </p:nvSpPr>
        <p:spPr>
          <a:xfrm>
            <a:off x="628738" y="2859713"/>
            <a:ext cx="725400" cy="12114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9" name="Google Shape;489;p41"/>
          <p:cNvSpPr/>
          <p:nvPr/>
        </p:nvSpPr>
        <p:spPr>
          <a:xfrm>
            <a:off x="628738" y="1565813"/>
            <a:ext cx="2571000" cy="12114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0" name="Google Shape;490;p41"/>
          <p:cNvSpPr/>
          <p:nvPr/>
        </p:nvSpPr>
        <p:spPr>
          <a:xfrm>
            <a:off x="628738" y="1565813"/>
            <a:ext cx="725400" cy="12114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1" name="Google Shape;491;p41"/>
          <p:cNvSpPr/>
          <p:nvPr/>
        </p:nvSpPr>
        <p:spPr>
          <a:xfrm>
            <a:off x="-29175" y="458750"/>
            <a:ext cx="6060600" cy="5427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2" name="Google Shape;492;p41"/>
          <p:cNvSpPr txBox="1"/>
          <p:nvPr>
            <p:ph idx="9" type="subTitle"/>
          </p:nvPr>
        </p:nvSpPr>
        <p:spPr>
          <a:xfrm>
            <a:off x="1460013" y="1565163"/>
            <a:ext cx="1688400" cy="366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Elastic Net</a:t>
            </a:r>
            <a:endParaRPr/>
          </a:p>
        </p:txBody>
      </p:sp>
      <p:sp>
        <p:nvSpPr>
          <p:cNvPr id="493" name="Google Shape;493;p41"/>
          <p:cNvSpPr txBox="1"/>
          <p:nvPr>
            <p:ph type="title"/>
          </p:nvPr>
        </p:nvSpPr>
        <p:spPr>
          <a:xfrm>
            <a:off x="781500" y="445025"/>
            <a:ext cx="7581000" cy="581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Model Candidates</a:t>
            </a:r>
            <a:endParaRPr/>
          </a:p>
          <a:p>
            <a:pPr indent="0" lvl="0" marL="0" rtl="0" algn="ctr">
              <a:lnSpc>
                <a:spcPct val="100000"/>
              </a:lnSpc>
              <a:spcBef>
                <a:spcPts val="0"/>
              </a:spcBef>
              <a:spcAft>
                <a:spcPts val="0"/>
              </a:spcAft>
              <a:buSzPts val="2600"/>
              <a:buNone/>
            </a:pPr>
            <a:r>
              <a:t/>
            </a:r>
            <a:endParaRPr/>
          </a:p>
        </p:txBody>
      </p:sp>
      <p:sp>
        <p:nvSpPr>
          <p:cNvPr id="494" name="Google Shape;494;p41"/>
          <p:cNvSpPr txBox="1"/>
          <p:nvPr>
            <p:ph idx="1" type="subTitle"/>
          </p:nvPr>
        </p:nvSpPr>
        <p:spPr>
          <a:xfrm>
            <a:off x="4557643" y="1569950"/>
            <a:ext cx="662100" cy="362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PCR</a:t>
            </a:r>
            <a:endParaRPr/>
          </a:p>
        </p:txBody>
      </p:sp>
      <p:sp>
        <p:nvSpPr>
          <p:cNvPr id="495" name="Google Shape;495;p41"/>
          <p:cNvSpPr txBox="1"/>
          <p:nvPr>
            <p:ph idx="2" type="subTitle"/>
          </p:nvPr>
        </p:nvSpPr>
        <p:spPr>
          <a:xfrm>
            <a:off x="4308176" y="2070632"/>
            <a:ext cx="1161000" cy="475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PCA Based</a:t>
            </a:r>
            <a:endParaRPr/>
          </a:p>
        </p:txBody>
      </p:sp>
      <p:sp>
        <p:nvSpPr>
          <p:cNvPr id="496" name="Google Shape;496;p41"/>
          <p:cNvSpPr txBox="1"/>
          <p:nvPr>
            <p:ph idx="3" type="subTitle"/>
          </p:nvPr>
        </p:nvSpPr>
        <p:spPr>
          <a:xfrm>
            <a:off x="4454269" y="2837124"/>
            <a:ext cx="868800" cy="395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200"/>
              </a:spcAft>
              <a:buSzPts val="1400"/>
              <a:buNone/>
            </a:pPr>
            <a:r>
              <a:rPr lang="en"/>
              <a:t>CART</a:t>
            </a:r>
            <a:endParaRPr/>
          </a:p>
        </p:txBody>
      </p:sp>
      <p:sp>
        <p:nvSpPr>
          <p:cNvPr id="497" name="Google Shape;497;p41"/>
          <p:cNvSpPr txBox="1"/>
          <p:nvPr>
            <p:ph idx="4" type="subTitle"/>
          </p:nvPr>
        </p:nvSpPr>
        <p:spPr>
          <a:xfrm>
            <a:off x="4293644" y="3311409"/>
            <a:ext cx="1209300" cy="54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lang="en"/>
              <a:t>Single Tree Based</a:t>
            </a:r>
            <a:endParaRPr/>
          </a:p>
        </p:txBody>
      </p:sp>
      <p:sp>
        <p:nvSpPr>
          <p:cNvPr id="498" name="Google Shape;498;p41"/>
          <p:cNvSpPr txBox="1"/>
          <p:nvPr>
            <p:ph idx="5" type="subTitle"/>
          </p:nvPr>
        </p:nvSpPr>
        <p:spPr>
          <a:xfrm>
            <a:off x="7286342" y="1565175"/>
            <a:ext cx="616500" cy="366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PLS</a:t>
            </a:r>
            <a:endParaRPr/>
          </a:p>
        </p:txBody>
      </p:sp>
      <p:sp>
        <p:nvSpPr>
          <p:cNvPr id="499" name="Google Shape;499;p41"/>
          <p:cNvSpPr txBox="1"/>
          <p:nvPr>
            <p:ph idx="6" type="subTitle"/>
          </p:nvPr>
        </p:nvSpPr>
        <p:spPr>
          <a:xfrm>
            <a:off x="6958376" y="2070625"/>
            <a:ext cx="1331700" cy="314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Supervised</a:t>
            </a:r>
            <a:endParaRPr/>
          </a:p>
        </p:txBody>
      </p:sp>
      <p:sp>
        <p:nvSpPr>
          <p:cNvPr id="500" name="Google Shape;500;p41"/>
          <p:cNvSpPr txBox="1"/>
          <p:nvPr>
            <p:ph idx="7" type="subTitle"/>
          </p:nvPr>
        </p:nvSpPr>
        <p:spPr>
          <a:xfrm>
            <a:off x="7215019" y="2829300"/>
            <a:ext cx="818400" cy="366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200"/>
              </a:spcAft>
              <a:buSzPts val="1400"/>
              <a:buNone/>
            </a:pPr>
            <a:r>
              <a:rPr lang="en"/>
              <a:t>GBM</a:t>
            </a:r>
            <a:endParaRPr/>
          </a:p>
        </p:txBody>
      </p:sp>
      <p:sp>
        <p:nvSpPr>
          <p:cNvPr id="501" name="Google Shape;501;p41"/>
          <p:cNvSpPr txBox="1"/>
          <p:nvPr>
            <p:ph idx="8" type="subTitle"/>
          </p:nvPr>
        </p:nvSpPr>
        <p:spPr>
          <a:xfrm>
            <a:off x="6890399" y="3248272"/>
            <a:ext cx="1376700" cy="5811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lang="en"/>
              <a:t>Multiple Trees Based</a:t>
            </a:r>
            <a:endParaRPr/>
          </a:p>
        </p:txBody>
      </p:sp>
      <p:sp>
        <p:nvSpPr>
          <p:cNvPr id="502" name="Google Shape;502;p41"/>
          <p:cNvSpPr txBox="1"/>
          <p:nvPr>
            <p:ph idx="13" type="subTitle"/>
          </p:nvPr>
        </p:nvSpPr>
        <p:spPr>
          <a:xfrm>
            <a:off x="1625872" y="2070621"/>
            <a:ext cx="1161000" cy="5811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400"/>
              <a:buNone/>
            </a:pPr>
            <a:r>
              <a:rPr lang="en"/>
              <a:t>L1 + L2 </a:t>
            </a:r>
            <a:endParaRPr/>
          </a:p>
          <a:p>
            <a:pPr indent="0" lvl="0" marL="0" rtl="0" algn="ctr">
              <a:lnSpc>
                <a:spcPct val="100000"/>
              </a:lnSpc>
              <a:spcBef>
                <a:spcPts val="0"/>
              </a:spcBef>
              <a:spcAft>
                <a:spcPts val="0"/>
              </a:spcAft>
              <a:buSzPts val="1400"/>
              <a:buNone/>
            </a:pPr>
            <a:r>
              <a:rPr lang="en"/>
              <a:t>Penalties</a:t>
            </a:r>
            <a:endParaRPr/>
          </a:p>
        </p:txBody>
      </p:sp>
      <p:sp>
        <p:nvSpPr>
          <p:cNvPr id="503" name="Google Shape;503;p41"/>
          <p:cNvSpPr txBox="1"/>
          <p:nvPr>
            <p:ph idx="14" type="subTitle"/>
          </p:nvPr>
        </p:nvSpPr>
        <p:spPr>
          <a:xfrm>
            <a:off x="1758619" y="2848688"/>
            <a:ext cx="895500" cy="362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200"/>
              </a:spcAft>
              <a:buSzPts val="1400"/>
              <a:buNone/>
            </a:pPr>
            <a:r>
              <a:rPr lang="en"/>
              <a:t>k-NN</a:t>
            </a:r>
            <a:endParaRPr/>
          </a:p>
        </p:txBody>
      </p:sp>
      <p:sp>
        <p:nvSpPr>
          <p:cNvPr id="504" name="Google Shape;504;p41"/>
          <p:cNvSpPr txBox="1"/>
          <p:nvPr>
            <p:ph idx="15" type="subTitle"/>
          </p:nvPr>
        </p:nvSpPr>
        <p:spPr>
          <a:xfrm>
            <a:off x="1653771" y="3276221"/>
            <a:ext cx="1105200" cy="581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Nearest Neighbour</a:t>
            </a:r>
            <a:endParaRPr/>
          </a:p>
        </p:txBody>
      </p:sp>
      <p:grpSp>
        <p:nvGrpSpPr>
          <p:cNvPr id="505" name="Google Shape;505;p41"/>
          <p:cNvGrpSpPr/>
          <p:nvPr/>
        </p:nvGrpSpPr>
        <p:grpSpPr>
          <a:xfrm>
            <a:off x="736782" y="1943404"/>
            <a:ext cx="494087" cy="496497"/>
            <a:chOff x="3527780" y="2885263"/>
            <a:chExt cx="347435" cy="345534"/>
          </a:xfrm>
        </p:grpSpPr>
        <p:sp>
          <p:nvSpPr>
            <p:cNvPr id="506" name="Google Shape;506;p41"/>
            <p:cNvSpPr/>
            <p:nvPr/>
          </p:nvSpPr>
          <p:spPr>
            <a:xfrm>
              <a:off x="3527780" y="2885263"/>
              <a:ext cx="347435" cy="345534"/>
            </a:xfrm>
            <a:custGeom>
              <a:rect b="b" l="l" r="r" t="t"/>
              <a:pathLst>
                <a:path extrusionOk="0" h="10907" w="10967">
                  <a:moveTo>
                    <a:pt x="3751" y="298"/>
                  </a:moveTo>
                  <a:cubicBezTo>
                    <a:pt x="3811" y="298"/>
                    <a:pt x="3847" y="345"/>
                    <a:pt x="3847" y="405"/>
                  </a:cubicBezTo>
                  <a:cubicBezTo>
                    <a:pt x="3847" y="464"/>
                    <a:pt x="3811" y="512"/>
                    <a:pt x="3751" y="512"/>
                  </a:cubicBezTo>
                  <a:cubicBezTo>
                    <a:pt x="3692" y="512"/>
                    <a:pt x="3644" y="464"/>
                    <a:pt x="3644" y="405"/>
                  </a:cubicBezTo>
                  <a:cubicBezTo>
                    <a:pt x="3656" y="345"/>
                    <a:pt x="3704" y="298"/>
                    <a:pt x="3751" y="298"/>
                  </a:cubicBezTo>
                  <a:close/>
                  <a:moveTo>
                    <a:pt x="5490" y="298"/>
                  </a:moveTo>
                  <a:cubicBezTo>
                    <a:pt x="5549" y="298"/>
                    <a:pt x="5597" y="345"/>
                    <a:pt x="5597" y="405"/>
                  </a:cubicBezTo>
                  <a:cubicBezTo>
                    <a:pt x="5597" y="464"/>
                    <a:pt x="5549" y="512"/>
                    <a:pt x="5490" y="512"/>
                  </a:cubicBezTo>
                  <a:cubicBezTo>
                    <a:pt x="5430" y="512"/>
                    <a:pt x="5382" y="464"/>
                    <a:pt x="5382" y="405"/>
                  </a:cubicBezTo>
                  <a:cubicBezTo>
                    <a:pt x="5382" y="345"/>
                    <a:pt x="5430" y="298"/>
                    <a:pt x="5490" y="298"/>
                  </a:cubicBezTo>
                  <a:close/>
                  <a:moveTo>
                    <a:pt x="7216" y="298"/>
                  </a:moveTo>
                  <a:cubicBezTo>
                    <a:pt x="7276" y="298"/>
                    <a:pt x="7323" y="345"/>
                    <a:pt x="7323" y="405"/>
                  </a:cubicBezTo>
                  <a:cubicBezTo>
                    <a:pt x="7323" y="464"/>
                    <a:pt x="7276" y="512"/>
                    <a:pt x="7216" y="512"/>
                  </a:cubicBezTo>
                  <a:cubicBezTo>
                    <a:pt x="7156" y="512"/>
                    <a:pt x="7109" y="464"/>
                    <a:pt x="7109" y="405"/>
                  </a:cubicBezTo>
                  <a:cubicBezTo>
                    <a:pt x="7109" y="345"/>
                    <a:pt x="7156" y="298"/>
                    <a:pt x="7216" y="298"/>
                  </a:cubicBezTo>
                  <a:close/>
                  <a:moveTo>
                    <a:pt x="394" y="3632"/>
                  </a:moveTo>
                  <a:cubicBezTo>
                    <a:pt x="453" y="3632"/>
                    <a:pt x="501" y="3679"/>
                    <a:pt x="501" y="3739"/>
                  </a:cubicBezTo>
                  <a:cubicBezTo>
                    <a:pt x="501" y="3798"/>
                    <a:pt x="453" y="3846"/>
                    <a:pt x="394" y="3846"/>
                  </a:cubicBezTo>
                  <a:cubicBezTo>
                    <a:pt x="334" y="3846"/>
                    <a:pt x="287" y="3798"/>
                    <a:pt x="287" y="3739"/>
                  </a:cubicBezTo>
                  <a:cubicBezTo>
                    <a:pt x="287" y="3679"/>
                    <a:pt x="334" y="3632"/>
                    <a:pt x="394" y="3632"/>
                  </a:cubicBezTo>
                  <a:close/>
                  <a:moveTo>
                    <a:pt x="10562" y="3655"/>
                  </a:moveTo>
                  <a:cubicBezTo>
                    <a:pt x="10621" y="3655"/>
                    <a:pt x="10669" y="3691"/>
                    <a:pt x="10669" y="3763"/>
                  </a:cubicBezTo>
                  <a:cubicBezTo>
                    <a:pt x="10669" y="3822"/>
                    <a:pt x="10621" y="3858"/>
                    <a:pt x="10562" y="3858"/>
                  </a:cubicBezTo>
                  <a:cubicBezTo>
                    <a:pt x="10502" y="3858"/>
                    <a:pt x="10454" y="3822"/>
                    <a:pt x="10454" y="3763"/>
                  </a:cubicBezTo>
                  <a:cubicBezTo>
                    <a:pt x="10454" y="3691"/>
                    <a:pt x="10502" y="3655"/>
                    <a:pt x="10562" y="3655"/>
                  </a:cubicBezTo>
                  <a:close/>
                  <a:moveTo>
                    <a:pt x="394" y="5382"/>
                  </a:moveTo>
                  <a:cubicBezTo>
                    <a:pt x="453" y="5382"/>
                    <a:pt x="501" y="5417"/>
                    <a:pt x="501" y="5477"/>
                  </a:cubicBezTo>
                  <a:cubicBezTo>
                    <a:pt x="501" y="5548"/>
                    <a:pt x="453" y="5584"/>
                    <a:pt x="394" y="5584"/>
                  </a:cubicBezTo>
                  <a:cubicBezTo>
                    <a:pt x="334" y="5584"/>
                    <a:pt x="287" y="5548"/>
                    <a:pt x="287" y="5477"/>
                  </a:cubicBezTo>
                  <a:cubicBezTo>
                    <a:pt x="287" y="5417"/>
                    <a:pt x="334" y="5382"/>
                    <a:pt x="394" y="5382"/>
                  </a:cubicBezTo>
                  <a:close/>
                  <a:moveTo>
                    <a:pt x="10562" y="5382"/>
                  </a:moveTo>
                  <a:cubicBezTo>
                    <a:pt x="10621" y="5382"/>
                    <a:pt x="10669" y="5429"/>
                    <a:pt x="10669" y="5489"/>
                  </a:cubicBezTo>
                  <a:cubicBezTo>
                    <a:pt x="10669" y="5548"/>
                    <a:pt x="10621" y="5584"/>
                    <a:pt x="10562" y="5584"/>
                  </a:cubicBezTo>
                  <a:cubicBezTo>
                    <a:pt x="10502" y="5584"/>
                    <a:pt x="10454" y="5548"/>
                    <a:pt x="10454" y="5489"/>
                  </a:cubicBezTo>
                  <a:cubicBezTo>
                    <a:pt x="10454" y="5429"/>
                    <a:pt x="10502" y="5382"/>
                    <a:pt x="10562" y="5382"/>
                  </a:cubicBezTo>
                  <a:close/>
                  <a:moveTo>
                    <a:pt x="394" y="7108"/>
                  </a:moveTo>
                  <a:cubicBezTo>
                    <a:pt x="453" y="7108"/>
                    <a:pt x="501" y="7144"/>
                    <a:pt x="501" y="7215"/>
                  </a:cubicBezTo>
                  <a:cubicBezTo>
                    <a:pt x="501" y="7275"/>
                    <a:pt x="453" y="7311"/>
                    <a:pt x="394" y="7311"/>
                  </a:cubicBezTo>
                  <a:cubicBezTo>
                    <a:pt x="334" y="7311"/>
                    <a:pt x="287" y="7275"/>
                    <a:pt x="287" y="7215"/>
                  </a:cubicBezTo>
                  <a:cubicBezTo>
                    <a:pt x="287" y="7144"/>
                    <a:pt x="334" y="7108"/>
                    <a:pt x="394" y="7108"/>
                  </a:cubicBezTo>
                  <a:close/>
                  <a:moveTo>
                    <a:pt x="10562" y="7120"/>
                  </a:moveTo>
                  <a:cubicBezTo>
                    <a:pt x="10621" y="7120"/>
                    <a:pt x="10669" y="7168"/>
                    <a:pt x="10669" y="7227"/>
                  </a:cubicBezTo>
                  <a:cubicBezTo>
                    <a:pt x="10669" y="7287"/>
                    <a:pt x="10621" y="7334"/>
                    <a:pt x="10562" y="7334"/>
                  </a:cubicBezTo>
                  <a:cubicBezTo>
                    <a:pt x="10502" y="7334"/>
                    <a:pt x="10454" y="7287"/>
                    <a:pt x="10454" y="7227"/>
                  </a:cubicBezTo>
                  <a:cubicBezTo>
                    <a:pt x="10454" y="7168"/>
                    <a:pt x="10502" y="7120"/>
                    <a:pt x="10562" y="7120"/>
                  </a:cubicBezTo>
                  <a:close/>
                  <a:moveTo>
                    <a:pt x="3751" y="10454"/>
                  </a:moveTo>
                  <a:cubicBezTo>
                    <a:pt x="3811" y="10454"/>
                    <a:pt x="3847" y="10501"/>
                    <a:pt x="3847" y="10561"/>
                  </a:cubicBezTo>
                  <a:cubicBezTo>
                    <a:pt x="3847" y="10621"/>
                    <a:pt x="3811" y="10668"/>
                    <a:pt x="3751" y="10668"/>
                  </a:cubicBezTo>
                  <a:cubicBezTo>
                    <a:pt x="3692" y="10668"/>
                    <a:pt x="3644" y="10621"/>
                    <a:pt x="3644" y="10561"/>
                  </a:cubicBezTo>
                  <a:cubicBezTo>
                    <a:pt x="3644" y="10501"/>
                    <a:pt x="3680" y="10454"/>
                    <a:pt x="3751" y="10454"/>
                  </a:cubicBezTo>
                  <a:close/>
                  <a:moveTo>
                    <a:pt x="5490" y="10454"/>
                  </a:moveTo>
                  <a:cubicBezTo>
                    <a:pt x="5549" y="10454"/>
                    <a:pt x="5597" y="10501"/>
                    <a:pt x="5597" y="10561"/>
                  </a:cubicBezTo>
                  <a:cubicBezTo>
                    <a:pt x="5597" y="10621"/>
                    <a:pt x="5537" y="10668"/>
                    <a:pt x="5490" y="10668"/>
                  </a:cubicBezTo>
                  <a:cubicBezTo>
                    <a:pt x="5430" y="10668"/>
                    <a:pt x="5382" y="10621"/>
                    <a:pt x="5382" y="10561"/>
                  </a:cubicBezTo>
                  <a:cubicBezTo>
                    <a:pt x="5382" y="10501"/>
                    <a:pt x="5430" y="10454"/>
                    <a:pt x="5490" y="10454"/>
                  </a:cubicBezTo>
                  <a:close/>
                  <a:moveTo>
                    <a:pt x="7216" y="10454"/>
                  </a:moveTo>
                  <a:cubicBezTo>
                    <a:pt x="7276" y="10454"/>
                    <a:pt x="7323" y="10501"/>
                    <a:pt x="7323" y="10561"/>
                  </a:cubicBezTo>
                  <a:cubicBezTo>
                    <a:pt x="7323" y="10621"/>
                    <a:pt x="7276" y="10668"/>
                    <a:pt x="7216" y="10668"/>
                  </a:cubicBezTo>
                  <a:cubicBezTo>
                    <a:pt x="7156" y="10668"/>
                    <a:pt x="7109" y="10621"/>
                    <a:pt x="7109" y="10561"/>
                  </a:cubicBezTo>
                  <a:cubicBezTo>
                    <a:pt x="7109" y="10501"/>
                    <a:pt x="7156" y="10454"/>
                    <a:pt x="7216" y="10454"/>
                  </a:cubicBezTo>
                  <a:close/>
                  <a:moveTo>
                    <a:pt x="3811" y="0"/>
                  </a:moveTo>
                  <a:cubicBezTo>
                    <a:pt x="3561" y="0"/>
                    <a:pt x="3394" y="203"/>
                    <a:pt x="3394" y="417"/>
                  </a:cubicBezTo>
                  <a:cubicBezTo>
                    <a:pt x="3394" y="595"/>
                    <a:pt x="3489" y="750"/>
                    <a:pt x="3656" y="810"/>
                  </a:cubicBezTo>
                  <a:lnTo>
                    <a:pt x="3656" y="1738"/>
                  </a:lnTo>
                  <a:lnTo>
                    <a:pt x="1965" y="1738"/>
                  </a:lnTo>
                  <a:cubicBezTo>
                    <a:pt x="1870" y="1738"/>
                    <a:pt x="1799" y="1810"/>
                    <a:pt x="1799" y="1893"/>
                  </a:cubicBezTo>
                  <a:lnTo>
                    <a:pt x="1799" y="3596"/>
                  </a:lnTo>
                  <a:lnTo>
                    <a:pt x="799" y="3596"/>
                  </a:lnTo>
                  <a:cubicBezTo>
                    <a:pt x="739" y="3441"/>
                    <a:pt x="596" y="3322"/>
                    <a:pt x="418" y="3322"/>
                  </a:cubicBezTo>
                  <a:cubicBezTo>
                    <a:pt x="179" y="3322"/>
                    <a:pt x="1" y="3524"/>
                    <a:pt x="1" y="3739"/>
                  </a:cubicBezTo>
                  <a:cubicBezTo>
                    <a:pt x="1" y="3977"/>
                    <a:pt x="191" y="4155"/>
                    <a:pt x="418" y="4155"/>
                  </a:cubicBezTo>
                  <a:cubicBezTo>
                    <a:pt x="596" y="4155"/>
                    <a:pt x="739" y="4048"/>
                    <a:pt x="799" y="3893"/>
                  </a:cubicBezTo>
                  <a:lnTo>
                    <a:pt x="1727" y="3893"/>
                  </a:lnTo>
                  <a:lnTo>
                    <a:pt x="1727" y="5310"/>
                  </a:lnTo>
                  <a:lnTo>
                    <a:pt x="799" y="5310"/>
                  </a:lnTo>
                  <a:cubicBezTo>
                    <a:pt x="739" y="5156"/>
                    <a:pt x="596" y="5036"/>
                    <a:pt x="418" y="5036"/>
                  </a:cubicBezTo>
                  <a:cubicBezTo>
                    <a:pt x="179" y="5036"/>
                    <a:pt x="1" y="5227"/>
                    <a:pt x="1" y="5453"/>
                  </a:cubicBezTo>
                  <a:cubicBezTo>
                    <a:pt x="1" y="5691"/>
                    <a:pt x="191" y="5870"/>
                    <a:pt x="418" y="5870"/>
                  </a:cubicBezTo>
                  <a:cubicBezTo>
                    <a:pt x="596" y="5870"/>
                    <a:pt x="739" y="5763"/>
                    <a:pt x="799" y="5608"/>
                  </a:cubicBezTo>
                  <a:lnTo>
                    <a:pt x="1727" y="5608"/>
                  </a:lnTo>
                  <a:lnTo>
                    <a:pt x="1727" y="7013"/>
                  </a:lnTo>
                  <a:lnTo>
                    <a:pt x="799" y="7013"/>
                  </a:lnTo>
                  <a:cubicBezTo>
                    <a:pt x="739" y="6870"/>
                    <a:pt x="596" y="6751"/>
                    <a:pt x="418" y="6751"/>
                  </a:cubicBezTo>
                  <a:cubicBezTo>
                    <a:pt x="179" y="6751"/>
                    <a:pt x="1" y="6941"/>
                    <a:pt x="1" y="7168"/>
                  </a:cubicBezTo>
                  <a:cubicBezTo>
                    <a:pt x="1" y="7406"/>
                    <a:pt x="191" y="7584"/>
                    <a:pt x="418" y="7584"/>
                  </a:cubicBezTo>
                  <a:cubicBezTo>
                    <a:pt x="596" y="7584"/>
                    <a:pt x="739" y="7477"/>
                    <a:pt x="799" y="7311"/>
                  </a:cubicBezTo>
                  <a:lnTo>
                    <a:pt x="1727" y="7311"/>
                  </a:lnTo>
                  <a:lnTo>
                    <a:pt x="1727" y="9013"/>
                  </a:lnTo>
                  <a:cubicBezTo>
                    <a:pt x="1727" y="9097"/>
                    <a:pt x="1799" y="9180"/>
                    <a:pt x="1882" y="9180"/>
                  </a:cubicBezTo>
                  <a:lnTo>
                    <a:pt x="3585" y="9180"/>
                  </a:lnTo>
                  <a:lnTo>
                    <a:pt x="3585" y="10097"/>
                  </a:lnTo>
                  <a:cubicBezTo>
                    <a:pt x="3430" y="10156"/>
                    <a:pt x="3311" y="10311"/>
                    <a:pt x="3311" y="10490"/>
                  </a:cubicBezTo>
                  <a:cubicBezTo>
                    <a:pt x="3311" y="10728"/>
                    <a:pt x="3513" y="10906"/>
                    <a:pt x="3727" y="10906"/>
                  </a:cubicBezTo>
                  <a:cubicBezTo>
                    <a:pt x="3966" y="10906"/>
                    <a:pt x="4144" y="10704"/>
                    <a:pt x="4144" y="10490"/>
                  </a:cubicBezTo>
                  <a:cubicBezTo>
                    <a:pt x="4144" y="10311"/>
                    <a:pt x="4049" y="10156"/>
                    <a:pt x="3882" y="10097"/>
                  </a:cubicBezTo>
                  <a:lnTo>
                    <a:pt x="3882" y="9180"/>
                  </a:lnTo>
                  <a:lnTo>
                    <a:pt x="5299" y="9180"/>
                  </a:lnTo>
                  <a:lnTo>
                    <a:pt x="5299" y="10097"/>
                  </a:lnTo>
                  <a:cubicBezTo>
                    <a:pt x="5144" y="10156"/>
                    <a:pt x="5025" y="10311"/>
                    <a:pt x="5025" y="10490"/>
                  </a:cubicBezTo>
                  <a:cubicBezTo>
                    <a:pt x="5025" y="10728"/>
                    <a:pt x="5216" y="10906"/>
                    <a:pt x="5442" y="10906"/>
                  </a:cubicBezTo>
                  <a:cubicBezTo>
                    <a:pt x="5680" y="10906"/>
                    <a:pt x="5859" y="10704"/>
                    <a:pt x="5859" y="10490"/>
                  </a:cubicBezTo>
                  <a:cubicBezTo>
                    <a:pt x="5859" y="10311"/>
                    <a:pt x="5752" y="10156"/>
                    <a:pt x="5597" y="10097"/>
                  </a:cubicBezTo>
                  <a:lnTo>
                    <a:pt x="5597" y="9180"/>
                  </a:lnTo>
                  <a:lnTo>
                    <a:pt x="7002" y="9180"/>
                  </a:lnTo>
                  <a:lnTo>
                    <a:pt x="7002" y="10097"/>
                  </a:lnTo>
                  <a:cubicBezTo>
                    <a:pt x="6859" y="10156"/>
                    <a:pt x="6740" y="10311"/>
                    <a:pt x="6740" y="10490"/>
                  </a:cubicBezTo>
                  <a:cubicBezTo>
                    <a:pt x="6740" y="10728"/>
                    <a:pt x="6930" y="10906"/>
                    <a:pt x="7156" y="10906"/>
                  </a:cubicBezTo>
                  <a:cubicBezTo>
                    <a:pt x="7383" y="10906"/>
                    <a:pt x="7573" y="10704"/>
                    <a:pt x="7573" y="10490"/>
                  </a:cubicBezTo>
                  <a:cubicBezTo>
                    <a:pt x="7573" y="10311"/>
                    <a:pt x="7466" y="10156"/>
                    <a:pt x="7299" y="10097"/>
                  </a:cubicBezTo>
                  <a:lnTo>
                    <a:pt x="7299" y="9180"/>
                  </a:lnTo>
                  <a:lnTo>
                    <a:pt x="9002" y="9180"/>
                  </a:lnTo>
                  <a:cubicBezTo>
                    <a:pt x="9085" y="9180"/>
                    <a:pt x="9169" y="9097"/>
                    <a:pt x="9169" y="9013"/>
                  </a:cubicBezTo>
                  <a:lnTo>
                    <a:pt x="9169" y="7311"/>
                  </a:lnTo>
                  <a:lnTo>
                    <a:pt x="10085" y="7311"/>
                  </a:lnTo>
                  <a:cubicBezTo>
                    <a:pt x="10145" y="7465"/>
                    <a:pt x="10300" y="7584"/>
                    <a:pt x="10478" y="7584"/>
                  </a:cubicBezTo>
                  <a:cubicBezTo>
                    <a:pt x="10716" y="7584"/>
                    <a:pt x="10895" y="7394"/>
                    <a:pt x="10895" y="7168"/>
                  </a:cubicBezTo>
                  <a:cubicBezTo>
                    <a:pt x="10895" y="6930"/>
                    <a:pt x="10693" y="6751"/>
                    <a:pt x="10478" y="6751"/>
                  </a:cubicBezTo>
                  <a:cubicBezTo>
                    <a:pt x="10300" y="6751"/>
                    <a:pt x="10145" y="6858"/>
                    <a:pt x="10085" y="7013"/>
                  </a:cubicBezTo>
                  <a:lnTo>
                    <a:pt x="9169" y="7013"/>
                  </a:lnTo>
                  <a:lnTo>
                    <a:pt x="9240" y="5644"/>
                  </a:lnTo>
                  <a:lnTo>
                    <a:pt x="10157" y="5644"/>
                  </a:lnTo>
                  <a:cubicBezTo>
                    <a:pt x="10216" y="5798"/>
                    <a:pt x="10371" y="5918"/>
                    <a:pt x="10550" y="5918"/>
                  </a:cubicBezTo>
                  <a:cubicBezTo>
                    <a:pt x="10788" y="5918"/>
                    <a:pt x="10966" y="5727"/>
                    <a:pt x="10966" y="5501"/>
                  </a:cubicBezTo>
                  <a:cubicBezTo>
                    <a:pt x="10966" y="5263"/>
                    <a:pt x="10776" y="5084"/>
                    <a:pt x="10550" y="5084"/>
                  </a:cubicBezTo>
                  <a:cubicBezTo>
                    <a:pt x="10371" y="5084"/>
                    <a:pt x="10216" y="5191"/>
                    <a:pt x="10157" y="5346"/>
                  </a:cubicBezTo>
                  <a:lnTo>
                    <a:pt x="9240" y="5346"/>
                  </a:lnTo>
                  <a:lnTo>
                    <a:pt x="9240" y="3905"/>
                  </a:lnTo>
                  <a:lnTo>
                    <a:pt x="10157" y="3905"/>
                  </a:lnTo>
                  <a:cubicBezTo>
                    <a:pt x="10216" y="4060"/>
                    <a:pt x="10371" y="4179"/>
                    <a:pt x="10550" y="4179"/>
                  </a:cubicBezTo>
                  <a:cubicBezTo>
                    <a:pt x="10788" y="4179"/>
                    <a:pt x="10966" y="3977"/>
                    <a:pt x="10966" y="3763"/>
                  </a:cubicBezTo>
                  <a:cubicBezTo>
                    <a:pt x="10966" y="3524"/>
                    <a:pt x="10776" y="3346"/>
                    <a:pt x="10550" y="3346"/>
                  </a:cubicBezTo>
                  <a:cubicBezTo>
                    <a:pt x="10371" y="3346"/>
                    <a:pt x="10216" y="3441"/>
                    <a:pt x="10157" y="3608"/>
                  </a:cubicBezTo>
                  <a:lnTo>
                    <a:pt x="9240" y="3608"/>
                  </a:lnTo>
                  <a:lnTo>
                    <a:pt x="9240" y="1917"/>
                  </a:lnTo>
                  <a:cubicBezTo>
                    <a:pt x="9240" y="1822"/>
                    <a:pt x="9169" y="1750"/>
                    <a:pt x="9073" y="1750"/>
                  </a:cubicBezTo>
                  <a:lnTo>
                    <a:pt x="8395" y="1750"/>
                  </a:lnTo>
                  <a:cubicBezTo>
                    <a:pt x="8299" y="1750"/>
                    <a:pt x="8228" y="1822"/>
                    <a:pt x="8228" y="1917"/>
                  </a:cubicBezTo>
                  <a:cubicBezTo>
                    <a:pt x="8228" y="2000"/>
                    <a:pt x="8299" y="2072"/>
                    <a:pt x="8395" y="2072"/>
                  </a:cubicBezTo>
                  <a:lnTo>
                    <a:pt x="8930" y="2072"/>
                  </a:lnTo>
                  <a:lnTo>
                    <a:pt x="8930" y="3763"/>
                  </a:lnTo>
                  <a:lnTo>
                    <a:pt x="8930" y="5489"/>
                  </a:lnTo>
                  <a:lnTo>
                    <a:pt x="8930" y="7215"/>
                  </a:lnTo>
                  <a:lnTo>
                    <a:pt x="8930" y="8906"/>
                  </a:lnTo>
                  <a:lnTo>
                    <a:pt x="2049" y="8906"/>
                  </a:lnTo>
                  <a:lnTo>
                    <a:pt x="2049" y="7215"/>
                  </a:lnTo>
                  <a:lnTo>
                    <a:pt x="2049" y="5489"/>
                  </a:lnTo>
                  <a:lnTo>
                    <a:pt x="2049" y="3763"/>
                  </a:lnTo>
                  <a:lnTo>
                    <a:pt x="2049" y="2060"/>
                  </a:lnTo>
                  <a:lnTo>
                    <a:pt x="7752" y="2060"/>
                  </a:lnTo>
                  <a:cubicBezTo>
                    <a:pt x="7835" y="2060"/>
                    <a:pt x="7918" y="1988"/>
                    <a:pt x="7918" y="1893"/>
                  </a:cubicBezTo>
                  <a:cubicBezTo>
                    <a:pt x="7918" y="1810"/>
                    <a:pt x="7835" y="1738"/>
                    <a:pt x="7752" y="1738"/>
                  </a:cubicBezTo>
                  <a:lnTo>
                    <a:pt x="7383" y="1738"/>
                  </a:lnTo>
                  <a:lnTo>
                    <a:pt x="7383" y="810"/>
                  </a:lnTo>
                  <a:cubicBezTo>
                    <a:pt x="7526" y="750"/>
                    <a:pt x="7645" y="595"/>
                    <a:pt x="7645" y="417"/>
                  </a:cubicBezTo>
                  <a:cubicBezTo>
                    <a:pt x="7645" y="179"/>
                    <a:pt x="7454" y="0"/>
                    <a:pt x="7228" y="0"/>
                  </a:cubicBezTo>
                  <a:cubicBezTo>
                    <a:pt x="6990" y="0"/>
                    <a:pt x="6811" y="203"/>
                    <a:pt x="6811" y="417"/>
                  </a:cubicBezTo>
                  <a:cubicBezTo>
                    <a:pt x="6811" y="595"/>
                    <a:pt x="6918" y="750"/>
                    <a:pt x="7085" y="810"/>
                  </a:cubicBezTo>
                  <a:lnTo>
                    <a:pt x="7085" y="1738"/>
                  </a:lnTo>
                  <a:lnTo>
                    <a:pt x="5668" y="1738"/>
                  </a:lnTo>
                  <a:lnTo>
                    <a:pt x="5668" y="810"/>
                  </a:lnTo>
                  <a:cubicBezTo>
                    <a:pt x="5811" y="750"/>
                    <a:pt x="5930" y="595"/>
                    <a:pt x="5930" y="417"/>
                  </a:cubicBezTo>
                  <a:cubicBezTo>
                    <a:pt x="5930" y="179"/>
                    <a:pt x="5740" y="0"/>
                    <a:pt x="5513" y="0"/>
                  </a:cubicBezTo>
                  <a:cubicBezTo>
                    <a:pt x="5275" y="0"/>
                    <a:pt x="5097" y="203"/>
                    <a:pt x="5097" y="417"/>
                  </a:cubicBezTo>
                  <a:cubicBezTo>
                    <a:pt x="5097" y="595"/>
                    <a:pt x="5204" y="750"/>
                    <a:pt x="5371" y="810"/>
                  </a:cubicBezTo>
                  <a:lnTo>
                    <a:pt x="5371" y="1738"/>
                  </a:lnTo>
                  <a:lnTo>
                    <a:pt x="3954" y="1738"/>
                  </a:lnTo>
                  <a:lnTo>
                    <a:pt x="3954" y="810"/>
                  </a:lnTo>
                  <a:cubicBezTo>
                    <a:pt x="4108" y="750"/>
                    <a:pt x="4216" y="595"/>
                    <a:pt x="4216" y="417"/>
                  </a:cubicBezTo>
                  <a:cubicBezTo>
                    <a:pt x="4216" y="179"/>
                    <a:pt x="4025" y="0"/>
                    <a:pt x="3811" y="0"/>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7" name="Google Shape;507;p41"/>
            <p:cNvSpPr/>
            <p:nvPr/>
          </p:nvSpPr>
          <p:spPr>
            <a:xfrm>
              <a:off x="3599440" y="2956543"/>
              <a:ext cx="204494" cy="204843"/>
            </a:xfrm>
            <a:custGeom>
              <a:rect b="b" l="l" r="r" t="t"/>
              <a:pathLst>
                <a:path extrusionOk="0" h="6466" w="6455">
                  <a:moveTo>
                    <a:pt x="156" y="0"/>
                  </a:moveTo>
                  <a:cubicBezTo>
                    <a:pt x="72" y="0"/>
                    <a:pt x="1" y="84"/>
                    <a:pt x="1" y="167"/>
                  </a:cubicBezTo>
                  <a:lnTo>
                    <a:pt x="1" y="4644"/>
                  </a:lnTo>
                  <a:cubicBezTo>
                    <a:pt x="1" y="4739"/>
                    <a:pt x="72" y="4811"/>
                    <a:pt x="156" y="4811"/>
                  </a:cubicBezTo>
                  <a:cubicBezTo>
                    <a:pt x="251" y="4811"/>
                    <a:pt x="322" y="4739"/>
                    <a:pt x="322" y="4644"/>
                  </a:cubicBezTo>
                  <a:lnTo>
                    <a:pt x="322" y="334"/>
                  </a:lnTo>
                  <a:lnTo>
                    <a:pt x="6133" y="334"/>
                  </a:lnTo>
                  <a:lnTo>
                    <a:pt x="6133" y="6132"/>
                  </a:lnTo>
                  <a:lnTo>
                    <a:pt x="322" y="6132"/>
                  </a:lnTo>
                  <a:lnTo>
                    <a:pt x="322" y="5287"/>
                  </a:lnTo>
                  <a:cubicBezTo>
                    <a:pt x="322" y="5203"/>
                    <a:pt x="251" y="5120"/>
                    <a:pt x="156" y="5120"/>
                  </a:cubicBezTo>
                  <a:cubicBezTo>
                    <a:pt x="72" y="5120"/>
                    <a:pt x="1" y="5203"/>
                    <a:pt x="1" y="5287"/>
                  </a:cubicBezTo>
                  <a:lnTo>
                    <a:pt x="1" y="6299"/>
                  </a:lnTo>
                  <a:cubicBezTo>
                    <a:pt x="1" y="6394"/>
                    <a:pt x="72" y="6466"/>
                    <a:pt x="156" y="6466"/>
                  </a:cubicBezTo>
                  <a:lnTo>
                    <a:pt x="6287" y="6466"/>
                  </a:lnTo>
                  <a:cubicBezTo>
                    <a:pt x="6383" y="6466"/>
                    <a:pt x="6454" y="6394"/>
                    <a:pt x="6454" y="6299"/>
                  </a:cubicBezTo>
                  <a:lnTo>
                    <a:pt x="6454" y="167"/>
                  </a:lnTo>
                  <a:cubicBezTo>
                    <a:pt x="6442" y="84"/>
                    <a:pt x="6383" y="0"/>
                    <a:pt x="6287" y="0"/>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8" name="Google Shape;508;p41"/>
            <p:cNvSpPr/>
            <p:nvPr/>
          </p:nvSpPr>
          <p:spPr>
            <a:xfrm>
              <a:off x="3661691" y="3018763"/>
              <a:ext cx="79992" cy="80372"/>
            </a:xfrm>
            <a:custGeom>
              <a:rect b="b" l="l" r="r" t="t"/>
              <a:pathLst>
                <a:path extrusionOk="0" h="2537" w="2525">
                  <a:moveTo>
                    <a:pt x="155" y="1"/>
                  </a:moveTo>
                  <a:cubicBezTo>
                    <a:pt x="72" y="1"/>
                    <a:pt x="1" y="84"/>
                    <a:pt x="1" y="168"/>
                  </a:cubicBezTo>
                  <a:lnTo>
                    <a:pt x="1" y="2370"/>
                  </a:lnTo>
                  <a:cubicBezTo>
                    <a:pt x="1" y="2466"/>
                    <a:pt x="72" y="2537"/>
                    <a:pt x="155" y="2537"/>
                  </a:cubicBezTo>
                  <a:lnTo>
                    <a:pt x="1013" y="2537"/>
                  </a:lnTo>
                  <a:cubicBezTo>
                    <a:pt x="1096" y="2537"/>
                    <a:pt x="1167" y="2466"/>
                    <a:pt x="1167" y="2370"/>
                  </a:cubicBezTo>
                  <a:cubicBezTo>
                    <a:pt x="1167" y="2287"/>
                    <a:pt x="1096" y="2204"/>
                    <a:pt x="1013" y="2204"/>
                  </a:cubicBezTo>
                  <a:lnTo>
                    <a:pt x="322" y="2204"/>
                  </a:lnTo>
                  <a:lnTo>
                    <a:pt x="322" y="322"/>
                  </a:lnTo>
                  <a:lnTo>
                    <a:pt x="2215" y="322"/>
                  </a:lnTo>
                  <a:lnTo>
                    <a:pt x="2215" y="2204"/>
                  </a:lnTo>
                  <a:lnTo>
                    <a:pt x="1632" y="2204"/>
                  </a:lnTo>
                  <a:cubicBezTo>
                    <a:pt x="1548" y="2204"/>
                    <a:pt x="1465" y="2287"/>
                    <a:pt x="1465" y="2370"/>
                  </a:cubicBezTo>
                  <a:cubicBezTo>
                    <a:pt x="1465" y="2466"/>
                    <a:pt x="1548" y="2537"/>
                    <a:pt x="1632" y="2537"/>
                  </a:cubicBezTo>
                  <a:lnTo>
                    <a:pt x="2346" y="2537"/>
                  </a:lnTo>
                  <a:cubicBezTo>
                    <a:pt x="2441" y="2537"/>
                    <a:pt x="2513" y="2466"/>
                    <a:pt x="2513" y="2370"/>
                  </a:cubicBezTo>
                  <a:lnTo>
                    <a:pt x="2513" y="168"/>
                  </a:lnTo>
                  <a:cubicBezTo>
                    <a:pt x="2525" y="84"/>
                    <a:pt x="2453" y="1"/>
                    <a:pt x="2358" y="1"/>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9" name="Google Shape;509;p41"/>
            <p:cNvSpPr/>
            <p:nvPr/>
          </p:nvSpPr>
          <p:spPr>
            <a:xfrm>
              <a:off x="3625101" y="2982552"/>
              <a:ext cx="18501" cy="18533"/>
            </a:xfrm>
            <a:custGeom>
              <a:rect b="b" l="l" r="r" t="t"/>
              <a:pathLst>
                <a:path extrusionOk="0" h="585" w="584">
                  <a:moveTo>
                    <a:pt x="167" y="1"/>
                  </a:moveTo>
                  <a:cubicBezTo>
                    <a:pt x="84" y="1"/>
                    <a:pt x="1" y="72"/>
                    <a:pt x="1" y="168"/>
                  </a:cubicBezTo>
                  <a:lnTo>
                    <a:pt x="1" y="418"/>
                  </a:lnTo>
                  <a:cubicBezTo>
                    <a:pt x="1" y="513"/>
                    <a:pt x="84" y="584"/>
                    <a:pt x="167" y="584"/>
                  </a:cubicBezTo>
                  <a:lnTo>
                    <a:pt x="417" y="584"/>
                  </a:lnTo>
                  <a:cubicBezTo>
                    <a:pt x="513" y="584"/>
                    <a:pt x="584" y="513"/>
                    <a:pt x="584" y="418"/>
                  </a:cubicBezTo>
                  <a:lnTo>
                    <a:pt x="584" y="168"/>
                  </a:lnTo>
                  <a:cubicBezTo>
                    <a:pt x="584" y="72"/>
                    <a:pt x="513" y="1"/>
                    <a:pt x="417" y="1"/>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0" name="Google Shape;510;p41"/>
            <p:cNvSpPr/>
            <p:nvPr/>
          </p:nvSpPr>
          <p:spPr>
            <a:xfrm>
              <a:off x="3651522" y="2982552"/>
              <a:ext cx="18881" cy="18533"/>
            </a:xfrm>
            <a:custGeom>
              <a:rect b="b" l="l" r="r" t="t"/>
              <a:pathLst>
                <a:path extrusionOk="0" h="585" w="596">
                  <a:moveTo>
                    <a:pt x="167" y="1"/>
                  </a:moveTo>
                  <a:cubicBezTo>
                    <a:pt x="83" y="1"/>
                    <a:pt x="0" y="72"/>
                    <a:pt x="0" y="168"/>
                  </a:cubicBezTo>
                  <a:lnTo>
                    <a:pt x="0" y="418"/>
                  </a:lnTo>
                  <a:cubicBezTo>
                    <a:pt x="0" y="513"/>
                    <a:pt x="83" y="584"/>
                    <a:pt x="167" y="584"/>
                  </a:cubicBezTo>
                  <a:lnTo>
                    <a:pt x="417" y="584"/>
                  </a:lnTo>
                  <a:cubicBezTo>
                    <a:pt x="512" y="584"/>
                    <a:pt x="583" y="513"/>
                    <a:pt x="583" y="418"/>
                  </a:cubicBezTo>
                  <a:lnTo>
                    <a:pt x="583" y="168"/>
                  </a:lnTo>
                  <a:cubicBezTo>
                    <a:pt x="595" y="72"/>
                    <a:pt x="524" y="1"/>
                    <a:pt x="441" y="1"/>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1" name="Google Shape;511;p41"/>
            <p:cNvSpPr/>
            <p:nvPr/>
          </p:nvSpPr>
          <p:spPr>
            <a:xfrm>
              <a:off x="3679052" y="2982552"/>
              <a:ext cx="18501" cy="18533"/>
            </a:xfrm>
            <a:custGeom>
              <a:rect b="b" l="l" r="r" t="t"/>
              <a:pathLst>
                <a:path extrusionOk="0" h="585" w="584">
                  <a:moveTo>
                    <a:pt x="167" y="1"/>
                  </a:moveTo>
                  <a:cubicBezTo>
                    <a:pt x="72" y="1"/>
                    <a:pt x="0" y="72"/>
                    <a:pt x="0" y="168"/>
                  </a:cubicBezTo>
                  <a:lnTo>
                    <a:pt x="0" y="418"/>
                  </a:lnTo>
                  <a:cubicBezTo>
                    <a:pt x="0" y="513"/>
                    <a:pt x="72" y="584"/>
                    <a:pt x="167" y="584"/>
                  </a:cubicBezTo>
                  <a:lnTo>
                    <a:pt x="417" y="584"/>
                  </a:lnTo>
                  <a:cubicBezTo>
                    <a:pt x="500" y="584"/>
                    <a:pt x="584" y="513"/>
                    <a:pt x="584" y="418"/>
                  </a:cubicBezTo>
                  <a:lnTo>
                    <a:pt x="584" y="168"/>
                  </a:lnTo>
                  <a:cubicBezTo>
                    <a:pt x="584" y="72"/>
                    <a:pt x="500" y="1"/>
                    <a:pt x="417" y="1"/>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2" name="Google Shape;512;p41"/>
            <p:cNvSpPr/>
            <p:nvPr/>
          </p:nvSpPr>
          <p:spPr>
            <a:xfrm>
              <a:off x="3705822" y="2982552"/>
              <a:ext cx="18501" cy="18533"/>
            </a:xfrm>
            <a:custGeom>
              <a:rect b="b" l="l" r="r" t="t"/>
              <a:pathLst>
                <a:path extrusionOk="0" h="585" w="584">
                  <a:moveTo>
                    <a:pt x="167" y="1"/>
                  </a:moveTo>
                  <a:cubicBezTo>
                    <a:pt x="72" y="1"/>
                    <a:pt x="1" y="72"/>
                    <a:pt x="1" y="168"/>
                  </a:cubicBezTo>
                  <a:lnTo>
                    <a:pt x="1" y="418"/>
                  </a:lnTo>
                  <a:cubicBezTo>
                    <a:pt x="1" y="513"/>
                    <a:pt x="72" y="584"/>
                    <a:pt x="167" y="584"/>
                  </a:cubicBezTo>
                  <a:lnTo>
                    <a:pt x="417" y="584"/>
                  </a:lnTo>
                  <a:cubicBezTo>
                    <a:pt x="513" y="584"/>
                    <a:pt x="584" y="513"/>
                    <a:pt x="584" y="418"/>
                  </a:cubicBezTo>
                  <a:lnTo>
                    <a:pt x="584" y="168"/>
                  </a:lnTo>
                  <a:cubicBezTo>
                    <a:pt x="584" y="72"/>
                    <a:pt x="513" y="1"/>
                    <a:pt x="417" y="1"/>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3" name="Google Shape;513;p41"/>
            <p:cNvSpPr/>
            <p:nvPr/>
          </p:nvSpPr>
          <p:spPr>
            <a:xfrm>
              <a:off x="3732591" y="2982552"/>
              <a:ext cx="18533" cy="18533"/>
            </a:xfrm>
            <a:custGeom>
              <a:rect b="b" l="l" r="r" t="t"/>
              <a:pathLst>
                <a:path extrusionOk="0" h="585" w="585">
                  <a:moveTo>
                    <a:pt x="168" y="1"/>
                  </a:moveTo>
                  <a:cubicBezTo>
                    <a:pt x="72" y="1"/>
                    <a:pt x="1" y="72"/>
                    <a:pt x="1" y="168"/>
                  </a:cubicBezTo>
                  <a:lnTo>
                    <a:pt x="1" y="418"/>
                  </a:lnTo>
                  <a:cubicBezTo>
                    <a:pt x="1" y="513"/>
                    <a:pt x="72" y="584"/>
                    <a:pt x="168" y="584"/>
                  </a:cubicBezTo>
                  <a:lnTo>
                    <a:pt x="418" y="584"/>
                  </a:lnTo>
                  <a:cubicBezTo>
                    <a:pt x="513" y="584"/>
                    <a:pt x="584" y="513"/>
                    <a:pt x="584" y="418"/>
                  </a:cubicBezTo>
                  <a:lnTo>
                    <a:pt x="584" y="168"/>
                  </a:lnTo>
                  <a:cubicBezTo>
                    <a:pt x="584" y="72"/>
                    <a:pt x="513" y="1"/>
                    <a:pt x="418" y="1"/>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4" name="Google Shape;514;p41"/>
            <p:cNvSpPr/>
            <p:nvPr/>
          </p:nvSpPr>
          <p:spPr>
            <a:xfrm>
              <a:off x="3759773" y="2982552"/>
              <a:ext cx="18121" cy="18533"/>
            </a:xfrm>
            <a:custGeom>
              <a:rect b="b" l="l" r="r" t="t"/>
              <a:pathLst>
                <a:path extrusionOk="0" h="585" w="572">
                  <a:moveTo>
                    <a:pt x="155" y="1"/>
                  </a:moveTo>
                  <a:cubicBezTo>
                    <a:pt x="72" y="1"/>
                    <a:pt x="0" y="72"/>
                    <a:pt x="0" y="168"/>
                  </a:cubicBezTo>
                  <a:lnTo>
                    <a:pt x="0" y="418"/>
                  </a:lnTo>
                  <a:cubicBezTo>
                    <a:pt x="0" y="513"/>
                    <a:pt x="72" y="584"/>
                    <a:pt x="155" y="584"/>
                  </a:cubicBezTo>
                  <a:lnTo>
                    <a:pt x="417" y="584"/>
                  </a:lnTo>
                  <a:cubicBezTo>
                    <a:pt x="500" y="584"/>
                    <a:pt x="572" y="513"/>
                    <a:pt x="572" y="418"/>
                  </a:cubicBezTo>
                  <a:lnTo>
                    <a:pt x="572" y="168"/>
                  </a:lnTo>
                  <a:cubicBezTo>
                    <a:pt x="572" y="72"/>
                    <a:pt x="500" y="1"/>
                    <a:pt x="417" y="1"/>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5" name="Google Shape;515;p41"/>
            <p:cNvSpPr/>
            <p:nvPr/>
          </p:nvSpPr>
          <p:spPr>
            <a:xfrm>
              <a:off x="3625101" y="3116844"/>
              <a:ext cx="18501" cy="18501"/>
            </a:xfrm>
            <a:custGeom>
              <a:rect b="b" l="l" r="r" t="t"/>
              <a:pathLst>
                <a:path extrusionOk="0" h="584" w="584">
                  <a:moveTo>
                    <a:pt x="167" y="1"/>
                  </a:moveTo>
                  <a:cubicBezTo>
                    <a:pt x="84" y="1"/>
                    <a:pt x="1" y="84"/>
                    <a:pt x="1" y="167"/>
                  </a:cubicBezTo>
                  <a:lnTo>
                    <a:pt x="1" y="417"/>
                  </a:lnTo>
                  <a:cubicBezTo>
                    <a:pt x="1" y="513"/>
                    <a:pt x="84" y="584"/>
                    <a:pt x="167" y="584"/>
                  </a:cubicBezTo>
                  <a:lnTo>
                    <a:pt x="417" y="584"/>
                  </a:lnTo>
                  <a:cubicBezTo>
                    <a:pt x="513" y="584"/>
                    <a:pt x="584" y="513"/>
                    <a:pt x="584" y="417"/>
                  </a:cubicBezTo>
                  <a:lnTo>
                    <a:pt x="584" y="167"/>
                  </a:lnTo>
                  <a:cubicBezTo>
                    <a:pt x="584" y="84"/>
                    <a:pt x="513" y="1"/>
                    <a:pt x="417" y="1"/>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6" name="Google Shape;516;p41"/>
            <p:cNvSpPr/>
            <p:nvPr/>
          </p:nvSpPr>
          <p:spPr>
            <a:xfrm>
              <a:off x="3651522" y="3116844"/>
              <a:ext cx="18881" cy="18501"/>
            </a:xfrm>
            <a:custGeom>
              <a:rect b="b" l="l" r="r" t="t"/>
              <a:pathLst>
                <a:path extrusionOk="0" h="584" w="596">
                  <a:moveTo>
                    <a:pt x="167" y="1"/>
                  </a:moveTo>
                  <a:cubicBezTo>
                    <a:pt x="83" y="1"/>
                    <a:pt x="0" y="84"/>
                    <a:pt x="0" y="167"/>
                  </a:cubicBezTo>
                  <a:lnTo>
                    <a:pt x="0" y="417"/>
                  </a:lnTo>
                  <a:cubicBezTo>
                    <a:pt x="0" y="513"/>
                    <a:pt x="83" y="584"/>
                    <a:pt x="167" y="584"/>
                  </a:cubicBezTo>
                  <a:lnTo>
                    <a:pt x="417" y="584"/>
                  </a:lnTo>
                  <a:cubicBezTo>
                    <a:pt x="512" y="584"/>
                    <a:pt x="583" y="513"/>
                    <a:pt x="583" y="417"/>
                  </a:cubicBezTo>
                  <a:lnTo>
                    <a:pt x="583" y="167"/>
                  </a:lnTo>
                  <a:cubicBezTo>
                    <a:pt x="595" y="84"/>
                    <a:pt x="524" y="1"/>
                    <a:pt x="441" y="1"/>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7" name="Google Shape;517;p41"/>
            <p:cNvSpPr/>
            <p:nvPr/>
          </p:nvSpPr>
          <p:spPr>
            <a:xfrm>
              <a:off x="3679052" y="3116844"/>
              <a:ext cx="18501" cy="18501"/>
            </a:xfrm>
            <a:custGeom>
              <a:rect b="b" l="l" r="r" t="t"/>
              <a:pathLst>
                <a:path extrusionOk="0" h="584" w="584">
                  <a:moveTo>
                    <a:pt x="167" y="1"/>
                  </a:moveTo>
                  <a:cubicBezTo>
                    <a:pt x="72" y="1"/>
                    <a:pt x="0" y="84"/>
                    <a:pt x="0" y="167"/>
                  </a:cubicBezTo>
                  <a:lnTo>
                    <a:pt x="0" y="417"/>
                  </a:lnTo>
                  <a:cubicBezTo>
                    <a:pt x="0" y="513"/>
                    <a:pt x="72" y="584"/>
                    <a:pt x="167" y="584"/>
                  </a:cubicBezTo>
                  <a:lnTo>
                    <a:pt x="417" y="584"/>
                  </a:lnTo>
                  <a:cubicBezTo>
                    <a:pt x="500" y="584"/>
                    <a:pt x="584" y="513"/>
                    <a:pt x="584" y="417"/>
                  </a:cubicBezTo>
                  <a:lnTo>
                    <a:pt x="584" y="167"/>
                  </a:lnTo>
                  <a:cubicBezTo>
                    <a:pt x="584" y="84"/>
                    <a:pt x="500" y="1"/>
                    <a:pt x="417" y="1"/>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8" name="Google Shape;518;p41"/>
            <p:cNvSpPr/>
            <p:nvPr/>
          </p:nvSpPr>
          <p:spPr>
            <a:xfrm>
              <a:off x="3705822" y="3116844"/>
              <a:ext cx="18501" cy="18501"/>
            </a:xfrm>
            <a:custGeom>
              <a:rect b="b" l="l" r="r" t="t"/>
              <a:pathLst>
                <a:path extrusionOk="0" h="584" w="584">
                  <a:moveTo>
                    <a:pt x="167" y="1"/>
                  </a:moveTo>
                  <a:cubicBezTo>
                    <a:pt x="72" y="1"/>
                    <a:pt x="1" y="84"/>
                    <a:pt x="1" y="167"/>
                  </a:cubicBezTo>
                  <a:lnTo>
                    <a:pt x="1" y="417"/>
                  </a:lnTo>
                  <a:cubicBezTo>
                    <a:pt x="1" y="513"/>
                    <a:pt x="72" y="584"/>
                    <a:pt x="167" y="584"/>
                  </a:cubicBezTo>
                  <a:lnTo>
                    <a:pt x="417" y="584"/>
                  </a:lnTo>
                  <a:cubicBezTo>
                    <a:pt x="513" y="584"/>
                    <a:pt x="584" y="513"/>
                    <a:pt x="584" y="417"/>
                  </a:cubicBezTo>
                  <a:lnTo>
                    <a:pt x="584" y="167"/>
                  </a:lnTo>
                  <a:cubicBezTo>
                    <a:pt x="584" y="84"/>
                    <a:pt x="513" y="1"/>
                    <a:pt x="417" y="1"/>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9" name="Google Shape;519;p41"/>
            <p:cNvSpPr/>
            <p:nvPr/>
          </p:nvSpPr>
          <p:spPr>
            <a:xfrm>
              <a:off x="3732591" y="3116844"/>
              <a:ext cx="18533" cy="18501"/>
            </a:xfrm>
            <a:custGeom>
              <a:rect b="b" l="l" r="r" t="t"/>
              <a:pathLst>
                <a:path extrusionOk="0" h="584" w="585">
                  <a:moveTo>
                    <a:pt x="168" y="1"/>
                  </a:moveTo>
                  <a:cubicBezTo>
                    <a:pt x="72" y="1"/>
                    <a:pt x="1" y="84"/>
                    <a:pt x="1" y="167"/>
                  </a:cubicBezTo>
                  <a:lnTo>
                    <a:pt x="1" y="417"/>
                  </a:lnTo>
                  <a:cubicBezTo>
                    <a:pt x="1" y="513"/>
                    <a:pt x="72" y="584"/>
                    <a:pt x="168" y="584"/>
                  </a:cubicBezTo>
                  <a:lnTo>
                    <a:pt x="418" y="584"/>
                  </a:lnTo>
                  <a:cubicBezTo>
                    <a:pt x="513" y="584"/>
                    <a:pt x="584" y="513"/>
                    <a:pt x="584" y="417"/>
                  </a:cubicBezTo>
                  <a:lnTo>
                    <a:pt x="584" y="167"/>
                  </a:lnTo>
                  <a:cubicBezTo>
                    <a:pt x="584" y="84"/>
                    <a:pt x="513" y="1"/>
                    <a:pt x="418" y="1"/>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0" name="Google Shape;520;p41"/>
            <p:cNvSpPr/>
            <p:nvPr/>
          </p:nvSpPr>
          <p:spPr>
            <a:xfrm>
              <a:off x="3759773" y="3116844"/>
              <a:ext cx="18121" cy="18501"/>
            </a:xfrm>
            <a:custGeom>
              <a:rect b="b" l="l" r="r" t="t"/>
              <a:pathLst>
                <a:path extrusionOk="0" h="584" w="572">
                  <a:moveTo>
                    <a:pt x="155" y="1"/>
                  </a:moveTo>
                  <a:cubicBezTo>
                    <a:pt x="72" y="1"/>
                    <a:pt x="0" y="84"/>
                    <a:pt x="0" y="167"/>
                  </a:cubicBezTo>
                  <a:lnTo>
                    <a:pt x="0" y="417"/>
                  </a:lnTo>
                  <a:cubicBezTo>
                    <a:pt x="0" y="513"/>
                    <a:pt x="72" y="584"/>
                    <a:pt x="155" y="584"/>
                  </a:cubicBezTo>
                  <a:lnTo>
                    <a:pt x="417" y="584"/>
                  </a:lnTo>
                  <a:cubicBezTo>
                    <a:pt x="500" y="584"/>
                    <a:pt x="572" y="513"/>
                    <a:pt x="572" y="417"/>
                  </a:cubicBezTo>
                  <a:lnTo>
                    <a:pt x="572" y="167"/>
                  </a:lnTo>
                  <a:cubicBezTo>
                    <a:pt x="572" y="84"/>
                    <a:pt x="500" y="1"/>
                    <a:pt x="417" y="1"/>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1" name="Google Shape;521;p41"/>
            <p:cNvSpPr/>
            <p:nvPr/>
          </p:nvSpPr>
          <p:spPr>
            <a:xfrm>
              <a:off x="3625101" y="3009354"/>
              <a:ext cx="18501" cy="18501"/>
            </a:xfrm>
            <a:custGeom>
              <a:rect b="b" l="l" r="r" t="t"/>
              <a:pathLst>
                <a:path extrusionOk="0" h="584" w="584">
                  <a:moveTo>
                    <a:pt x="167" y="0"/>
                  </a:moveTo>
                  <a:cubicBezTo>
                    <a:pt x="84" y="0"/>
                    <a:pt x="1" y="84"/>
                    <a:pt x="1" y="167"/>
                  </a:cubicBezTo>
                  <a:lnTo>
                    <a:pt x="1" y="417"/>
                  </a:lnTo>
                  <a:cubicBezTo>
                    <a:pt x="1" y="512"/>
                    <a:pt x="84" y="584"/>
                    <a:pt x="167" y="584"/>
                  </a:cubicBezTo>
                  <a:lnTo>
                    <a:pt x="417" y="584"/>
                  </a:lnTo>
                  <a:cubicBezTo>
                    <a:pt x="513" y="584"/>
                    <a:pt x="584" y="512"/>
                    <a:pt x="584" y="417"/>
                  </a:cubicBezTo>
                  <a:lnTo>
                    <a:pt x="584" y="167"/>
                  </a:lnTo>
                  <a:cubicBezTo>
                    <a:pt x="584" y="84"/>
                    <a:pt x="513" y="0"/>
                    <a:pt x="417" y="0"/>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2" name="Google Shape;522;p41"/>
            <p:cNvSpPr/>
            <p:nvPr/>
          </p:nvSpPr>
          <p:spPr>
            <a:xfrm>
              <a:off x="3625101" y="3036503"/>
              <a:ext cx="18501" cy="18153"/>
            </a:xfrm>
            <a:custGeom>
              <a:rect b="b" l="l" r="r" t="t"/>
              <a:pathLst>
                <a:path extrusionOk="0" h="573" w="584">
                  <a:moveTo>
                    <a:pt x="167" y="1"/>
                  </a:moveTo>
                  <a:cubicBezTo>
                    <a:pt x="84" y="1"/>
                    <a:pt x="1" y="72"/>
                    <a:pt x="1" y="155"/>
                  </a:cubicBezTo>
                  <a:lnTo>
                    <a:pt x="1" y="417"/>
                  </a:lnTo>
                  <a:cubicBezTo>
                    <a:pt x="1" y="501"/>
                    <a:pt x="84" y="572"/>
                    <a:pt x="167" y="572"/>
                  </a:cubicBezTo>
                  <a:lnTo>
                    <a:pt x="417" y="572"/>
                  </a:lnTo>
                  <a:cubicBezTo>
                    <a:pt x="513" y="572"/>
                    <a:pt x="584" y="501"/>
                    <a:pt x="584" y="417"/>
                  </a:cubicBezTo>
                  <a:lnTo>
                    <a:pt x="584" y="155"/>
                  </a:lnTo>
                  <a:cubicBezTo>
                    <a:pt x="584" y="72"/>
                    <a:pt x="513" y="1"/>
                    <a:pt x="417" y="1"/>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3" name="Google Shape;523;p41"/>
            <p:cNvSpPr/>
            <p:nvPr/>
          </p:nvSpPr>
          <p:spPr>
            <a:xfrm>
              <a:off x="3625101" y="3063273"/>
              <a:ext cx="18501" cy="18533"/>
            </a:xfrm>
            <a:custGeom>
              <a:rect b="b" l="l" r="r" t="t"/>
              <a:pathLst>
                <a:path extrusionOk="0" h="585" w="584">
                  <a:moveTo>
                    <a:pt x="167" y="1"/>
                  </a:moveTo>
                  <a:cubicBezTo>
                    <a:pt x="84" y="1"/>
                    <a:pt x="1" y="72"/>
                    <a:pt x="1" y="168"/>
                  </a:cubicBezTo>
                  <a:lnTo>
                    <a:pt x="1" y="418"/>
                  </a:lnTo>
                  <a:cubicBezTo>
                    <a:pt x="1" y="501"/>
                    <a:pt x="84" y="584"/>
                    <a:pt x="167" y="584"/>
                  </a:cubicBezTo>
                  <a:lnTo>
                    <a:pt x="417" y="584"/>
                  </a:lnTo>
                  <a:cubicBezTo>
                    <a:pt x="513" y="584"/>
                    <a:pt x="584" y="501"/>
                    <a:pt x="584" y="418"/>
                  </a:cubicBezTo>
                  <a:lnTo>
                    <a:pt x="584" y="168"/>
                  </a:lnTo>
                  <a:cubicBezTo>
                    <a:pt x="584" y="72"/>
                    <a:pt x="513" y="1"/>
                    <a:pt x="417" y="1"/>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4" name="Google Shape;524;p41"/>
            <p:cNvSpPr/>
            <p:nvPr/>
          </p:nvSpPr>
          <p:spPr>
            <a:xfrm>
              <a:off x="3625101" y="3090074"/>
              <a:ext cx="18501" cy="18501"/>
            </a:xfrm>
            <a:custGeom>
              <a:rect b="b" l="l" r="r" t="t"/>
              <a:pathLst>
                <a:path extrusionOk="0" h="584" w="584">
                  <a:moveTo>
                    <a:pt x="167" y="0"/>
                  </a:moveTo>
                  <a:cubicBezTo>
                    <a:pt x="84" y="0"/>
                    <a:pt x="1" y="72"/>
                    <a:pt x="1" y="167"/>
                  </a:cubicBezTo>
                  <a:lnTo>
                    <a:pt x="1" y="417"/>
                  </a:lnTo>
                  <a:cubicBezTo>
                    <a:pt x="1" y="512"/>
                    <a:pt x="84" y="584"/>
                    <a:pt x="167" y="584"/>
                  </a:cubicBezTo>
                  <a:lnTo>
                    <a:pt x="417" y="584"/>
                  </a:lnTo>
                  <a:cubicBezTo>
                    <a:pt x="513" y="584"/>
                    <a:pt x="584" y="512"/>
                    <a:pt x="584" y="417"/>
                  </a:cubicBezTo>
                  <a:lnTo>
                    <a:pt x="584" y="167"/>
                  </a:lnTo>
                  <a:cubicBezTo>
                    <a:pt x="584" y="72"/>
                    <a:pt x="513" y="0"/>
                    <a:pt x="417" y="0"/>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5" name="Google Shape;525;p41"/>
            <p:cNvSpPr/>
            <p:nvPr/>
          </p:nvSpPr>
          <p:spPr>
            <a:xfrm>
              <a:off x="3759773" y="3009354"/>
              <a:ext cx="18121" cy="18501"/>
            </a:xfrm>
            <a:custGeom>
              <a:rect b="b" l="l" r="r" t="t"/>
              <a:pathLst>
                <a:path extrusionOk="0" h="584" w="572">
                  <a:moveTo>
                    <a:pt x="155" y="0"/>
                  </a:moveTo>
                  <a:cubicBezTo>
                    <a:pt x="72" y="0"/>
                    <a:pt x="0" y="84"/>
                    <a:pt x="0" y="167"/>
                  </a:cubicBezTo>
                  <a:lnTo>
                    <a:pt x="0" y="417"/>
                  </a:lnTo>
                  <a:cubicBezTo>
                    <a:pt x="0" y="512"/>
                    <a:pt x="72" y="584"/>
                    <a:pt x="155" y="584"/>
                  </a:cubicBezTo>
                  <a:lnTo>
                    <a:pt x="417" y="584"/>
                  </a:lnTo>
                  <a:cubicBezTo>
                    <a:pt x="500" y="584"/>
                    <a:pt x="572" y="512"/>
                    <a:pt x="572" y="417"/>
                  </a:cubicBezTo>
                  <a:lnTo>
                    <a:pt x="572" y="167"/>
                  </a:lnTo>
                  <a:cubicBezTo>
                    <a:pt x="572" y="84"/>
                    <a:pt x="500" y="0"/>
                    <a:pt x="417" y="0"/>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6" name="Google Shape;526;p41"/>
            <p:cNvSpPr/>
            <p:nvPr/>
          </p:nvSpPr>
          <p:spPr>
            <a:xfrm>
              <a:off x="3759773" y="3036503"/>
              <a:ext cx="18121" cy="18153"/>
            </a:xfrm>
            <a:custGeom>
              <a:rect b="b" l="l" r="r" t="t"/>
              <a:pathLst>
                <a:path extrusionOk="0" h="573" w="572">
                  <a:moveTo>
                    <a:pt x="155" y="1"/>
                  </a:moveTo>
                  <a:cubicBezTo>
                    <a:pt x="72" y="1"/>
                    <a:pt x="0" y="72"/>
                    <a:pt x="0" y="155"/>
                  </a:cubicBezTo>
                  <a:lnTo>
                    <a:pt x="0" y="417"/>
                  </a:lnTo>
                  <a:cubicBezTo>
                    <a:pt x="0" y="501"/>
                    <a:pt x="72" y="572"/>
                    <a:pt x="155" y="572"/>
                  </a:cubicBezTo>
                  <a:lnTo>
                    <a:pt x="417" y="572"/>
                  </a:lnTo>
                  <a:cubicBezTo>
                    <a:pt x="500" y="572"/>
                    <a:pt x="572" y="501"/>
                    <a:pt x="572" y="417"/>
                  </a:cubicBezTo>
                  <a:lnTo>
                    <a:pt x="572" y="155"/>
                  </a:lnTo>
                  <a:cubicBezTo>
                    <a:pt x="572" y="72"/>
                    <a:pt x="500" y="1"/>
                    <a:pt x="417" y="1"/>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7" name="Google Shape;527;p41"/>
            <p:cNvSpPr/>
            <p:nvPr/>
          </p:nvSpPr>
          <p:spPr>
            <a:xfrm>
              <a:off x="3759773" y="3063273"/>
              <a:ext cx="18121" cy="18533"/>
            </a:xfrm>
            <a:custGeom>
              <a:rect b="b" l="l" r="r" t="t"/>
              <a:pathLst>
                <a:path extrusionOk="0" h="585" w="572">
                  <a:moveTo>
                    <a:pt x="155" y="1"/>
                  </a:moveTo>
                  <a:cubicBezTo>
                    <a:pt x="72" y="1"/>
                    <a:pt x="0" y="72"/>
                    <a:pt x="0" y="168"/>
                  </a:cubicBezTo>
                  <a:lnTo>
                    <a:pt x="0" y="418"/>
                  </a:lnTo>
                  <a:cubicBezTo>
                    <a:pt x="0" y="501"/>
                    <a:pt x="72" y="584"/>
                    <a:pt x="155" y="584"/>
                  </a:cubicBezTo>
                  <a:lnTo>
                    <a:pt x="417" y="584"/>
                  </a:lnTo>
                  <a:cubicBezTo>
                    <a:pt x="500" y="584"/>
                    <a:pt x="572" y="501"/>
                    <a:pt x="572" y="418"/>
                  </a:cubicBezTo>
                  <a:lnTo>
                    <a:pt x="572" y="168"/>
                  </a:lnTo>
                  <a:cubicBezTo>
                    <a:pt x="572" y="72"/>
                    <a:pt x="500" y="1"/>
                    <a:pt x="417" y="1"/>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8" name="Google Shape;528;p41"/>
            <p:cNvSpPr/>
            <p:nvPr/>
          </p:nvSpPr>
          <p:spPr>
            <a:xfrm>
              <a:off x="3759773" y="3090074"/>
              <a:ext cx="18121" cy="18501"/>
            </a:xfrm>
            <a:custGeom>
              <a:rect b="b" l="l" r="r" t="t"/>
              <a:pathLst>
                <a:path extrusionOk="0" h="584" w="572">
                  <a:moveTo>
                    <a:pt x="155" y="0"/>
                  </a:moveTo>
                  <a:cubicBezTo>
                    <a:pt x="72" y="0"/>
                    <a:pt x="0" y="72"/>
                    <a:pt x="0" y="167"/>
                  </a:cubicBezTo>
                  <a:lnTo>
                    <a:pt x="0" y="417"/>
                  </a:lnTo>
                  <a:cubicBezTo>
                    <a:pt x="0" y="512"/>
                    <a:pt x="72" y="584"/>
                    <a:pt x="155" y="584"/>
                  </a:cubicBezTo>
                  <a:lnTo>
                    <a:pt x="417" y="584"/>
                  </a:lnTo>
                  <a:cubicBezTo>
                    <a:pt x="500" y="584"/>
                    <a:pt x="572" y="512"/>
                    <a:pt x="572" y="417"/>
                  </a:cubicBezTo>
                  <a:lnTo>
                    <a:pt x="572" y="167"/>
                  </a:lnTo>
                  <a:cubicBezTo>
                    <a:pt x="572" y="72"/>
                    <a:pt x="500" y="0"/>
                    <a:pt x="417" y="0"/>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29" name="Google Shape;529;p41"/>
          <p:cNvGrpSpPr/>
          <p:nvPr/>
        </p:nvGrpSpPr>
        <p:grpSpPr>
          <a:xfrm>
            <a:off x="3392218" y="1948532"/>
            <a:ext cx="457568" cy="456144"/>
            <a:chOff x="3110102" y="1499880"/>
            <a:chExt cx="330613" cy="358378"/>
          </a:xfrm>
        </p:grpSpPr>
        <p:sp>
          <p:nvSpPr>
            <p:cNvPr id="530" name="Google Shape;530;p41"/>
            <p:cNvSpPr/>
            <p:nvPr/>
          </p:nvSpPr>
          <p:spPr>
            <a:xfrm>
              <a:off x="3385024" y="1775979"/>
              <a:ext cx="55341" cy="71211"/>
            </a:xfrm>
            <a:custGeom>
              <a:rect b="b" l="l" r="r" t="t"/>
              <a:pathLst>
                <a:path extrusionOk="0" h="2239" w="1740">
                  <a:moveTo>
                    <a:pt x="1248" y="0"/>
                  </a:moveTo>
                  <a:cubicBezTo>
                    <a:pt x="1180" y="0"/>
                    <a:pt x="1124" y="45"/>
                    <a:pt x="1096" y="119"/>
                  </a:cubicBezTo>
                  <a:cubicBezTo>
                    <a:pt x="1072" y="202"/>
                    <a:pt x="1108" y="286"/>
                    <a:pt x="1203" y="321"/>
                  </a:cubicBezTo>
                  <a:cubicBezTo>
                    <a:pt x="1275" y="333"/>
                    <a:pt x="1334" y="369"/>
                    <a:pt x="1406" y="369"/>
                  </a:cubicBezTo>
                  <a:lnTo>
                    <a:pt x="1406" y="1095"/>
                  </a:lnTo>
                  <a:cubicBezTo>
                    <a:pt x="1320" y="1097"/>
                    <a:pt x="1242" y="1097"/>
                    <a:pt x="1171" y="1097"/>
                  </a:cubicBezTo>
                  <a:cubicBezTo>
                    <a:pt x="861" y="1097"/>
                    <a:pt x="689" y="1088"/>
                    <a:pt x="585" y="1088"/>
                  </a:cubicBezTo>
                  <a:cubicBezTo>
                    <a:pt x="472" y="1088"/>
                    <a:pt x="438" y="1098"/>
                    <a:pt x="394" y="1143"/>
                  </a:cubicBezTo>
                  <a:cubicBezTo>
                    <a:pt x="370" y="1167"/>
                    <a:pt x="358" y="1214"/>
                    <a:pt x="358" y="1262"/>
                  </a:cubicBezTo>
                  <a:cubicBezTo>
                    <a:pt x="370" y="1524"/>
                    <a:pt x="263" y="1774"/>
                    <a:pt x="96" y="1953"/>
                  </a:cubicBezTo>
                  <a:cubicBezTo>
                    <a:pt x="1" y="2060"/>
                    <a:pt x="72" y="2238"/>
                    <a:pt x="215" y="2238"/>
                  </a:cubicBezTo>
                  <a:cubicBezTo>
                    <a:pt x="263" y="2238"/>
                    <a:pt x="310" y="2226"/>
                    <a:pt x="334" y="2179"/>
                  </a:cubicBezTo>
                  <a:cubicBezTo>
                    <a:pt x="537" y="1976"/>
                    <a:pt x="667" y="1703"/>
                    <a:pt x="679" y="1417"/>
                  </a:cubicBezTo>
                  <a:lnTo>
                    <a:pt x="1572" y="1417"/>
                  </a:lnTo>
                  <a:cubicBezTo>
                    <a:pt x="1668" y="1417"/>
                    <a:pt x="1739" y="1345"/>
                    <a:pt x="1739" y="1262"/>
                  </a:cubicBezTo>
                  <a:lnTo>
                    <a:pt x="1739" y="238"/>
                  </a:lnTo>
                  <a:cubicBezTo>
                    <a:pt x="1739" y="131"/>
                    <a:pt x="1680" y="60"/>
                    <a:pt x="1572" y="60"/>
                  </a:cubicBezTo>
                  <a:cubicBezTo>
                    <a:pt x="1489" y="60"/>
                    <a:pt x="1382" y="36"/>
                    <a:pt x="1310" y="12"/>
                  </a:cubicBezTo>
                  <a:cubicBezTo>
                    <a:pt x="1289" y="4"/>
                    <a:pt x="1268" y="0"/>
                    <a:pt x="1248" y="0"/>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1" name="Google Shape;531;p41"/>
            <p:cNvSpPr/>
            <p:nvPr/>
          </p:nvSpPr>
          <p:spPr>
            <a:xfrm>
              <a:off x="3347176" y="1535501"/>
              <a:ext cx="93189" cy="61765"/>
            </a:xfrm>
            <a:custGeom>
              <a:rect b="b" l="l" r="r" t="t"/>
              <a:pathLst>
                <a:path extrusionOk="0" h="1942" w="2930">
                  <a:moveTo>
                    <a:pt x="1703" y="1"/>
                  </a:moveTo>
                  <a:cubicBezTo>
                    <a:pt x="1619" y="1"/>
                    <a:pt x="1524" y="72"/>
                    <a:pt x="1536" y="179"/>
                  </a:cubicBezTo>
                  <a:cubicBezTo>
                    <a:pt x="1572" y="655"/>
                    <a:pt x="1155" y="1132"/>
                    <a:pt x="595" y="1132"/>
                  </a:cubicBezTo>
                  <a:cubicBezTo>
                    <a:pt x="476" y="1132"/>
                    <a:pt x="345" y="1108"/>
                    <a:pt x="250" y="1072"/>
                  </a:cubicBezTo>
                  <a:cubicBezTo>
                    <a:pt x="228" y="1064"/>
                    <a:pt x="206" y="1060"/>
                    <a:pt x="186" y="1060"/>
                  </a:cubicBezTo>
                  <a:cubicBezTo>
                    <a:pt x="118" y="1060"/>
                    <a:pt x="60" y="1101"/>
                    <a:pt x="24" y="1155"/>
                  </a:cubicBezTo>
                  <a:cubicBezTo>
                    <a:pt x="0" y="1251"/>
                    <a:pt x="36" y="1334"/>
                    <a:pt x="119" y="1382"/>
                  </a:cubicBezTo>
                  <a:cubicBezTo>
                    <a:pt x="262" y="1441"/>
                    <a:pt x="429" y="1465"/>
                    <a:pt x="595" y="1465"/>
                  </a:cubicBezTo>
                  <a:cubicBezTo>
                    <a:pt x="1250" y="1465"/>
                    <a:pt x="1798" y="977"/>
                    <a:pt x="1869" y="334"/>
                  </a:cubicBezTo>
                  <a:lnTo>
                    <a:pt x="2596" y="334"/>
                  </a:lnTo>
                  <a:lnTo>
                    <a:pt x="2596" y="1786"/>
                  </a:lnTo>
                  <a:cubicBezTo>
                    <a:pt x="2596" y="1870"/>
                    <a:pt x="2679" y="1941"/>
                    <a:pt x="2762" y="1941"/>
                  </a:cubicBezTo>
                  <a:cubicBezTo>
                    <a:pt x="2858" y="1941"/>
                    <a:pt x="2929" y="1870"/>
                    <a:pt x="2929" y="1786"/>
                  </a:cubicBezTo>
                  <a:lnTo>
                    <a:pt x="2929" y="155"/>
                  </a:lnTo>
                  <a:cubicBezTo>
                    <a:pt x="2929" y="72"/>
                    <a:pt x="2858" y="1"/>
                    <a:pt x="2762" y="1"/>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2" name="Google Shape;532;p41"/>
            <p:cNvSpPr/>
            <p:nvPr/>
          </p:nvSpPr>
          <p:spPr>
            <a:xfrm>
              <a:off x="3110102" y="1580728"/>
              <a:ext cx="330613" cy="277530"/>
            </a:xfrm>
            <a:custGeom>
              <a:rect b="b" l="l" r="r" t="t"/>
              <a:pathLst>
                <a:path extrusionOk="0" h="8726" w="10395">
                  <a:moveTo>
                    <a:pt x="5044" y="1"/>
                  </a:moveTo>
                  <a:cubicBezTo>
                    <a:pt x="4997" y="1"/>
                    <a:pt x="4950" y="22"/>
                    <a:pt x="4918" y="67"/>
                  </a:cubicBezTo>
                  <a:cubicBezTo>
                    <a:pt x="4251" y="817"/>
                    <a:pt x="4692" y="2055"/>
                    <a:pt x="5704" y="2186"/>
                  </a:cubicBezTo>
                  <a:lnTo>
                    <a:pt x="5704" y="2924"/>
                  </a:lnTo>
                  <a:lnTo>
                    <a:pt x="4823" y="2924"/>
                  </a:lnTo>
                  <a:cubicBezTo>
                    <a:pt x="4739" y="2924"/>
                    <a:pt x="4668" y="2996"/>
                    <a:pt x="4668" y="3079"/>
                  </a:cubicBezTo>
                  <a:cubicBezTo>
                    <a:pt x="4668" y="3630"/>
                    <a:pt x="4207" y="4034"/>
                    <a:pt x="3710" y="4034"/>
                  </a:cubicBezTo>
                  <a:cubicBezTo>
                    <a:pt x="3573" y="4034"/>
                    <a:pt x="3433" y="4003"/>
                    <a:pt x="3299" y="3936"/>
                  </a:cubicBezTo>
                  <a:cubicBezTo>
                    <a:pt x="2977" y="3770"/>
                    <a:pt x="2775" y="3460"/>
                    <a:pt x="2775" y="3079"/>
                  </a:cubicBezTo>
                  <a:cubicBezTo>
                    <a:pt x="2775" y="2996"/>
                    <a:pt x="2704" y="2924"/>
                    <a:pt x="2608" y="2924"/>
                  </a:cubicBezTo>
                  <a:lnTo>
                    <a:pt x="1727" y="2924"/>
                  </a:lnTo>
                  <a:lnTo>
                    <a:pt x="1727" y="2043"/>
                  </a:lnTo>
                  <a:cubicBezTo>
                    <a:pt x="1727" y="1948"/>
                    <a:pt x="1656" y="1877"/>
                    <a:pt x="1572" y="1877"/>
                  </a:cubicBezTo>
                  <a:cubicBezTo>
                    <a:pt x="834" y="1865"/>
                    <a:pt x="394" y="1055"/>
                    <a:pt x="763" y="436"/>
                  </a:cubicBezTo>
                  <a:cubicBezTo>
                    <a:pt x="810" y="364"/>
                    <a:pt x="799" y="257"/>
                    <a:pt x="703" y="210"/>
                  </a:cubicBezTo>
                  <a:cubicBezTo>
                    <a:pt x="679" y="193"/>
                    <a:pt x="650" y="185"/>
                    <a:pt x="621" y="185"/>
                  </a:cubicBezTo>
                  <a:cubicBezTo>
                    <a:pt x="565" y="185"/>
                    <a:pt x="508" y="214"/>
                    <a:pt x="477" y="269"/>
                  </a:cubicBezTo>
                  <a:cubicBezTo>
                    <a:pt x="1" y="1055"/>
                    <a:pt x="501" y="2067"/>
                    <a:pt x="1406" y="2210"/>
                  </a:cubicBezTo>
                  <a:lnTo>
                    <a:pt x="1406" y="3651"/>
                  </a:lnTo>
                  <a:cubicBezTo>
                    <a:pt x="1406" y="3734"/>
                    <a:pt x="1477" y="3817"/>
                    <a:pt x="1572" y="3817"/>
                  </a:cubicBezTo>
                  <a:cubicBezTo>
                    <a:pt x="1656" y="3817"/>
                    <a:pt x="1727" y="3734"/>
                    <a:pt x="1727" y="3651"/>
                  </a:cubicBezTo>
                  <a:lnTo>
                    <a:pt x="1727" y="3246"/>
                  </a:lnTo>
                  <a:lnTo>
                    <a:pt x="2465" y="3246"/>
                  </a:lnTo>
                  <a:cubicBezTo>
                    <a:pt x="2537" y="3817"/>
                    <a:pt x="2977" y="4258"/>
                    <a:pt x="3549" y="4341"/>
                  </a:cubicBezTo>
                  <a:cubicBezTo>
                    <a:pt x="3614" y="4351"/>
                    <a:pt x="3678" y="4356"/>
                    <a:pt x="3742" y="4356"/>
                  </a:cubicBezTo>
                  <a:cubicBezTo>
                    <a:pt x="4376" y="4356"/>
                    <a:pt x="4914" y="3884"/>
                    <a:pt x="4990" y="3246"/>
                  </a:cubicBezTo>
                  <a:lnTo>
                    <a:pt x="5716" y="3246"/>
                  </a:lnTo>
                  <a:lnTo>
                    <a:pt x="5716" y="4127"/>
                  </a:lnTo>
                  <a:cubicBezTo>
                    <a:pt x="5716" y="4210"/>
                    <a:pt x="5799" y="4294"/>
                    <a:pt x="5882" y="4294"/>
                  </a:cubicBezTo>
                  <a:cubicBezTo>
                    <a:pt x="6406" y="4294"/>
                    <a:pt x="6835" y="4722"/>
                    <a:pt x="6835" y="5234"/>
                  </a:cubicBezTo>
                  <a:cubicBezTo>
                    <a:pt x="6835" y="5758"/>
                    <a:pt x="6406" y="6187"/>
                    <a:pt x="5882" y="6187"/>
                  </a:cubicBezTo>
                  <a:cubicBezTo>
                    <a:pt x="5799" y="6187"/>
                    <a:pt x="5716" y="6270"/>
                    <a:pt x="5716" y="6353"/>
                  </a:cubicBezTo>
                  <a:lnTo>
                    <a:pt x="5716" y="7234"/>
                  </a:lnTo>
                  <a:lnTo>
                    <a:pt x="4990" y="7234"/>
                  </a:lnTo>
                  <a:cubicBezTo>
                    <a:pt x="4906" y="7234"/>
                    <a:pt x="4823" y="7306"/>
                    <a:pt x="4823" y="7401"/>
                  </a:cubicBezTo>
                  <a:cubicBezTo>
                    <a:pt x="4823" y="7484"/>
                    <a:pt x="4906" y="7568"/>
                    <a:pt x="4990" y="7568"/>
                  </a:cubicBezTo>
                  <a:lnTo>
                    <a:pt x="6775" y="7568"/>
                  </a:lnTo>
                  <a:cubicBezTo>
                    <a:pt x="6839" y="8230"/>
                    <a:pt x="7403" y="8726"/>
                    <a:pt x="8059" y="8726"/>
                  </a:cubicBezTo>
                  <a:cubicBezTo>
                    <a:pt x="8146" y="8726"/>
                    <a:pt x="8234" y="8717"/>
                    <a:pt x="8323" y="8699"/>
                  </a:cubicBezTo>
                  <a:cubicBezTo>
                    <a:pt x="8419" y="8675"/>
                    <a:pt x="8478" y="8592"/>
                    <a:pt x="8454" y="8496"/>
                  </a:cubicBezTo>
                  <a:cubicBezTo>
                    <a:pt x="8443" y="8420"/>
                    <a:pt x="8373" y="8364"/>
                    <a:pt x="8288" y="8364"/>
                  </a:cubicBezTo>
                  <a:cubicBezTo>
                    <a:pt x="8280" y="8364"/>
                    <a:pt x="8272" y="8364"/>
                    <a:pt x="8264" y="8365"/>
                  </a:cubicBezTo>
                  <a:cubicBezTo>
                    <a:pt x="8195" y="8380"/>
                    <a:pt x="8127" y="8387"/>
                    <a:pt x="8061" y="8387"/>
                  </a:cubicBezTo>
                  <a:cubicBezTo>
                    <a:pt x="7535" y="8387"/>
                    <a:pt x="7089" y="7950"/>
                    <a:pt x="7121" y="7401"/>
                  </a:cubicBezTo>
                  <a:cubicBezTo>
                    <a:pt x="7121" y="7353"/>
                    <a:pt x="7109" y="7306"/>
                    <a:pt x="7073" y="7282"/>
                  </a:cubicBezTo>
                  <a:cubicBezTo>
                    <a:pt x="7034" y="7237"/>
                    <a:pt x="7003" y="7227"/>
                    <a:pt x="6891" y="7227"/>
                  </a:cubicBezTo>
                  <a:cubicBezTo>
                    <a:pt x="6787" y="7227"/>
                    <a:pt x="6613" y="7236"/>
                    <a:pt x="6299" y="7236"/>
                  </a:cubicBezTo>
                  <a:cubicBezTo>
                    <a:pt x="6227" y="7236"/>
                    <a:pt x="6148" y="7236"/>
                    <a:pt x="6061" y="7234"/>
                  </a:cubicBezTo>
                  <a:lnTo>
                    <a:pt x="6061" y="6508"/>
                  </a:lnTo>
                  <a:cubicBezTo>
                    <a:pt x="6811" y="6401"/>
                    <a:pt x="7299" y="5698"/>
                    <a:pt x="7145" y="4972"/>
                  </a:cubicBezTo>
                  <a:cubicBezTo>
                    <a:pt x="7049" y="4472"/>
                    <a:pt x="6633" y="4032"/>
                    <a:pt x="6061" y="3960"/>
                  </a:cubicBezTo>
                  <a:lnTo>
                    <a:pt x="6061" y="3234"/>
                  </a:lnTo>
                  <a:lnTo>
                    <a:pt x="6787" y="3234"/>
                  </a:lnTo>
                  <a:cubicBezTo>
                    <a:pt x="6878" y="3888"/>
                    <a:pt x="7448" y="4334"/>
                    <a:pt x="8061" y="4334"/>
                  </a:cubicBezTo>
                  <a:cubicBezTo>
                    <a:pt x="8252" y="4334"/>
                    <a:pt x="8447" y="4291"/>
                    <a:pt x="8633" y="4198"/>
                  </a:cubicBezTo>
                  <a:cubicBezTo>
                    <a:pt x="9026" y="4008"/>
                    <a:pt x="9276" y="3651"/>
                    <a:pt x="9335" y="3234"/>
                  </a:cubicBezTo>
                  <a:lnTo>
                    <a:pt x="10062" y="3234"/>
                  </a:lnTo>
                  <a:lnTo>
                    <a:pt x="10062" y="3960"/>
                  </a:lnTo>
                  <a:cubicBezTo>
                    <a:pt x="9109" y="4091"/>
                    <a:pt x="8633" y="5246"/>
                    <a:pt x="9228" y="6020"/>
                  </a:cubicBezTo>
                  <a:cubicBezTo>
                    <a:pt x="9262" y="6060"/>
                    <a:pt x="9311" y="6082"/>
                    <a:pt x="9360" y="6082"/>
                  </a:cubicBezTo>
                  <a:cubicBezTo>
                    <a:pt x="9398" y="6082"/>
                    <a:pt x="9435" y="6069"/>
                    <a:pt x="9466" y="6044"/>
                  </a:cubicBezTo>
                  <a:cubicBezTo>
                    <a:pt x="9550" y="5984"/>
                    <a:pt x="9562" y="5877"/>
                    <a:pt x="9502" y="5806"/>
                  </a:cubicBezTo>
                  <a:cubicBezTo>
                    <a:pt x="9026" y="5198"/>
                    <a:pt x="9454" y="4294"/>
                    <a:pt x="10228" y="4270"/>
                  </a:cubicBezTo>
                  <a:cubicBezTo>
                    <a:pt x="10324" y="4270"/>
                    <a:pt x="10395" y="4198"/>
                    <a:pt x="10395" y="4103"/>
                  </a:cubicBezTo>
                  <a:lnTo>
                    <a:pt x="10395" y="1007"/>
                  </a:lnTo>
                  <a:cubicBezTo>
                    <a:pt x="10383" y="936"/>
                    <a:pt x="10312" y="865"/>
                    <a:pt x="10216" y="865"/>
                  </a:cubicBezTo>
                  <a:cubicBezTo>
                    <a:pt x="10133" y="865"/>
                    <a:pt x="10050" y="936"/>
                    <a:pt x="10050" y="1031"/>
                  </a:cubicBezTo>
                  <a:lnTo>
                    <a:pt x="10050" y="2900"/>
                  </a:lnTo>
                  <a:lnTo>
                    <a:pt x="9157" y="2900"/>
                  </a:lnTo>
                  <a:cubicBezTo>
                    <a:pt x="9073" y="2900"/>
                    <a:pt x="8990" y="2984"/>
                    <a:pt x="8990" y="3067"/>
                  </a:cubicBezTo>
                  <a:cubicBezTo>
                    <a:pt x="8990" y="3293"/>
                    <a:pt x="8907" y="3520"/>
                    <a:pt x="8740" y="3698"/>
                  </a:cubicBezTo>
                  <a:cubicBezTo>
                    <a:pt x="8542" y="3912"/>
                    <a:pt x="8291" y="4008"/>
                    <a:pt x="8045" y="4008"/>
                  </a:cubicBezTo>
                  <a:cubicBezTo>
                    <a:pt x="7564" y="4008"/>
                    <a:pt x="7101" y="3642"/>
                    <a:pt x="7085" y="3067"/>
                  </a:cubicBezTo>
                  <a:cubicBezTo>
                    <a:pt x="7085" y="2984"/>
                    <a:pt x="7014" y="2900"/>
                    <a:pt x="6930" y="2900"/>
                  </a:cubicBezTo>
                  <a:lnTo>
                    <a:pt x="6049" y="2900"/>
                  </a:lnTo>
                  <a:lnTo>
                    <a:pt x="6049" y="2031"/>
                  </a:lnTo>
                  <a:cubicBezTo>
                    <a:pt x="6049" y="1936"/>
                    <a:pt x="5978" y="1865"/>
                    <a:pt x="5882" y="1865"/>
                  </a:cubicBezTo>
                  <a:cubicBezTo>
                    <a:pt x="5061" y="1865"/>
                    <a:pt x="4632" y="900"/>
                    <a:pt x="5168" y="281"/>
                  </a:cubicBezTo>
                  <a:cubicBezTo>
                    <a:pt x="5228" y="210"/>
                    <a:pt x="5228" y="103"/>
                    <a:pt x="5156" y="43"/>
                  </a:cubicBezTo>
                  <a:cubicBezTo>
                    <a:pt x="5123" y="16"/>
                    <a:pt x="5083" y="1"/>
                    <a:pt x="5044" y="1"/>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3" name="Google Shape;533;p41"/>
            <p:cNvSpPr/>
            <p:nvPr/>
          </p:nvSpPr>
          <p:spPr>
            <a:xfrm>
              <a:off x="3139267" y="1504428"/>
              <a:ext cx="77668" cy="78113"/>
            </a:xfrm>
            <a:custGeom>
              <a:rect b="b" l="l" r="r" t="t"/>
              <a:pathLst>
                <a:path extrusionOk="0" h="2456" w="2442">
                  <a:moveTo>
                    <a:pt x="2255" y="1"/>
                  </a:moveTo>
                  <a:cubicBezTo>
                    <a:pt x="2226" y="1"/>
                    <a:pt x="2196" y="9"/>
                    <a:pt x="2168" y="25"/>
                  </a:cubicBezTo>
                  <a:cubicBezTo>
                    <a:pt x="1810" y="216"/>
                    <a:pt x="1572" y="573"/>
                    <a:pt x="1513" y="978"/>
                  </a:cubicBezTo>
                  <a:lnTo>
                    <a:pt x="620" y="978"/>
                  </a:lnTo>
                  <a:cubicBezTo>
                    <a:pt x="536" y="978"/>
                    <a:pt x="465" y="1049"/>
                    <a:pt x="465" y="1132"/>
                  </a:cubicBezTo>
                  <a:lnTo>
                    <a:pt x="465" y="2025"/>
                  </a:lnTo>
                  <a:cubicBezTo>
                    <a:pt x="346" y="2049"/>
                    <a:pt x="215" y="2073"/>
                    <a:pt x="120" y="2132"/>
                  </a:cubicBezTo>
                  <a:cubicBezTo>
                    <a:pt x="24" y="2180"/>
                    <a:pt x="1" y="2263"/>
                    <a:pt x="24" y="2359"/>
                  </a:cubicBezTo>
                  <a:cubicBezTo>
                    <a:pt x="60" y="2420"/>
                    <a:pt x="121" y="2456"/>
                    <a:pt x="184" y="2456"/>
                  </a:cubicBezTo>
                  <a:cubicBezTo>
                    <a:pt x="206" y="2456"/>
                    <a:pt x="229" y="2451"/>
                    <a:pt x="251" y="2442"/>
                  </a:cubicBezTo>
                  <a:cubicBezTo>
                    <a:pt x="370" y="2382"/>
                    <a:pt x="501" y="2359"/>
                    <a:pt x="620" y="2359"/>
                  </a:cubicBezTo>
                  <a:cubicBezTo>
                    <a:pt x="715" y="2359"/>
                    <a:pt x="786" y="2275"/>
                    <a:pt x="786" y="2192"/>
                  </a:cubicBezTo>
                  <a:lnTo>
                    <a:pt x="786" y="1299"/>
                  </a:lnTo>
                  <a:lnTo>
                    <a:pt x="1667" y="1299"/>
                  </a:lnTo>
                  <a:cubicBezTo>
                    <a:pt x="1751" y="1299"/>
                    <a:pt x="1834" y="1228"/>
                    <a:pt x="1834" y="1132"/>
                  </a:cubicBezTo>
                  <a:cubicBezTo>
                    <a:pt x="1834" y="1132"/>
                    <a:pt x="1810" y="585"/>
                    <a:pt x="2322" y="299"/>
                  </a:cubicBezTo>
                  <a:cubicBezTo>
                    <a:pt x="2406" y="263"/>
                    <a:pt x="2441" y="168"/>
                    <a:pt x="2394" y="85"/>
                  </a:cubicBezTo>
                  <a:cubicBezTo>
                    <a:pt x="2362" y="30"/>
                    <a:pt x="2311" y="1"/>
                    <a:pt x="2255" y="1"/>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4" name="Google Shape;534;p41"/>
            <p:cNvSpPr/>
            <p:nvPr/>
          </p:nvSpPr>
          <p:spPr>
            <a:xfrm>
              <a:off x="3226381" y="1499880"/>
              <a:ext cx="116279" cy="82661"/>
            </a:xfrm>
            <a:custGeom>
              <a:rect b="b" l="l" r="r" t="t"/>
              <a:pathLst>
                <a:path extrusionOk="0" h="2599" w="3656">
                  <a:moveTo>
                    <a:pt x="170" y="0"/>
                  </a:moveTo>
                  <a:cubicBezTo>
                    <a:pt x="83" y="0"/>
                    <a:pt x="12" y="67"/>
                    <a:pt x="12" y="144"/>
                  </a:cubicBezTo>
                  <a:cubicBezTo>
                    <a:pt x="0" y="239"/>
                    <a:pt x="71" y="323"/>
                    <a:pt x="155" y="323"/>
                  </a:cubicBezTo>
                  <a:cubicBezTo>
                    <a:pt x="631" y="370"/>
                    <a:pt x="1024" y="775"/>
                    <a:pt x="1024" y="1275"/>
                  </a:cubicBezTo>
                  <a:cubicBezTo>
                    <a:pt x="1024" y="1371"/>
                    <a:pt x="1095" y="1442"/>
                    <a:pt x="1191" y="1442"/>
                  </a:cubicBezTo>
                  <a:lnTo>
                    <a:pt x="2084" y="1442"/>
                  </a:lnTo>
                  <a:lnTo>
                    <a:pt x="2084" y="2168"/>
                  </a:lnTo>
                  <a:cubicBezTo>
                    <a:pt x="1965" y="2192"/>
                    <a:pt x="1822" y="2228"/>
                    <a:pt x="1738" y="2275"/>
                  </a:cubicBezTo>
                  <a:cubicBezTo>
                    <a:pt x="1643" y="2299"/>
                    <a:pt x="1619" y="2406"/>
                    <a:pt x="1643" y="2502"/>
                  </a:cubicBezTo>
                  <a:cubicBezTo>
                    <a:pt x="1669" y="2563"/>
                    <a:pt x="1735" y="2599"/>
                    <a:pt x="1801" y="2599"/>
                  </a:cubicBezTo>
                  <a:cubicBezTo>
                    <a:pt x="1824" y="2599"/>
                    <a:pt x="1848" y="2594"/>
                    <a:pt x="1869" y="2585"/>
                  </a:cubicBezTo>
                  <a:cubicBezTo>
                    <a:pt x="1988" y="2549"/>
                    <a:pt x="2107" y="2514"/>
                    <a:pt x="2238" y="2514"/>
                  </a:cubicBezTo>
                  <a:cubicBezTo>
                    <a:pt x="2334" y="2514"/>
                    <a:pt x="2405" y="2442"/>
                    <a:pt x="2405" y="2347"/>
                  </a:cubicBezTo>
                  <a:lnTo>
                    <a:pt x="2405" y="1454"/>
                  </a:lnTo>
                  <a:lnTo>
                    <a:pt x="3131" y="1454"/>
                  </a:lnTo>
                  <a:cubicBezTo>
                    <a:pt x="3167" y="1668"/>
                    <a:pt x="3227" y="1859"/>
                    <a:pt x="3346" y="2025"/>
                  </a:cubicBezTo>
                  <a:cubicBezTo>
                    <a:pt x="3376" y="2072"/>
                    <a:pt x="3427" y="2098"/>
                    <a:pt x="3485" y="2098"/>
                  </a:cubicBezTo>
                  <a:cubicBezTo>
                    <a:pt x="3516" y="2098"/>
                    <a:pt x="3550" y="2090"/>
                    <a:pt x="3584" y="2073"/>
                  </a:cubicBezTo>
                  <a:cubicBezTo>
                    <a:pt x="3643" y="2013"/>
                    <a:pt x="3655" y="1906"/>
                    <a:pt x="3620" y="1823"/>
                  </a:cubicBezTo>
                  <a:cubicBezTo>
                    <a:pt x="3500" y="1656"/>
                    <a:pt x="3453" y="1442"/>
                    <a:pt x="3453" y="1299"/>
                  </a:cubicBezTo>
                  <a:cubicBezTo>
                    <a:pt x="3453" y="1204"/>
                    <a:pt x="3381" y="1121"/>
                    <a:pt x="3286" y="1121"/>
                  </a:cubicBezTo>
                  <a:lnTo>
                    <a:pt x="1334" y="1121"/>
                  </a:lnTo>
                  <a:cubicBezTo>
                    <a:pt x="1262" y="525"/>
                    <a:pt x="774" y="61"/>
                    <a:pt x="191" y="1"/>
                  </a:cubicBezTo>
                  <a:cubicBezTo>
                    <a:pt x="183" y="0"/>
                    <a:pt x="177" y="0"/>
                    <a:pt x="170" y="0"/>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5" name="Google Shape;535;p41"/>
            <p:cNvSpPr/>
            <p:nvPr/>
          </p:nvSpPr>
          <p:spPr>
            <a:xfrm>
              <a:off x="3179786" y="1775216"/>
              <a:ext cx="86764" cy="46594"/>
            </a:xfrm>
            <a:custGeom>
              <a:rect b="b" l="l" r="r" t="t"/>
              <a:pathLst>
                <a:path extrusionOk="0" h="1465" w="2728">
                  <a:moveTo>
                    <a:pt x="1525" y="0"/>
                  </a:moveTo>
                  <a:cubicBezTo>
                    <a:pt x="870" y="0"/>
                    <a:pt x="322" y="500"/>
                    <a:pt x="239" y="1131"/>
                  </a:cubicBezTo>
                  <a:lnTo>
                    <a:pt x="167" y="1131"/>
                  </a:lnTo>
                  <a:cubicBezTo>
                    <a:pt x="84" y="1131"/>
                    <a:pt x="1" y="1215"/>
                    <a:pt x="1" y="1298"/>
                  </a:cubicBezTo>
                  <a:cubicBezTo>
                    <a:pt x="1" y="1393"/>
                    <a:pt x="84" y="1465"/>
                    <a:pt x="167" y="1465"/>
                  </a:cubicBezTo>
                  <a:lnTo>
                    <a:pt x="405" y="1465"/>
                  </a:lnTo>
                  <a:cubicBezTo>
                    <a:pt x="501" y="1465"/>
                    <a:pt x="584" y="1393"/>
                    <a:pt x="572" y="1286"/>
                  </a:cubicBezTo>
                  <a:cubicBezTo>
                    <a:pt x="560" y="798"/>
                    <a:pt x="953" y="322"/>
                    <a:pt x="1525" y="322"/>
                  </a:cubicBezTo>
                  <a:cubicBezTo>
                    <a:pt x="1882" y="322"/>
                    <a:pt x="2227" y="524"/>
                    <a:pt x="2382" y="857"/>
                  </a:cubicBezTo>
                  <a:cubicBezTo>
                    <a:pt x="2415" y="915"/>
                    <a:pt x="2471" y="950"/>
                    <a:pt x="2530" y="950"/>
                  </a:cubicBezTo>
                  <a:cubicBezTo>
                    <a:pt x="2556" y="950"/>
                    <a:pt x="2583" y="943"/>
                    <a:pt x="2608" y="929"/>
                  </a:cubicBezTo>
                  <a:cubicBezTo>
                    <a:pt x="2679" y="905"/>
                    <a:pt x="2727" y="810"/>
                    <a:pt x="2679" y="738"/>
                  </a:cubicBezTo>
                  <a:cubicBezTo>
                    <a:pt x="2477" y="286"/>
                    <a:pt x="2013" y="0"/>
                    <a:pt x="1525" y="0"/>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6" name="Google Shape;536;p41"/>
            <p:cNvSpPr/>
            <p:nvPr/>
          </p:nvSpPr>
          <p:spPr>
            <a:xfrm>
              <a:off x="3154024" y="1712337"/>
              <a:ext cx="15203" cy="109473"/>
            </a:xfrm>
            <a:custGeom>
              <a:rect b="b" l="l" r="r" t="t"/>
              <a:pathLst>
                <a:path extrusionOk="0" h="3442" w="478">
                  <a:moveTo>
                    <a:pt x="156" y="1"/>
                  </a:moveTo>
                  <a:cubicBezTo>
                    <a:pt x="72" y="1"/>
                    <a:pt x="1" y="72"/>
                    <a:pt x="1" y="167"/>
                  </a:cubicBezTo>
                  <a:lnTo>
                    <a:pt x="1" y="3275"/>
                  </a:lnTo>
                  <a:cubicBezTo>
                    <a:pt x="1" y="3370"/>
                    <a:pt x="72" y="3442"/>
                    <a:pt x="156" y="3442"/>
                  </a:cubicBezTo>
                  <a:lnTo>
                    <a:pt x="310" y="3442"/>
                  </a:lnTo>
                  <a:cubicBezTo>
                    <a:pt x="394" y="3442"/>
                    <a:pt x="477" y="3370"/>
                    <a:pt x="477" y="3275"/>
                  </a:cubicBezTo>
                  <a:cubicBezTo>
                    <a:pt x="477" y="3203"/>
                    <a:pt x="418" y="3132"/>
                    <a:pt x="322" y="3108"/>
                  </a:cubicBezTo>
                  <a:lnTo>
                    <a:pt x="322" y="167"/>
                  </a:lnTo>
                  <a:cubicBezTo>
                    <a:pt x="322" y="72"/>
                    <a:pt x="251" y="1"/>
                    <a:pt x="156" y="1"/>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37" name="Google Shape;537;p41"/>
          <p:cNvGrpSpPr/>
          <p:nvPr/>
        </p:nvGrpSpPr>
        <p:grpSpPr>
          <a:xfrm>
            <a:off x="6107542" y="1943461"/>
            <a:ext cx="414495" cy="456147"/>
            <a:chOff x="3576626" y="1975821"/>
            <a:chExt cx="284251" cy="351694"/>
          </a:xfrm>
        </p:grpSpPr>
        <p:sp>
          <p:nvSpPr>
            <p:cNvPr id="538" name="Google Shape;538;p41"/>
            <p:cNvSpPr/>
            <p:nvPr/>
          </p:nvSpPr>
          <p:spPr>
            <a:xfrm>
              <a:off x="3576626" y="2145971"/>
              <a:ext cx="284251" cy="181544"/>
            </a:xfrm>
            <a:custGeom>
              <a:rect b="b" l="l" r="r" t="t"/>
              <a:pathLst>
                <a:path extrusionOk="0" h="5704" w="8931">
                  <a:moveTo>
                    <a:pt x="3001" y="346"/>
                  </a:moveTo>
                  <a:cubicBezTo>
                    <a:pt x="3096" y="346"/>
                    <a:pt x="3179" y="370"/>
                    <a:pt x="3263" y="453"/>
                  </a:cubicBezTo>
                  <a:cubicBezTo>
                    <a:pt x="3334" y="525"/>
                    <a:pt x="3358" y="608"/>
                    <a:pt x="3358" y="703"/>
                  </a:cubicBezTo>
                  <a:lnTo>
                    <a:pt x="3358" y="1132"/>
                  </a:lnTo>
                  <a:cubicBezTo>
                    <a:pt x="3358" y="1311"/>
                    <a:pt x="3263" y="1477"/>
                    <a:pt x="3096" y="1584"/>
                  </a:cubicBezTo>
                  <a:cubicBezTo>
                    <a:pt x="3048" y="1608"/>
                    <a:pt x="3025" y="1656"/>
                    <a:pt x="3025" y="1715"/>
                  </a:cubicBezTo>
                  <a:lnTo>
                    <a:pt x="3025" y="1894"/>
                  </a:lnTo>
                  <a:lnTo>
                    <a:pt x="2644" y="1894"/>
                  </a:lnTo>
                  <a:lnTo>
                    <a:pt x="2644" y="1715"/>
                  </a:lnTo>
                  <a:cubicBezTo>
                    <a:pt x="2644" y="1656"/>
                    <a:pt x="2620" y="1608"/>
                    <a:pt x="2572" y="1584"/>
                  </a:cubicBezTo>
                  <a:cubicBezTo>
                    <a:pt x="2405" y="1489"/>
                    <a:pt x="2310" y="1311"/>
                    <a:pt x="2310" y="1132"/>
                  </a:cubicBezTo>
                  <a:lnTo>
                    <a:pt x="2310" y="703"/>
                  </a:lnTo>
                  <a:cubicBezTo>
                    <a:pt x="2310" y="513"/>
                    <a:pt x="2465" y="346"/>
                    <a:pt x="2667" y="346"/>
                  </a:cubicBezTo>
                  <a:close/>
                  <a:moveTo>
                    <a:pt x="6096" y="346"/>
                  </a:moveTo>
                  <a:cubicBezTo>
                    <a:pt x="6192" y="346"/>
                    <a:pt x="6275" y="370"/>
                    <a:pt x="6358" y="453"/>
                  </a:cubicBezTo>
                  <a:cubicBezTo>
                    <a:pt x="6430" y="525"/>
                    <a:pt x="6454" y="608"/>
                    <a:pt x="6454" y="703"/>
                  </a:cubicBezTo>
                  <a:lnTo>
                    <a:pt x="6454" y="1132"/>
                  </a:lnTo>
                  <a:cubicBezTo>
                    <a:pt x="6454" y="1311"/>
                    <a:pt x="6370" y="1477"/>
                    <a:pt x="6192" y="1584"/>
                  </a:cubicBezTo>
                  <a:cubicBezTo>
                    <a:pt x="6144" y="1608"/>
                    <a:pt x="6120" y="1656"/>
                    <a:pt x="6120" y="1715"/>
                  </a:cubicBezTo>
                  <a:lnTo>
                    <a:pt x="6120" y="1894"/>
                  </a:lnTo>
                  <a:lnTo>
                    <a:pt x="5739" y="1894"/>
                  </a:lnTo>
                  <a:lnTo>
                    <a:pt x="5739" y="1715"/>
                  </a:lnTo>
                  <a:cubicBezTo>
                    <a:pt x="5739" y="1656"/>
                    <a:pt x="5715" y="1608"/>
                    <a:pt x="5668" y="1584"/>
                  </a:cubicBezTo>
                  <a:cubicBezTo>
                    <a:pt x="5501" y="1489"/>
                    <a:pt x="5406" y="1311"/>
                    <a:pt x="5406" y="1132"/>
                  </a:cubicBezTo>
                  <a:lnTo>
                    <a:pt x="5406" y="703"/>
                  </a:lnTo>
                  <a:cubicBezTo>
                    <a:pt x="5406" y="513"/>
                    <a:pt x="5561" y="346"/>
                    <a:pt x="5763" y="346"/>
                  </a:cubicBezTo>
                  <a:close/>
                  <a:moveTo>
                    <a:pt x="1453" y="2061"/>
                  </a:moveTo>
                  <a:cubicBezTo>
                    <a:pt x="1548" y="2061"/>
                    <a:pt x="1632" y="2084"/>
                    <a:pt x="1715" y="2156"/>
                  </a:cubicBezTo>
                  <a:cubicBezTo>
                    <a:pt x="1786" y="2239"/>
                    <a:pt x="1810" y="2323"/>
                    <a:pt x="1810" y="2418"/>
                  </a:cubicBezTo>
                  <a:lnTo>
                    <a:pt x="1810" y="2846"/>
                  </a:lnTo>
                  <a:cubicBezTo>
                    <a:pt x="1810" y="3037"/>
                    <a:pt x="1715" y="3204"/>
                    <a:pt x="1548" y="3287"/>
                  </a:cubicBezTo>
                  <a:cubicBezTo>
                    <a:pt x="1501" y="3323"/>
                    <a:pt x="1477" y="3370"/>
                    <a:pt x="1477" y="3430"/>
                  </a:cubicBezTo>
                  <a:lnTo>
                    <a:pt x="1477" y="3608"/>
                  </a:lnTo>
                  <a:lnTo>
                    <a:pt x="1096" y="3608"/>
                  </a:lnTo>
                  <a:lnTo>
                    <a:pt x="1096" y="3430"/>
                  </a:lnTo>
                  <a:cubicBezTo>
                    <a:pt x="1096" y="3370"/>
                    <a:pt x="1072" y="3323"/>
                    <a:pt x="1024" y="3287"/>
                  </a:cubicBezTo>
                  <a:cubicBezTo>
                    <a:pt x="858" y="3204"/>
                    <a:pt x="762" y="3025"/>
                    <a:pt x="762" y="2846"/>
                  </a:cubicBezTo>
                  <a:lnTo>
                    <a:pt x="762" y="2418"/>
                  </a:lnTo>
                  <a:cubicBezTo>
                    <a:pt x="762" y="2215"/>
                    <a:pt x="917" y="2061"/>
                    <a:pt x="1120" y="2061"/>
                  </a:cubicBezTo>
                  <a:close/>
                  <a:moveTo>
                    <a:pt x="4549" y="2061"/>
                  </a:moveTo>
                  <a:cubicBezTo>
                    <a:pt x="4644" y="2061"/>
                    <a:pt x="4727" y="2084"/>
                    <a:pt x="4810" y="2156"/>
                  </a:cubicBezTo>
                  <a:cubicBezTo>
                    <a:pt x="4882" y="2239"/>
                    <a:pt x="4906" y="2323"/>
                    <a:pt x="4906" y="2418"/>
                  </a:cubicBezTo>
                  <a:lnTo>
                    <a:pt x="4906" y="2846"/>
                  </a:lnTo>
                  <a:cubicBezTo>
                    <a:pt x="4906" y="3025"/>
                    <a:pt x="4810" y="3204"/>
                    <a:pt x="4644" y="3287"/>
                  </a:cubicBezTo>
                  <a:cubicBezTo>
                    <a:pt x="4596" y="3323"/>
                    <a:pt x="4572" y="3370"/>
                    <a:pt x="4572" y="3430"/>
                  </a:cubicBezTo>
                  <a:lnTo>
                    <a:pt x="4572" y="3608"/>
                  </a:lnTo>
                  <a:lnTo>
                    <a:pt x="4191" y="3608"/>
                  </a:lnTo>
                  <a:lnTo>
                    <a:pt x="4191" y="3430"/>
                  </a:lnTo>
                  <a:cubicBezTo>
                    <a:pt x="4191" y="3370"/>
                    <a:pt x="4168" y="3323"/>
                    <a:pt x="4120" y="3287"/>
                  </a:cubicBezTo>
                  <a:cubicBezTo>
                    <a:pt x="3953" y="3204"/>
                    <a:pt x="3858" y="3025"/>
                    <a:pt x="3858" y="2846"/>
                  </a:cubicBezTo>
                  <a:lnTo>
                    <a:pt x="3858" y="2418"/>
                  </a:lnTo>
                  <a:cubicBezTo>
                    <a:pt x="3858" y="2215"/>
                    <a:pt x="4013" y="2061"/>
                    <a:pt x="4215" y="2061"/>
                  </a:cubicBezTo>
                  <a:close/>
                  <a:moveTo>
                    <a:pt x="7668" y="2061"/>
                  </a:moveTo>
                  <a:cubicBezTo>
                    <a:pt x="7751" y="2061"/>
                    <a:pt x="7847" y="2084"/>
                    <a:pt x="7918" y="2156"/>
                  </a:cubicBezTo>
                  <a:cubicBezTo>
                    <a:pt x="7989" y="2239"/>
                    <a:pt x="8025" y="2323"/>
                    <a:pt x="8025" y="2418"/>
                  </a:cubicBezTo>
                  <a:lnTo>
                    <a:pt x="8025" y="2846"/>
                  </a:lnTo>
                  <a:cubicBezTo>
                    <a:pt x="8001" y="3025"/>
                    <a:pt x="7918" y="3204"/>
                    <a:pt x="7751" y="3287"/>
                  </a:cubicBezTo>
                  <a:cubicBezTo>
                    <a:pt x="7704" y="3323"/>
                    <a:pt x="7680" y="3370"/>
                    <a:pt x="7680" y="3430"/>
                  </a:cubicBezTo>
                  <a:lnTo>
                    <a:pt x="7680" y="3608"/>
                  </a:lnTo>
                  <a:lnTo>
                    <a:pt x="7311" y="3608"/>
                  </a:lnTo>
                  <a:lnTo>
                    <a:pt x="7311" y="3430"/>
                  </a:lnTo>
                  <a:cubicBezTo>
                    <a:pt x="7311" y="3370"/>
                    <a:pt x="7275" y="3323"/>
                    <a:pt x="7227" y="3287"/>
                  </a:cubicBezTo>
                  <a:cubicBezTo>
                    <a:pt x="7073" y="3204"/>
                    <a:pt x="6966" y="3025"/>
                    <a:pt x="6966" y="2846"/>
                  </a:cubicBezTo>
                  <a:lnTo>
                    <a:pt x="6966" y="2418"/>
                  </a:lnTo>
                  <a:cubicBezTo>
                    <a:pt x="6966" y="2215"/>
                    <a:pt x="7132" y="2061"/>
                    <a:pt x="7323" y="2061"/>
                  </a:cubicBezTo>
                  <a:close/>
                  <a:moveTo>
                    <a:pt x="5787" y="1"/>
                  </a:moveTo>
                  <a:cubicBezTo>
                    <a:pt x="5418" y="1"/>
                    <a:pt x="5120" y="310"/>
                    <a:pt x="5120" y="691"/>
                  </a:cubicBezTo>
                  <a:lnTo>
                    <a:pt x="5120" y="1120"/>
                  </a:lnTo>
                  <a:cubicBezTo>
                    <a:pt x="5120" y="1382"/>
                    <a:pt x="5251" y="1644"/>
                    <a:pt x="5465" y="1799"/>
                  </a:cubicBezTo>
                  <a:lnTo>
                    <a:pt x="5465" y="1953"/>
                  </a:lnTo>
                  <a:lnTo>
                    <a:pt x="5180" y="2073"/>
                  </a:lnTo>
                  <a:cubicBezTo>
                    <a:pt x="5144" y="2025"/>
                    <a:pt x="5120" y="1977"/>
                    <a:pt x="5072" y="1942"/>
                  </a:cubicBezTo>
                  <a:cubicBezTo>
                    <a:pt x="4941" y="1799"/>
                    <a:pt x="4775" y="1739"/>
                    <a:pt x="4596" y="1739"/>
                  </a:cubicBezTo>
                  <a:lnTo>
                    <a:pt x="4251" y="1739"/>
                  </a:lnTo>
                  <a:cubicBezTo>
                    <a:pt x="4001" y="1739"/>
                    <a:pt x="3798" y="1882"/>
                    <a:pt x="3679" y="2073"/>
                  </a:cubicBezTo>
                  <a:lnTo>
                    <a:pt x="3394" y="1953"/>
                  </a:lnTo>
                  <a:lnTo>
                    <a:pt x="3394" y="1799"/>
                  </a:lnTo>
                  <a:cubicBezTo>
                    <a:pt x="3596" y="1644"/>
                    <a:pt x="3739" y="1382"/>
                    <a:pt x="3739" y="1120"/>
                  </a:cubicBezTo>
                  <a:lnTo>
                    <a:pt x="3739" y="691"/>
                  </a:lnTo>
                  <a:cubicBezTo>
                    <a:pt x="3739" y="513"/>
                    <a:pt x="3656" y="334"/>
                    <a:pt x="3537" y="215"/>
                  </a:cubicBezTo>
                  <a:cubicBezTo>
                    <a:pt x="3406" y="72"/>
                    <a:pt x="3239" y="13"/>
                    <a:pt x="3060" y="13"/>
                  </a:cubicBezTo>
                  <a:lnTo>
                    <a:pt x="2727" y="13"/>
                  </a:lnTo>
                  <a:cubicBezTo>
                    <a:pt x="2346" y="13"/>
                    <a:pt x="2048" y="334"/>
                    <a:pt x="2048" y="703"/>
                  </a:cubicBezTo>
                  <a:lnTo>
                    <a:pt x="2048" y="1132"/>
                  </a:lnTo>
                  <a:cubicBezTo>
                    <a:pt x="2048" y="1406"/>
                    <a:pt x="2191" y="1656"/>
                    <a:pt x="2394" y="1822"/>
                  </a:cubicBezTo>
                  <a:lnTo>
                    <a:pt x="2394" y="1965"/>
                  </a:lnTo>
                  <a:lnTo>
                    <a:pt x="2108" y="2084"/>
                  </a:lnTo>
                  <a:cubicBezTo>
                    <a:pt x="2084" y="2037"/>
                    <a:pt x="2048" y="2001"/>
                    <a:pt x="2013" y="1953"/>
                  </a:cubicBezTo>
                  <a:cubicBezTo>
                    <a:pt x="1870" y="1822"/>
                    <a:pt x="1715" y="1763"/>
                    <a:pt x="1536" y="1763"/>
                  </a:cubicBezTo>
                  <a:lnTo>
                    <a:pt x="1191" y="1763"/>
                  </a:lnTo>
                  <a:cubicBezTo>
                    <a:pt x="822" y="1763"/>
                    <a:pt x="524" y="2073"/>
                    <a:pt x="524" y="2442"/>
                  </a:cubicBezTo>
                  <a:lnTo>
                    <a:pt x="524" y="2870"/>
                  </a:lnTo>
                  <a:cubicBezTo>
                    <a:pt x="524" y="3144"/>
                    <a:pt x="655" y="3394"/>
                    <a:pt x="858" y="3561"/>
                  </a:cubicBezTo>
                  <a:lnTo>
                    <a:pt x="858" y="3704"/>
                  </a:lnTo>
                  <a:lnTo>
                    <a:pt x="429" y="3882"/>
                  </a:lnTo>
                  <a:cubicBezTo>
                    <a:pt x="179" y="3989"/>
                    <a:pt x="0" y="4239"/>
                    <a:pt x="0" y="4513"/>
                  </a:cubicBezTo>
                  <a:lnTo>
                    <a:pt x="0" y="5537"/>
                  </a:lnTo>
                  <a:cubicBezTo>
                    <a:pt x="0" y="5632"/>
                    <a:pt x="72" y="5704"/>
                    <a:pt x="167" y="5704"/>
                  </a:cubicBezTo>
                  <a:cubicBezTo>
                    <a:pt x="250" y="5704"/>
                    <a:pt x="322" y="5632"/>
                    <a:pt x="322" y="5537"/>
                  </a:cubicBezTo>
                  <a:lnTo>
                    <a:pt x="322" y="4513"/>
                  </a:lnTo>
                  <a:cubicBezTo>
                    <a:pt x="322" y="4358"/>
                    <a:pt x="417" y="4228"/>
                    <a:pt x="548" y="4180"/>
                  </a:cubicBezTo>
                  <a:lnTo>
                    <a:pt x="1060" y="3977"/>
                  </a:lnTo>
                  <a:lnTo>
                    <a:pt x="1679" y="3977"/>
                  </a:lnTo>
                  <a:lnTo>
                    <a:pt x="2191" y="4180"/>
                  </a:lnTo>
                  <a:cubicBezTo>
                    <a:pt x="2322" y="4239"/>
                    <a:pt x="2405" y="4358"/>
                    <a:pt x="2405" y="4513"/>
                  </a:cubicBezTo>
                  <a:lnTo>
                    <a:pt x="2405" y="5537"/>
                  </a:lnTo>
                  <a:cubicBezTo>
                    <a:pt x="2405" y="5632"/>
                    <a:pt x="2489" y="5704"/>
                    <a:pt x="2572" y="5704"/>
                  </a:cubicBezTo>
                  <a:cubicBezTo>
                    <a:pt x="2667" y="5704"/>
                    <a:pt x="2739" y="5632"/>
                    <a:pt x="2739" y="5537"/>
                  </a:cubicBezTo>
                  <a:lnTo>
                    <a:pt x="2739" y="4513"/>
                  </a:lnTo>
                  <a:cubicBezTo>
                    <a:pt x="2739" y="4228"/>
                    <a:pt x="2572" y="3989"/>
                    <a:pt x="2310" y="3882"/>
                  </a:cubicBezTo>
                  <a:lnTo>
                    <a:pt x="1870" y="3704"/>
                  </a:lnTo>
                  <a:lnTo>
                    <a:pt x="1870" y="3561"/>
                  </a:lnTo>
                  <a:cubicBezTo>
                    <a:pt x="2084" y="3394"/>
                    <a:pt x="2215" y="3144"/>
                    <a:pt x="2215" y="2870"/>
                  </a:cubicBezTo>
                  <a:lnTo>
                    <a:pt x="2215" y="2442"/>
                  </a:lnTo>
                  <a:lnTo>
                    <a:pt x="2215" y="2418"/>
                  </a:lnTo>
                  <a:lnTo>
                    <a:pt x="2608" y="2263"/>
                  </a:lnTo>
                  <a:lnTo>
                    <a:pt x="3227" y="2263"/>
                  </a:lnTo>
                  <a:lnTo>
                    <a:pt x="3620" y="2418"/>
                  </a:lnTo>
                  <a:lnTo>
                    <a:pt x="3620" y="2442"/>
                  </a:lnTo>
                  <a:lnTo>
                    <a:pt x="3620" y="2870"/>
                  </a:lnTo>
                  <a:cubicBezTo>
                    <a:pt x="3620" y="3144"/>
                    <a:pt x="3751" y="3394"/>
                    <a:pt x="3953" y="3561"/>
                  </a:cubicBezTo>
                  <a:lnTo>
                    <a:pt x="3953" y="3704"/>
                  </a:lnTo>
                  <a:lnTo>
                    <a:pt x="3525" y="3882"/>
                  </a:lnTo>
                  <a:cubicBezTo>
                    <a:pt x="3275" y="3989"/>
                    <a:pt x="3096" y="4239"/>
                    <a:pt x="3096" y="4513"/>
                  </a:cubicBezTo>
                  <a:lnTo>
                    <a:pt x="3096" y="5537"/>
                  </a:lnTo>
                  <a:cubicBezTo>
                    <a:pt x="3096" y="5632"/>
                    <a:pt x="3167" y="5704"/>
                    <a:pt x="3263" y="5704"/>
                  </a:cubicBezTo>
                  <a:cubicBezTo>
                    <a:pt x="3346" y="5704"/>
                    <a:pt x="3417" y="5632"/>
                    <a:pt x="3417" y="5537"/>
                  </a:cubicBezTo>
                  <a:lnTo>
                    <a:pt x="3417" y="4513"/>
                  </a:lnTo>
                  <a:cubicBezTo>
                    <a:pt x="3417" y="4358"/>
                    <a:pt x="3513" y="4228"/>
                    <a:pt x="3644" y="4180"/>
                  </a:cubicBezTo>
                  <a:lnTo>
                    <a:pt x="4156" y="3977"/>
                  </a:lnTo>
                  <a:lnTo>
                    <a:pt x="4775" y="3977"/>
                  </a:lnTo>
                  <a:lnTo>
                    <a:pt x="5287" y="4180"/>
                  </a:lnTo>
                  <a:cubicBezTo>
                    <a:pt x="5418" y="4239"/>
                    <a:pt x="5501" y="4358"/>
                    <a:pt x="5501" y="4513"/>
                  </a:cubicBezTo>
                  <a:lnTo>
                    <a:pt x="5501" y="5537"/>
                  </a:lnTo>
                  <a:cubicBezTo>
                    <a:pt x="5501" y="5632"/>
                    <a:pt x="5584" y="5704"/>
                    <a:pt x="5668" y="5704"/>
                  </a:cubicBezTo>
                  <a:cubicBezTo>
                    <a:pt x="5763" y="5704"/>
                    <a:pt x="5834" y="5632"/>
                    <a:pt x="5834" y="5537"/>
                  </a:cubicBezTo>
                  <a:lnTo>
                    <a:pt x="5834" y="4513"/>
                  </a:lnTo>
                  <a:cubicBezTo>
                    <a:pt x="5834" y="4228"/>
                    <a:pt x="5668" y="3989"/>
                    <a:pt x="5406" y="3882"/>
                  </a:cubicBezTo>
                  <a:lnTo>
                    <a:pt x="4965" y="3704"/>
                  </a:lnTo>
                  <a:lnTo>
                    <a:pt x="4965" y="3561"/>
                  </a:lnTo>
                  <a:cubicBezTo>
                    <a:pt x="5180" y="3394"/>
                    <a:pt x="5311" y="3144"/>
                    <a:pt x="5311" y="2870"/>
                  </a:cubicBezTo>
                  <a:lnTo>
                    <a:pt x="5311" y="2442"/>
                  </a:lnTo>
                  <a:lnTo>
                    <a:pt x="5311" y="2418"/>
                  </a:lnTo>
                  <a:lnTo>
                    <a:pt x="5703" y="2263"/>
                  </a:lnTo>
                  <a:lnTo>
                    <a:pt x="6323" y="2263"/>
                  </a:lnTo>
                  <a:lnTo>
                    <a:pt x="6715" y="2418"/>
                  </a:lnTo>
                  <a:lnTo>
                    <a:pt x="6715" y="2442"/>
                  </a:lnTo>
                  <a:lnTo>
                    <a:pt x="6715" y="2870"/>
                  </a:lnTo>
                  <a:cubicBezTo>
                    <a:pt x="6715" y="3144"/>
                    <a:pt x="6846" y="3394"/>
                    <a:pt x="7049" y="3561"/>
                  </a:cubicBezTo>
                  <a:lnTo>
                    <a:pt x="7049" y="3704"/>
                  </a:lnTo>
                  <a:lnTo>
                    <a:pt x="6620" y="3882"/>
                  </a:lnTo>
                  <a:cubicBezTo>
                    <a:pt x="6370" y="3989"/>
                    <a:pt x="6192" y="4239"/>
                    <a:pt x="6192" y="4513"/>
                  </a:cubicBezTo>
                  <a:lnTo>
                    <a:pt x="6192" y="5537"/>
                  </a:lnTo>
                  <a:cubicBezTo>
                    <a:pt x="6192" y="5632"/>
                    <a:pt x="6263" y="5704"/>
                    <a:pt x="6358" y="5704"/>
                  </a:cubicBezTo>
                  <a:cubicBezTo>
                    <a:pt x="6442" y="5704"/>
                    <a:pt x="6513" y="5632"/>
                    <a:pt x="6513" y="5537"/>
                  </a:cubicBezTo>
                  <a:lnTo>
                    <a:pt x="6513" y="4513"/>
                  </a:lnTo>
                  <a:cubicBezTo>
                    <a:pt x="6513" y="4358"/>
                    <a:pt x="6608" y="4228"/>
                    <a:pt x="6739" y="4180"/>
                  </a:cubicBezTo>
                  <a:lnTo>
                    <a:pt x="7251" y="3977"/>
                  </a:lnTo>
                  <a:lnTo>
                    <a:pt x="7870" y="3977"/>
                  </a:lnTo>
                  <a:lnTo>
                    <a:pt x="8382" y="4180"/>
                  </a:lnTo>
                  <a:cubicBezTo>
                    <a:pt x="8513" y="4239"/>
                    <a:pt x="8597" y="4358"/>
                    <a:pt x="8597" y="4513"/>
                  </a:cubicBezTo>
                  <a:lnTo>
                    <a:pt x="8597" y="5537"/>
                  </a:lnTo>
                  <a:cubicBezTo>
                    <a:pt x="8597" y="5632"/>
                    <a:pt x="8680" y="5704"/>
                    <a:pt x="8763" y="5704"/>
                  </a:cubicBezTo>
                  <a:cubicBezTo>
                    <a:pt x="8859" y="5704"/>
                    <a:pt x="8930" y="5632"/>
                    <a:pt x="8930" y="5537"/>
                  </a:cubicBezTo>
                  <a:lnTo>
                    <a:pt x="8930" y="4513"/>
                  </a:lnTo>
                  <a:cubicBezTo>
                    <a:pt x="8859" y="4204"/>
                    <a:pt x="8680" y="3942"/>
                    <a:pt x="8418" y="3847"/>
                  </a:cubicBezTo>
                  <a:lnTo>
                    <a:pt x="7989" y="3668"/>
                  </a:lnTo>
                  <a:lnTo>
                    <a:pt x="7989" y="3513"/>
                  </a:lnTo>
                  <a:cubicBezTo>
                    <a:pt x="8204" y="3346"/>
                    <a:pt x="8335" y="3096"/>
                    <a:pt x="8335" y="2835"/>
                  </a:cubicBezTo>
                  <a:lnTo>
                    <a:pt x="8335" y="2394"/>
                  </a:lnTo>
                  <a:cubicBezTo>
                    <a:pt x="8335" y="2215"/>
                    <a:pt x="8263" y="2037"/>
                    <a:pt x="8144" y="1918"/>
                  </a:cubicBezTo>
                  <a:cubicBezTo>
                    <a:pt x="8001" y="1787"/>
                    <a:pt x="7847" y="1727"/>
                    <a:pt x="7668" y="1727"/>
                  </a:cubicBezTo>
                  <a:lnTo>
                    <a:pt x="7323" y="1727"/>
                  </a:lnTo>
                  <a:cubicBezTo>
                    <a:pt x="7073" y="1727"/>
                    <a:pt x="6858" y="1858"/>
                    <a:pt x="6739" y="2061"/>
                  </a:cubicBezTo>
                  <a:lnTo>
                    <a:pt x="6454" y="1942"/>
                  </a:lnTo>
                  <a:lnTo>
                    <a:pt x="6454" y="1787"/>
                  </a:lnTo>
                  <a:cubicBezTo>
                    <a:pt x="6668" y="1620"/>
                    <a:pt x="6799" y="1370"/>
                    <a:pt x="6799" y="1108"/>
                  </a:cubicBezTo>
                  <a:lnTo>
                    <a:pt x="6799" y="668"/>
                  </a:lnTo>
                  <a:cubicBezTo>
                    <a:pt x="6799" y="489"/>
                    <a:pt x="6727" y="310"/>
                    <a:pt x="6608" y="191"/>
                  </a:cubicBezTo>
                  <a:cubicBezTo>
                    <a:pt x="6477" y="60"/>
                    <a:pt x="6311" y="1"/>
                    <a:pt x="6132" y="1"/>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9" name="Google Shape;539;p41"/>
            <p:cNvSpPr/>
            <p:nvPr/>
          </p:nvSpPr>
          <p:spPr>
            <a:xfrm>
              <a:off x="3656195" y="1975821"/>
              <a:ext cx="120149" cy="164134"/>
            </a:xfrm>
            <a:custGeom>
              <a:rect b="b" l="l" r="r" t="t"/>
              <a:pathLst>
                <a:path extrusionOk="0" h="5157" w="3775">
                  <a:moveTo>
                    <a:pt x="2049" y="334"/>
                  </a:moveTo>
                  <a:cubicBezTo>
                    <a:pt x="2239" y="334"/>
                    <a:pt x="2406" y="501"/>
                    <a:pt x="2406" y="691"/>
                  </a:cubicBezTo>
                  <a:lnTo>
                    <a:pt x="2406" y="1037"/>
                  </a:lnTo>
                  <a:cubicBezTo>
                    <a:pt x="2406" y="1334"/>
                    <a:pt x="2168" y="1549"/>
                    <a:pt x="1882" y="1549"/>
                  </a:cubicBezTo>
                  <a:cubicBezTo>
                    <a:pt x="1869" y="1550"/>
                    <a:pt x="1855" y="1550"/>
                    <a:pt x="1842" y="1550"/>
                  </a:cubicBezTo>
                  <a:cubicBezTo>
                    <a:pt x="1575" y="1550"/>
                    <a:pt x="1358" y="1321"/>
                    <a:pt x="1358" y="1037"/>
                  </a:cubicBezTo>
                  <a:lnTo>
                    <a:pt x="1358" y="691"/>
                  </a:lnTo>
                  <a:cubicBezTo>
                    <a:pt x="1358" y="501"/>
                    <a:pt x="1513" y="334"/>
                    <a:pt x="1715" y="334"/>
                  </a:cubicBezTo>
                  <a:close/>
                  <a:moveTo>
                    <a:pt x="2049" y="1870"/>
                  </a:moveTo>
                  <a:lnTo>
                    <a:pt x="2049" y="1965"/>
                  </a:lnTo>
                  <a:cubicBezTo>
                    <a:pt x="2072" y="2025"/>
                    <a:pt x="2084" y="2073"/>
                    <a:pt x="2108" y="2132"/>
                  </a:cubicBezTo>
                  <a:lnTo>
                    <a:pt x="1894" y="2358"/>
                  </a:lnTo>
                  <a:lnTo>
                    <a:pt x="1870" y="2358"/>
                  </a:lnTo>
                  <a:lnTo>
                    <a:pt x="1656" y="2132"/>
                  </a:lnTo>
                  <a:cubicBezTo>
                    <a:pt x="1679" y="2085"/>
                    <a:pt x="1691" y="2025"/>
                    <a:pt x="1691" y="1965"/>
                  </a:cubicBezTo>
                  <a:lnTo>
                    <a:pt x="1691" y="1870"/>
                  </a:lnTo>
                  <a:cubicBezTo>
                    <a:pt x="1751" y="1882"/>
                    <a:pt x="1810" y="1882"/>
                    <a:pt x="1870" y="1882"/>
                  </a:cubicBezTo>
                  <a:cubicBezTo>
                    <a:pt x="1929" y="1882"/>
                    <a:pt x="1989" y="1882"/>
                    <a:pt x="2049" y="1870"/>
                  </a:cubicBezTo>
                  <a:close/>
                  <a:moveTo>
                    <a:pt x="2382" y="2323"/>
                  </a:moveTo>
                  <a:lnTo>
                    <a:pt x="2668" y="2454"/>
                  </a:lnTo>
                  <a:cubicBezTo>
                    <a:pt x="2727" y="2489"/>
                    <a:pt x="2763" y="2549"/>
                    <a:pt x="2763" y="2620"/>
                  </a:cubicBezTo>
                  <a:lnTo>
                    <a:pt x="2763" y="2942"/>
                  </a:lnTo>
                  <a:lnTo>
                    <a:pt x="1025" y="2942"/>
                  </a:lnTo>
                  <a:lnTo>
                    <a:pt x="1025" y="2620"/>
                  </a:lnTo>
                  <a:lnTo>
                    <a:pt x="1013" y="2620"/>
                  </a:lnTo>
                  <a:cubicBezTo>
                    <a:pt x="1013" y="2549"/>
                    <a:pt x="1060" y="2489"/>
                    <a:pt x="1120" y="2454"/>
                  </a:cubicBezTo>
                  <a:lnTo>
                    <a:pt x="1394" y="2323"/>
                  </a:lnTo>
                  <a:lnTo>
                    <a:pt x="1656" y="2585"/>
                  </a:lnTo>
                  <a:cubicBezTo>
                    <a:pt x="1715" y="2632"/>
                    <a:pt x="1799" y="2680"/>
                    <a:pt x="1894" y="2680"/>
                  </a:cubicBezTo>
                  <a:cubicBezTo>
                    <a:pt x="1977" y="2680"/>
                    <a:pt x="2049" y="2656"/>
                    <a:pt x="2132" y="2585"/>
                  </a:cubicBezTo>
                  <a:lnTo>
                    <a:pt x="2382" y="2323"/>
                  </a:lnTo>
                  <a:close/>
                  <a:moveTo>
                    <a:pt x="3334" y="3263"/>
                  </a:moveTo>
                  <a:lnTo>
                    <a:pt x="3156" y="3632"/>
                  </a:lnTo>
                  <a:lnTo>
                    <a:pt x="596" y="3632"/>
                  </a:lnTo>
                  <a:lnTo>
                    <a:pt x="417" y="3263"/>
                  </a:lnTo>
                  <a:close/>
                  <a:moveTo>
                    <a:pt x="1715" y="1"/>
                  </a:moveTo>
                  <a:cubicBezTo>
                    <a:pt x="1334" y="1"/>
                    <a:pt x="1025" y="299"/>
                    <a:pt x="1025" y="691"/>
                  </a:cubicBezTo>
                  <a:lnTo>
                    <a:pt x="1025" y="1025"/>
                  </a:lnTo>
                  <a:cubicBezTo>
                    <a:pt x="1025" y="1311"/>
                    <a:pt x="1156" y="1549"/>
                    <a:pt x="1370" y="1715"/>
                  </a:cubicBezTo>
                  <a:lnTo>
                    <a:pt x="1370" y="1954"/>
                  </a:lnTo>
                  <a:lnTo>
                    <a:pt x="1370" y="1965"/>
                  </a:lnTo>
                  <a:lnTo>
                    <a:pt x="965" y="2180"/>
                  </a:lnTo>
                  <a:cubicBezTo>
                    <a:pt x="786" y="2263"/>
                    <a:pt x="679" y="2430"/>
                    <a:pt x="679" y="2620"/>
                  </a:cubicBezTo>
                  <a:lnTo>
                    <a:pt x="679" y="2942"/>
                  </a:lnTo>
                  <a:lnTo>
                    <a:pt x="155" y="2942"/>
                  </a:lnTo>
                  <a:cubicBezTo>
                    <a:pt x="96" y="2942"/>
                    <a:pt x="60" y="2966"/>
                    <a:pt x="24" y="3013"/>
                  </a:cubicBezTo>
                  <a:cubicBezTo>
                    <a:pt x="1" y="3061"/>
                    <a:pt x="1" y="3120"/>
                    <a:pt x="24" y="3180"/>
                  </a:cubicBezTo>
                  <a:lnTo>
                    <a:pt x="370" y="3859"/>
                  </a:lnTo>
                  <a:cubicBezTo>
                    <a:pt x="394" y="3918"/>
                    <a:pt x="453" y="3954"/>
                    <a:pt x="513" y="3954"/>
                  </a:cubicBezTo>
                  <a:lnTo>
                    <a:pt x="691" y="3954"/>
                  </a:lnTo>
                  <a:lnTo>
                    <a:pt x="691" y="4990"/>
                  </a:lnTo>
                  <a:cubicBezTo>
                    <a:pt x="691" y="5085"/>
                    <a:pt x="775" y="5156"/>
                    <a:pt x="858" y="5156"/>
                  </a:cubicBezTo>
                  <a:cubicBezTo>
                    <a:pt x="953" y="5156"/>
                    <a:pt x="1025" y="5085"/>
                    <a:pt x="1025" y="4990"/>
                  </a:cubicBezTo>
                  <a:lnTo>
                    <a:pt x="1025" y="3954"/>
                  </a:lnTo>
                  <a:lnTo>
                    <a:pt x="2763" y="3954"/>
                  </a:lnTo>
                  <a:lnTo>
                    <a:pt x="2763" y="4990"/>
                  </a:lnTo>
                  <a:cubicBezTo>
                    <a:pt x="2763" y="5085"/>
                    <a:pt x="2846" y="5156"/>
                    <a:pt x="2930" y="5156"/>
                  </a:cubicBezTo>
                  <a:cubicBezTo>
                    <a:pt x="3025" y="5156"/>
                    <a:pt x="3096" y="5085"/>
                    <a:pt x="3096" y="4990"/>
                  </a:cubicBezTo>
                  <a:lnTo>
                    <a:pt x="3096" y="3954"/>
                  </a:lnTo>
                  <a:lnTo>
                    <a:pt x="3275" y="3954"/>
                  </a:lnTo>
                  <a:cubicBezTo>
                    <a:pt x="3334" y="3954"/>
                    <a:pt x="3394" y="3918"/>
                    <a:pt x="3418" y="3859"/>
                  </a:cubicBezTo>
                  <a:lnTo>
                    <a:pt x="3763" y="3180"/>
                  </a:lnTo>
                  <a:cubicBezTo>
                    <a:pt x="3775" y="3132"/>
                    <a:pt x="3763" y="3073"/>
                    <a:pt x="3751" y="3013"/>
                  </a:cubicBezTo>
                  <a:cubicBezTo>
                    <a:pt x="3715" y="2966"/>
                    <a:pt x="3680" y="2942"/>
                    <a:pt x="3620" y="2942"/>
                  </a:cubicBezTo>
                  <a:lnTo>
                    <a:pt x="3084" y="2942"/>
                  </a:lnTo>
                  <a:lnTo>
                    <a:pt x="3084" y="2620"/>
                  </a:lnTo>
                  <a:cubicBezTo>
                    <a:pt x="3084" y="2430"/>
                    <a:pt x="2977" y="2251"/>
                    <a:pt x="2799" y="2180"/>
                  </a:cubicBezTo>
                  <a:lnTo>
                    <a:pt x="2394" y="1965"/>
                  </a:lnTo>
                  <a:lnTo>
                    <a:pt x="2394" y="1954"/>
                  </a:lnTo>
                  <a:lnTo>
                    <a:pt x="2394" y="1715"/>
                  </a:lnTo>
                  <a:cubicBezTo>
                    <a:pt x="2608" y="1561"/>
                    <a:pt x="2739" y="1311"/>
                    <a:pt x="2739" y="1025"/>
                  </a:cubicBezTo>
                  <a:lnTo>
                    <a:pt x="2739" y="691"/>
                  </a:lnTo>
                  <a:cubicBezTo>
                    <a:pt x="2739" y="310"/>
                    <a:pt x="2441" y="1"/>
                    <a:pt x="2049" y="1"/>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0" name="Google Shape;540;p41"/>
            <p:cNvSpPr/>
            <p:nvPr/>
          </p:nvSpPr>
          <p:spPr>
            <a:xfrm>
              <a:off x="3700149" y="2113380"/>
              <a:ext cx="32241" cy="10280"/>
            </a:xfrm>
            <a:custGeom>
              <a:rect b="b" l="l" r="r" t="t"/>
              <a:pathLst>
                <a:path extrusionOk="0" h="323" w="1013">
                  <a:moveTo>
                    <a:pt x="167" y="1"/>
                  </a:moveTo>
                  <a:cubicBezTo>
                    <a:pt x="72" y="1"/>
                    <a:pt x="1" y="72"/>
                    <a:pt x="1" y="168"/>
                  </a:cubicBezTo>
                  <a:cubicBezTo>
                    <a:pt x="1" y="251"/>
                    <a:pt x="72" y="322"/>
                    <a:pt x="167" y="322"/>
                  </a:cubicBezTo>
                  <a:lnTo>
                    <a:pt x="846" y="322"/>
                  </a:lnTo>
                  <a:cubicBezTo>
                    <a:pt x="941" y="322"/>
                    <a:pt x="1013" y="251"/>
                    <a:pt x="1013" y="168"/>
                  </a:cubicBezTo>
                  <a:cubicBezTo>
                    <a:pt x="1013" y="72"/>
                    <a:pt x="941" y="1"/>
                    <a:pt x="846" y="1"/>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41" name="Google Shape;541;p41"/>
          <p:cNvGrpSpPr/>
          <p:nvPr/>
        </p:nvGrpSpPr>
        <p:grpSpPr>
          <a:xfrm>
            <a:off x="749840" y="3248177"/>
            <a:ext cx="457548" cy="395536"/>
            <a:chOff x="2185128" y="2427549"/>
            <a:chExt cx="382757" cy="356595"/>
          </a:xfrm>
        </p:grpSpPr>
        <p:sp>
          <p:nvSpPr>
            <p:cNvPr id="542" name="Google Shape;542;p41"/>
            <p:cNvSpPr/>
            <p:nvPr/>
          </p:nvSpPr>
          <p:spPr>
            <a:xfrm>
              <a:off x="2313584" y="2612467"/>
              <a:ext cx="119417" cy="103853"/>
            </a:xfrm>
            <a:custGeom>
              <a:rect b="b" l="l" r="r" t="t"/>
              <a:pathLst>
                <a:path extrusionOk="0" h="3263" w="3752">
                  <a:moveTo>
                    <a:pt x="1882" y="0"/>
                  </a:moveTo>
                  <a:cubicBezTo>
                    <a:pt x="1775" y="0"/>
                    <a:pt x="1692" y="96"/>
                    <a:pt x="1692" y="203"/>
                  </a:cubicBezTo>
                  <a:lnTo>
                    <a:pt x="1692" y="2013"/>
                  </a:lnTo>
                  <a:lnTo>
                    <a:pt x="120" y="2917"/>
                  </a:lnTo>
                  <a:cubicBezTo>
                    <a:pt x="37" y="2977"/>
                    <a:pt x="1" y="3084"/>
                    <a:pt x="48" y="3179"/>
                  </a:cubicBezTo>
                  <a:cubicBezTo>
                    <a:pt x="84" y="3239"/>
                    <a:pt x="156" y="3263"/>
                    <a:pt x="215" y="3263"/>
                  </a:cubicBezTo>
                  <a:cubicBezTo>
                    <a:pt x="239" y="3263"/>
                    <a:pt x="275" y="3251"/>
                    <a:pt x="298" y="3239"/>
                  </a:cubicBezTo>
                  <a:lnTo>
                    <a:pt x="1870" y="2322"/>
                  </a:lnTo>
                  <a:lnTo>
                    <a:pt x="3430" y="3239"/>
                  </a:lnTo>
                  <a:cubicBezTo>
                    <a:pt x="3454" y="3251"/>
                    <a:pt x="3489" y="3263"/>
                    <a:pt x="3513" y="3263"/>
                  </a:cubicBezTo>
                  <a:cubicBezTo>
                    <a:pt x="3573" y="3263"/>
                    <a:pt x="3656" y="3239"/>
                    <a:pt x="3680" y="3179"/>
                  </a:cubicBezTo>
                  <a:cubicBezTo>
                    <a:pt x="3751" y="3072"/>
                    <a:pt x="3727" y="2965"/>
                    <a:pt x="3632" y="2906"/>
                  </a:cubicBezTo>
                  <a:lnTo>
                    <a:pt x="2073" y="2001"/>
                  </a:lnTo>
                  <a:lnTo>
                    <a:pt x="2073" y="203"/>
                  </a:lnTo>
                  <a:cubicBezTo>
                    <a:pt x="2073" y="96"/>
                    <a:pt x="1989" y="0"/>
                    <a:pt x="1882" y="0"/>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3" name="Google Shape;543;p41"/>
            <p:cNvSpPr/>
            <p:nvPr/>
          </p:nvSpPr>
          <p:spPr>
            <a:xfrm>
              <a:off x="2311706" y="2427549"/>
              <a:ext cx="129633" cy="171327"/>
            </a:xfrm>
            <a:custGeom>
              <a:rect b="b" l="l" r="r" t="t"/>
              <a:pathLst>
                <a:path extrusionOk="0" h="5383" w="4073">
                  <a:moveTo>
                    <a:pt x="2084" y="369"/>
                  </a:moveTo>
                  <a:cubicBezTo>
                    <a:pt x="2584" y="369"/>
                    <a:pt x="2977" y="774"/>
                    <a:pt x="2977" y="1262"/>
                  </a:cubicBezTo>
                  <a:lnTo>
                    <a:pt x="2977" y="1381"/>
                  </a:lnTo>
                  <a:lnTo>
                    <a:pt x="2965" y="1381"/>
                  </a:lnTo>
                  <a:cubicBezTo>
                    <a:pt x="2703" y="1322"/>
                    <a:pt x="2620" y="965"/>
                    <a:pt x="2620" y="965"/>
                  </a:cubicBezTo>
                  <a:cubicBezTo>
                    <a:pt x="2608" y="893"/>
                    <a:pt x="2548" y="834"/>
                    <a:pt x="2477" y="810"/>
                  </a:cubicBezTo>
                  <a:cubicBezTo>
                    <a:pt x="2468" y="808"/>
                    <a:pt x="2458" y="807"/>
                    <a:pt x="2449" y="807"/>
                  </a:cubicBezTo>
                  <a:cubicBezTo>
                    <a:pt x="2385" y="807"/>
                    <a:pt x="2317" y="841"/>
                    <a:pt x="2286" y="893"/>
                  </a:cubicBezTo>
                  <a:cubicBezTo>
                    <a:pt x="1941" y="1369"/>
                    <a:pt x="1179" y="1369"/>
                    <a:pt x="1167" y="1369"/>
                  </a:cubicBezTo>
                  <a:cubicBezTo>
                    <a:pt x="1155" y="1369"/>
                    <a:pt x="1119" y="1369"/>
                    <a:pt x="1108" y="1381"/>
                  </a:cubicBezTo>
                  <a:lnTo>
                    <a:pt x="1108" y="1262"/>
                  </a:lnTo>
                  <a:cubicBezTo>
                    <a:pt x="1108" y="774"/>
                    <a:pt x="1512" y="369"/>
                    <a:pt x="2001" y="369"/>
                  </a:cubicBezTo>
                  <a:close/>
                  <a:moveTo>
                    <a:pt x="3132" y="1905"/>
                  </a:moveTo>
                  <a:cubicBezTo>
                    <a:pt x="3155" y="1929"/>
                    <a:pt x="3179" y="1953"/>
                    <a:pt x="3179" y="2000"/>
                  </a:cubicBezTo>
                  <a:cubicBezTo>
                    <a:pt x="3179" y="2048"/>
                    <a:pt x="3144" y="2096"/>
                    <a:pt x="3120" y="2119"/>
                  </a:cubicBezTo>
                  <a:lnTo>
                    <a:pt x="3120" y="1905"/>
                  </a:lnTo>
                  <a:close/>
                  <a:moveTo>
                    <a:pt x="977" y="1881"/>
                  </a:moveTo>
                  <a:lnTo>
                    <a:pt x="977" y="2143"/>
                  </a:lnTo>
                  <a:cubicBezTo>
                    <a:pt x="929" y="2108"/>
                    <a:pt x="893" y="2060"/>
                    <a:pt x="893" y="2000"/>
                  </a:cubicBezTo>
                  <a:cubicBezTo>
                    <a:pt x="893" y="1965"/>
                    <a:pt x="917" y="1929"/>
                    <a:pt x="941" y="1905"/>
                  </a:cubicBezTo>
                  <a:cubicBezTo>
                    <a:pt x="953" y="1905"/>
                    <a:pt x="953" y="1905"/>
                    <a:pt x="977" y="1881"/>
                  </a:cubicBezTo>
                  <a:close/>
                  <a:moveTo>
                    <a:pt x="2358" y="1346"/>
                  </a:moveTo>
                  <a:cubicBezTo>
                    <a:pt x="2429" y="1477"/>
                    <a:pt x="2548" y="1619"/>
                    <a:pt x="2715" y="1691"/>
                  </a:cubicBezTo>
                  <a:lnTo>
                    <a:pt x="2715" y="2227"/>
                  </a:lnTo>
                  <a:cubicBezTo>
                    <a:pt x="2739" y="2572"/>
                    <a:pt x="2465" y="2834"/>
                    <a:pt x="2132" y="2834"/>
                  </a:cubicBezTo>
                  <a:lnTo>
                    <a:pt x="1953" y="2834"/>
                  </a:lnTo>
                  <a:cubicBezTo>
                    <a:pt x="1631" y="2834"/>
                    <a:pt x="1346" y="2572"/>
                    <a:pt x="1346" y="2227"/>
                  </a:cubicBezTo>
                  <a:lnTo>
                    <a:pt x="1346" y="1738"/>
                  </a:lnTo>
                  <a:cubicBezTo>
                    <a:pt x="1596" y="1703"/>
                    <a:pt x="2024" y="1619"/>
                    <a:pt x="2358" y="1346"/>
                  </a:cubicBezTo>
                  <a:close/>
                  <a:moveTo>
                    <a:pt x="2262" y="3215"/>
                  </a:moveTo>
                  <a:lnTo>
                    <a:pt x="2262" y="3310"/>
                  </a:lnTo>
                  <a:lnTo>
                    <a:pt x="2251" y="3310"/>
                  </a:lnTo>
                  <a:lnTo>
                    <a:pt x="2048" y="3536"/>
                  </a:lnTo>
                  <a:lnTo>
                    <a:pt x="1846" y="3346"/>
                  </a:lnTo>
                  <a:lnTo>
                    <a:pt x="1846" y="3215"/>
                  </a:lnTo>
                  <a:close/>
                  <a:moveTo>
                    <a:pt x="2001" y="0"/>
                  </a:moveTo>
                  <a:cubicBezTo>
                    <a:pt x="1298" y="0"/>
                    <a:pt x="727" y="560"/>
                    <a:pt x="727" y="1262"/>
                  </a:cubicBezTo>
                  <a:lnTo>
                    <a:pt x="727" y="1584"/>
                  </a:lnTo>
                  <a:cubicBezTo>
                    <a:pt x="608" y="1691"/>
                    <a:pt x="536" y="1846"/>
                    <a:pt x="536" y="2000"/>
                  </a:cubicBezTo>
                  <a:cubicBezTo>
                    <a:pt x="536" y="2286"/>
                    <a:pt x="762" y="2524"/>
                    <a:pt x="1024" y="2536"/>
                  </a:cubicBezTo>
                  <a:cubicBezTo>
                    <a:pt x="1108" y="2762"/>
                    <a:pt x="1262" y="2953"/>
                    <a:pt x="1465" y="3072"/>
                  </a:cubicBezTo>
                  <a:lnTo>
                    <a:pt x="1465" y="3179"/>
                  </a:lnTo>
                  <a:lnTo>
                    <a:pt x="691" y="3477"/>
                  </a:lnTo>
                  <a:cubicBezTo>
                    <a:pt x="608" y="3512"/>
                    <a:pt x="0" y="3751"/>
                    <a:pt x="0" y="4525"/>
                  </a:cubicBezTo>
                  <a:lnTo>
                    <a:pt x="0" y="5191"/>
                  </a:lnTo>
                  <a:cubicBezTo>
                    <a:pt x="0" y="5298"/>
                    <a:pt x="96" y="5382"/>
                    <a:pt x="191" y="5382"/>
                  </a:cubicBezTo>
                  <a:lnTo>
                    <a:pt x="667" y="5382"/>
                  </a:lnTo>
                  <a:cubicBezTo>
                    <a:pt x="774" y="5382"/>
                    <a:pt x="869" y="5298"/>
                    <a:pt x="869" y="5191"/>
                  </a:cubicBezTo>
                  <a:cubicBezTo>
                    <a:pt x="869" y="5084"/>
                    <a:pt x="774" y="5001"/>
                    <a:pt x="667" y="5001"/>
                  </a:cubicBezTo>
                  <a:lnTo>
                    <a:pt x="369" y="5001"/>
                  </a:lnTo>
                  <a:lnTo>
                    <a:pt x="369" y="4501"/>
                  </a:lnTo>
                  <a:cubicBezTo>
                    <a:pt x="369" y="3989"/>
                    <a:pt x="786" y="3834"/>
                    <a:pt x="810" y="3822"/>
                  </a:cubicBezTo>
                  <a:lnTo>
                    <a:pt x="822" y="3822"/>
                  </a:lnTo>
                  <a:lnTo>
                    <a:pt x="1536" y="3536"/>
                  </a:lnTo>
                  <a:lnTo>
                    <a:pt x="1905" y="3905"/>
                  </a:lnTo>
                  <a:cubicBezTo>
                    <a:pt x="1941" y="3941"/>
                    <a:pt x="2001" y="3965"/>
                    <a:pt x="2036" y="3965"/>
                  </a:cubicBezTo>
                  <a:cubicBezTo>
                    <a:pt x="2084" y="3965"/>
                    <a:pt x="2143" y="3953"/>
                    <a:pt x="2179" y="3905"/>
                  </a:cubicBezTo>
                  <a:lnTo>
                    <a:pt x="2536" y="3536"/>
                  </a:lnTo>
                  <a:lnTo>
                    <a:pt x="3251" y="3822"/>
                  </a:lnTo>
                  <a:lnTo>
                    <a:pt x="3263" y="3822"/>
                  </a:lnTo>
                  <a:cubicBezTo>
                    <a:pt x="3275" y="3822"/>
                    <a:pt x="3691" y="3989"/>
                    <a:pt x="3691" y="4501"/>
                  </a:cubicBezTo>
                  <a:lnTo>
                    <a:pt x="3691" y="5001"/>
                  </a:lnTo>
                  <a:lnTo>
                    <a:pt x="1310" y="5001"/>
                  </a:lnTo>
                  <a:cubicBezTo>
                    <a:pt x="1203" y="5001"/>
                    <a:pt x="1119" y="5084"/>
                    <a:pt x="1119" y="5191"/>
                  </a:cubicBezTo>
                  <a:cubicBezTo>
                    <a:pt x="1119" y="5298"/>
                    <a:pt x="1203" y="5382"/>
                    <a:pt x="1310" y="5382"/>
                  </a:cubicBezTo>
                  <a:lnTo>
                    <a:pt x="3882" y="5382"/>
                  </a:lnTo>
                  <a:cubicBezTo>
                    <a:pt x="3888" y="5383"/>
                    <a:pt x="3894" y="5383"/>
                    <a:pt x="3900" y="5383"/>
                  </a:cubicBezTo>
                  <a:cubicBezTo>
                    <a:pt x="3989" y="5383"/>
                    <a:pt x="4072" y="5303"/>
                    <a:pt x="4072" y="5203"/>
                  </a:cubicBezTo>
                  <a:lnTo>
                    <a:pt x="4072" y="4536"/>
                  </a:lnTo>
                  <a:cubicBezTo>
                    <a:pt x="4072" y="3763"/>
                    <a:pt x="3477" y="3524"/>
                    <a:pt x="3382" y="3489"/>
                  </a:cubicBezTo>
                  <a:lnTo>
                    <a:pt x="2620" y="3191"/>
                  </a:lnTo>
                  <a:lnTo>
                    <a:pt x="2620" y="3096"/>
                  </a:lnTo>
                  <a:cubicBezTo>
                    <a:pt x="2834" y="2977"/>
                    <a:pt x="2977" y="2774"/>
                    <a:pt x="3048" y="2536"/>
                  </a:cubicBezTo>
                  <a:cubicBezTo>
                    <a:pt x="3322" y="2524"/>
                    <a:pt x="3548" y="2286"/>
                    <a:pt x="3548" y="2000"/>
                  </a:cubicBezTo>
                  <a:cubicBezTo>
                    <a:pt x="3548" y="1846"/>
                    <a:pt x="3465" y="1691"/>
                    <a:pt x="3346" y="1584"/>
                  </a:cubicBezTo>
                  <a:lnTo>
                    <a:pt x="3346" y="1262"/>
                  </a:lnTo>
                  <a:cubicBezTo>
                    <a:pt x="3346" y="560"/>
                    <a:pt x="2786" y="0"/>
                    <a:pt x="2084" y="0"/>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4" name="Google Shape;544;p41"/>
            <p:cNvSpPr/>
            <p:nvPr/>
          </p:nvSpPr>
          <p:spPr>
            <a:xfrm>
              <a:off x="2438252" y="2611703"/>
              <a:ext cx="129633" cy="172441"/>
            </a:xfrm>
            <a:custGeom>
              <a:rect b="b" l="l" r="r" t="t"/>
              <a:pathLst>
                <a:path extrusionOk="0" h="5418" w="4073">
                  <a:moveTo>
                    <a:pt x="2085" y="370"/>
                  </a:moveTo>
                  <a:cubicBezTo>
                    <a:pt x="2573" y="370"/>
                    <a:pt x="2978" y="774"/>
                    <a:pt x="2978" y="1263"/>
                  </a:cubicBezTo>
                  <a:lnTo>
                    <a:pt x="2978" y="1382"/>
                  </a:lnTo>
                  <a:lnTo>
                    <a:pt x="2966" y="1382"/>
                  </a:lnTo>
                  <a:cubicBezTo>
                    <a:pt x="2692" y="1322"/>
                    <a:pt x="2620" y="965"/>
                    <a:pt x="2620" y="965"/>
                  </a:cubicBezTo>
                  <a:cubicBezTo>
                    <a:pt x="2608" y="894"/>
                    <a:pt x="2549" y="834"/>
                    <a:pt x="2466" y="822"/>
                  </a:cubicBezTo>
                  <a:cubicBezTo>
                    <a:pt x="2450" y="817"/>
                    <a:pt x="2435" y="815"/>
                    <a:pt x="2420" y="815"/>
                  </a:cubicBezTo>
                  <a:cubicBezTo>
                    <a:pt x="2365" y="815"/>
                    <a:pt x="2313" y="847"/>
                    <a:pt x="2275" y="894"/>
                  </a:cubicBezTo>
                  <a:cubicBezTo>
                    <a:pt x="1942" y="1370"/>
                    <a:pt x="1180" y="1382"/>
                    <a:pt x="1168" y="1382"/>
                  </a:cubicBezTo>
                  <a:lnTo>
                    <a:pt x="1096" y="1382"/>
                  </a:lnTo>
                  <a:lnTo>
                    <a:pt x="1096" y="1263"/>
                  </a:lnTo>
                  <a:cubicBezTo>
                    <a:pt x="1096" y="774"/>
                    <a:pt x="1501" y="370"/>
                    <a:pt x="1989" y="370"/>
                  </a:cubicBezTo>
                  <a:close/>
                  <a:moveTo>
                    <a:pt x="3132" y="1906"/>
                  </a:moveTo>
                  <a:cubicBezTo>
                    <a:pt x="3156" y="1929"/>
                    <a:pt x="3168" y="1965"/>
                    <a:pt x="3168" y="2013"/>
                  </a:cubicBezTo>
                  <a:cubicBezTo>
                    <a:pt x="3168" y="2048"/>
                    <a:pt x="3144" y="2096"/>
                    <a:pt x="3109" y="2132"/>
                  </a:cubicBezTo>
                  <a:lnTo>
                    <a:pt x="3109" y="1906"/>
                  </a:lnTo>
                  <a:close/>
                  <a:moveTo>
                    <a:pt x="965" y="1894"/>
                  </a:moveTo>
                  <a:lnTo>
                    <a:pt x="965" y="2144"/>
                  </a:lnTo>
                  <a:cubicBezTo>
                    <a:pt x="930" y="2108"/>
                    <a:pt x="894" y="2072"/>
                    <a:pt x="894" y="2013"/>
                  </a:cubicBezTo>
                  <a:cubicBezTo>
                    <a:pt x="894" y="1965"/>
                    <a:pt x="906" y="1929"/>
                    <a:pt x="942" y="1906"/>
                  </a:cubicBezTo>
                  <a:cubicBezTo>
                    <a:pt x="953" y="1906"/>
                    <a:pt x="953" y="1906"/>
                    <a:pt x="965" y="1894"/>
                  </a:cubicBezTo>
                  <a:close/>
                  <a:moveTo>
                    <a:pt x="2347" y="1358"/>
                  </a:moveTo>
                  <a:cubicBezTo>
                    <a:pt x="2430" y="1489"/>
                    <a:pt x="2549" y="1620"/>
                    <a:pt x="2704" y="1691"/>
                  </a:cubicBezTo>
                  <a:lnTo>
                    <a:pt x="2704" y="2227"/>
                  </a:lnTo>
                  <a:cubicBezTo>
                    <a:pt x="2739" y="2572"/>
                    <a:pt x="2454" y="2846"/>
                    <a:pt x="2132" y="2846"/>
                  </a:cubicBezTo>
                  <a:lnTo>
                    <a:pt x="1954" y="2846"/>
                  </a:lnTo>
                  <a:cubicBezTo>
                    <a:pt x="1620" y="2846"/>
                    <a:pt x="1334" y="2572"/>
                    <a:pt x="1334" y="2227"/>
                  </a:cubicBezTo>
                  <a:lnTo>
                    <a:pt x="1334" y="1739"/>
                  </a:lnTo>
                  <a:cubicBezTo>
                    <a:pt x="1596" y="1715"/>
                    <a:pt x="2025" y="1620"/>
                    <a:pt x="2347" y="1358"/>
                  </a:cubicBezTo>
                  <a:close/>
                  <a:moveTo>
                    <a:pt x="2263" y="3215"/>
                  </a:moveTo>
                  <a:lnTo>
                    <a:pt x="2251" y="3322"/>
                  </a:lnTo>
                  <a:lnTo>
                    <a:pt x="2037" y="3537"/>
                  </a:lnTo>
                  <a:lnTo>
                    <a:pt x="1846" y="3346"/>
                  </a:lnTo>
                  <a:lnTo>
                    <a:pt x="1846" y="3215"/>
                  </a:lnTo>
                  <a:close/>
                  <a:moveTo>
                    <a:pt x="1989" y="1"/>
                  </a:moveTo>
                  <a:cubicBezTo>
                    <a:pt x="1299" y="1"/>
                    <a:pt x="727" y="560"/>
                    <a:pt x="727" y="1263"/>
                  </a:cubicBezTo>
                  <a:lnTo>
                    <a:pt x="727" y="1596"/>
                  </a:lnTo>
                  <a:cubicBezTo>
                    <a:pt x="608" y="1691"/>
                    <a:pt x="537" y="1846"/>
                    <a:pt x="537" y="2013"/>
                  </a:cubicBezTo>
                  <a:cubicBezTo>
                    <a:pt x="537" y="2287"/>
                    <a:pt x="763" y="2525"/>
                    <a:pt x="1025" y="2549"/>
                  </a:cubicBezTo>
                  <a:cubicBezTo>
                    <a:pt x="1096" y="2763"/>
                    <a:pt x="1263" y="2965"/>
                    <a:pt x="1454" y="3084"/>
                  </a:cubicBezTo>
                  <a:lnTo>
                    <a:pt x="1454" y="3180"/>
                  </a:lnTo>
                  <a:lnTo>
                    <a:pt x="680" y="3477"/>
                  </a:lnTo>
                  <a:cubicBezTo>
                    <a:pt x="608" y="3513"/>
                    <a:pt x="1" y="3751"/>
                    <a:pt x="1" y="4525"/>
                  </a:cubicBezTo>
                  <a:lnTo>
                    <a:pt x="1" y="5192"/>
                  </a:lnTo>
                  <a:cubicBezTo>
                    <a:pt x="1" y="5299"/>
                    <a:pt x="84" y="5382"/>
                    <a:pt x="191" y="5382"/>
                  </a:cubicBezTo>
                  <a:lnTo>
                    <a:pt x="668" y="5382"/>
                  </a:lnTo>
                  <a:cubicBezTo>
                    <a:pt x="775" y="5382"/>
                    <a:pt x="858" y="5299"/>
                    <a:pt x="858" y="5192"/>
                  </a:cubicBezTo>
                  <a:cubicBezTo>
                    <a:pt x="858" y="5085"/>
                    <a:pt x="775" y="5001"/>
                    <a:pt x="668" y="5001"/>
                  </a:cubicBezTo>
                  <a:lnTo>
                    <a:pt x="370" y="5001"/>
                  </a:lnTo>
                  <a:lnTo>
                    <a:pt x="370" y="4537"/>
                  </a:lnTo>
                  <a:cubicBezTo>
                    <a:pt x="370" y="4013"/>
                    <a:pt x="787" y="3870"/>
                    <a:pt x="799" y="3858"/>
                  </a:cubicBezTo>
                  <a:lnTo>
                    <a:pt x="823" y="3858"/>
                  </a:lnTo>
                  <a:lnTo>
                    <a:pt x="1537" y="3572"/>
                  </a:lnTo>
                  <a:lnTo>
                    <a:pt x="1906" y="3942"/>
                  </a:lnTo>
                  <a:cubicBezTo>
                    <a:pt x="1930" y="3977"/>
                    <a:pt x="1989" y="4001"/>
                    <a:pt x="2037" y="4001"/>
                  </a:cubicBezTo>
                  <a:cubicBezTo>
                    <a:pt x="2085" y="4001"/>
                    <a:pt x="2144" y="3989"/>
                    <a:pt x="2168" y="3942"/>
                  </a:cubicBezTo>
                  <a:lnTo>
                    <a:pt x="2525" y="3572"/>
                  </a:lnTo>
                  <a:lnTo>
                    <a:pt x="3239" y="3858"/>
                  </a:lnTo>
                  <a:lnTo>
                    <a:pt x="3263" y="3858"/>
                  </a:lnTo>
                  <a:cubicBezTo>
                    <a:pt x="3275" y="3858"/>
                    <a:pt x="3692" y="4013"/>
                    <a:pt x="3692" y="4537"/>
                  </a:cubicBezTo>
                  <a:lnTo>
                    <a:pt x="3692" y="5025"/>
                  </a:lnTo>
                  <a:lnTo>
                    <a:pt x="1311" y="5025"/>
                  </a:lnTo>
                  <a:cubicBezTo>
                    <a:pt x="1204" y="5025"/>
                    <a:pt x="1120" y="5120"/>
                    <a:pt x="1120" y="5215"/>
                  </a:cubicBezTo>
                  <a:cubicBezTo>
                    <a:pt x="1120" y="5323"/>
                    <a:pt x="1204" y="5418"/>
                    <a:pt x="1311" y="5418"/>
                  </a:cubicBezTo>
                  <a:lnTo>
                    <a:pt x="3882" y="5418"/>
                  </a:lnTo>
                  <a:cubicBezTo>
                    <a:pt x="3990" y="5418"/>
                    <a:pt x="4073" y="5323"/>
                    <a:pt x="4073" y="5215"/>
                  </a:cubicBezTo>
                  <a:lnTo>
                    <a:pt x="4073" y="4537"/>
                  </a:lnTo>
                  <a:cubicBezTo>
                    <a:pt x="4061" y="3763"/>
                    <a:pt x="3454" y="3525"/>
                    <a:pt x="3382" y="3501"/>
                  </a:cubicBezTo>
                  <a:lnTo>
                    <a:pt x="2620" y="3203"/>
                  </a:lnTo>
                  <a:lnTo>
                    <a:pt x="2620" y="3096"/>
                  </a:lnTo>
                  <a:cubicBezTo>
                    <a:pt x="2823" y="2977"/>
                    <a:pt x="2978" y="2787"/>
                    <a:pt x="3049" y="2560"/>
                  </a:cubicBezTo>
                  <a:cubicBezTo>
                    <a:pt x="3323" y="2549"/>
                    <a:pt x="3537" y="2310"/>
                    <a:pt x="3537" y="2025"/>
                  </a:cubicBezTo>
                  <a:cubicBezTo>
                    <a:pt x="3537" y="1858"/>
                    <a:pt x="3466" y="1703"/>
                    <a:pt x="3347" y="1608"/>
                  </a:cubicBezTo>
                  <a:lnTo>
                    <a:pt x="3347" y="1263"/>
                  </a:lnTo>
                  <a:cubicBezTo>
                    <a:pt x="3347" y="560"/>
                    <a:pt x="2787" y="1"/>
                    <a:pt x="2085" y="1"/>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5" name="Google Shape;545;p41"/>
            <p:cNvSpPr/>
            <p:nvPr/>
          </p:nvSpPr>
          <p:spPr>
            <a:xfrm>
              <a:off x="2185128" y="2611703"/>
              <a:ext cx="130015" cy="172441"/>
            </a:xfrm>
            <a:custGeom>
              <a:rect b="b" l="l" r="r" t="t"/>
              <a:pathLst>
                <a:path extrusionOk="0" h="5418" w="4085">
                  <a:moveTo>
                    <a:pt x="2084" y="370"/>
                  </a:moveTo>
                  <a:cubicBezTo>
                    <a:pt x="2584" y="370"/>
                    <a:pt x="2977" y="774"/>
                    <a:pt x="2977" y="1263"/>
                  </a:cubicBezTo>
                  <a:lnTo>
                    <a:pt x="2977" y="1382"/>
                  </a:lnTo>
                  <a:lnTo>
                    <a:pt x="2965" y="1382"/>
                  </a:lnTo>
                  <a:cubicBezTo>
                    <a:pt x="2703" y="1322"/>
                    <a:pt x="2620" y="965"/>
                    <a:pt x="2620" y="965"/>
                  </a:cubicBezTo>
                  <a:cubicBezTo>
                    <a:pt x="2608" y="894"/>
                    <a:pt x="2549" y="834"/>
                    <a:pt x="2477" y="822"/>
                  </a:cubicBezTo>
                  <a:cubicBezTo>
                    <a:pt x="2462" y="817"/>
                    <a:pt x="2446" y="815"/>
                    <a:pt x="2430" y="815"/>
                  </a:cubicBezTo>
                  <a:cubicBezTo>
                    <a:pt x="2372" y="815"/>
                    <a:pt x="2315" y="847"/>
                    <a:pt x="2287" y="894"/>
                  </a:cubicBezTo>
                  <a:cubicBezTo>
                    <a:pt x="1941" y="1370"/>
                    <a:pt x="1179" y="1382"/>
                    <a:pt x="1167" y="1382"/>
                  </a:cubicBezTo>
                  <a:lnTo>
                    <a:pt x="1108" y="1382"/>
                  </a:lnTo>
                  <a:lnTo>
                    <a:pt x="1108" y="1263"/>
                  </a:lnTo>
                  <a:cubicBezTo>
                    <a:pt x="1108" y="774"/>
                    <a:pt x="1513" y="370"/>
                    <a:pt x="2001" y="370"/>
                  </a:cubicBezTo>
                  <a:close/>
                  <a:moveTo>
                    <a:pt x="3132" y="1906"/>
                  </a:moveTo>
                  <a:cubicBezTo>
                    <a:pt x="3168" y="1929"/>
                    <a:pt x="3180" y="1965"/>
                    <a:pt x="3180" y="2013"/>
                  </a:cubicBezTo>
                  <a:cubicBezTo>
                    <a:pt x="3180" y="2048"/>
                    <a:pt x="3144" y="2096"/>
                    <a:pt x="3120" y="2132"/>
                  </a:cubicBezTo>
                  <a:lnTo>
                    <a:pt x="3120" y="1906"/>
                  </a:lnTo>
                  <a:close/>
                  <a:moveTo>
                    <a:pt x="977" y="1894"/>
                  </a:moveTo>
                  <a:lnTo>
                    <a:pt x="977" y="2144"/>
                  </a:lnTo>
                  <a:cubicBezTo>
                    <a:pt x="929" y="2108"/>
                    <a:pt x="905" y="2072"/>
                    <a:pt x="905" y="2013"/>
                  </a:cubicBezTo>
                  <a:cubicBezTo>
                    <a:pt x="905" y="1965"/>
                    <a:pt x="917" y="1929"/>
                    <a:pt x="941" y="1906"/>
                  </a:cubicBezTo>
                  <a:cubicBezTo>
                    <a:pt x="965" y="1906"/>
                    <a:pt x="965" y="1906"/>
                    <a:pt x="977" y="1894"/>
                  </a:cubicBezTo>
                  <a:close/>
                  <a:moveTo>
                    <a:pt x="2358" y="1358"/>
                  </a:moveTo>
                  <a:cubicBezTo>
                    <a:pt x="2429" y="1489"/>
                    <a:pt x="2549" y="1620"/>
                    <a:pt x="2715" y="1691"/>
                  </a:cubicBezTo>
                  <a:lnTo>
                    <a:pt x="2715" y="2227"/>
                  </a:lnTo>
                  <a:cubicBezTo>
                    <a:pt x="2727" y="2572"/>
                    <a:pt x="2465" y="2846"/>
                    <a:pt x="2132" y="2846"/>
                  </a:cubicBezTo>
                  <a:lnTo>
                    <a:pt x="1953" y="2846"/>
                  </a:lnTo>
                  <a:cubicBezTo>
                    <a:pt x="1632" y="2846"/>
                    <a:pt x="1346" y="2572"/>
                    <a:pt x="1346" y="2227"/>
                  </a:cubicBezTo>
                  <a:lnTo>
                    <a:pt x="1346" y="1739"/>
                  </a:lnTo>
                  <a:cubicBezTo>
                    <a:pt x="1596" y="1715"/>
                    <a:pt x="2037" y="1620"/>
                    <a:pt x="2358" y="1358"/>
                  </a:cubicBezTo>
                  <a:close/>
                  <a:moveTo>
                    <a:pt x="2275" y="3215"/>
                  </a:moveTo>
                  <a:lnTo>
                    <a:pt x="2251" y="3322"/>
                  </a:lnTo>
                  <a:lnTo>
                    <a:pt x="2048" y="3537"/>
                  </a:lnTo>
                  <a:lnTo>
                    <a:pt x="1858" y="3346"/>
                  </a:lnTo>
                  <a:lnTo>
                    <a:pt x="1858" y="3215"/>
                  </a:lnTo>
                  <a:close/>
                  <a:moveTo>
                    <a:pt x="2001" y="1"/>
                  </a:moveTo>
                  <a:cubicBezTo>
                    <a:pt x="1298" y="1"/>
                    <a:pt x="739" y="560"/>
                    <a:pt x="739" y="1263"/>
                  </a:cubicBezTo>
                  <a:lnTo>
                    <a:pt x="739" y="1596"/>
                  </a:lnTo>
                  <a:cubicBezTo>
                    <a:pt x="620" y="1691"/>
                    <a:pt x="536" y="1846"/>
                    <a:pt x="536" y="2013"/>
                  </a:cubicBezTo>
                  <a:cubicBezTo>
                    <a:pt x="536" y="2287"/>
                    <a:pt x="763" y="2525"/>
                    <a:pt x="1036" y="2549"/>
                  </a:cubicBezTo>
                  <a:cubicBezTo>
                    <a:pt x="1108" y="2763"/>
                    <a:pt x="1275" y="2965"/>
                    <a:pt x="1465" y="3084"/>
                  </a:cubicBezTo>
                  <a:lnTo>
                    <a:pt x="1465" y="3180"/>
                  </a:lnTo>
                  <a:lnTo>
                    <a:pt x="691" y="3477"/>
                  </a:lnTo>
                  <a:cubicBezTo>
                    <a:pt x="620" y="3513"/>
                    <a:pt x="1" y="3751"/>
                    <a:pt x="1" y="4525"/>
                  </a:cubicBezTo>
                  <a:lnTo>
                    <a:pt x="1" y="5192"/>
                  </a:lnTo>
                  <a:cubicBezTo>
                    <a:pt x="1" y="5299"/>
                    <a:pt x="96" y="5382"/>
                    <a:pt x="203" y="5382"/>
                  </a:cubicBezTo>
                  <a:lnTo>
                    <a:pt x="679" y="5382"/>
                  </a:lnTo>
                  <a:cubicBezTo>
                    <a:pt x="775" y="5382"/>
                    <a:pt x="870" y="5299"/>
                    <a:pt x="870" y="5192"/>
                  </a:cubicBezTo>
                  <a:cubicBezTo>
                    <a:pt x="870" y="5085"/>
                    <a:pt x="775" y="5001"/>
                    <a:pt x="679" y="5001"/>
                  </a:cubicBezTo>
                  <a:lnTo>
                    <a:pt x="382" y="5001"/>
                  </a:lnTo>
                  <a:lnTo>
                    <a:pt x="382" y="4537"/>
                  </a:lnTo>
                  <a:cubicBezTo>
                    <a:pt x="382" y="4013"/>
                    <a:pt x="798" y="3870"/>
                    <a:pt x="810" y="3858"/>
                  </a:cubicBezTo>
                  <a:lnTo>
                    <a:pt x="822" y="3858"/>
                  </a:lnTo>
                  <a:lnTo>
                    <a:pt x="1537" y="3572"/>
                  </a:lnTo>
                  <a:lnTo>
                    <a:pt x="1906" y="3942"/>
                  </a:lnTo>
                  <a:cubicBezTo>
                    <a:pt x="1941" y="3977"/>
                    <a:pt x="2001" y="4001"/>
                    <a:pt x="2048" y="4001"/>
                  </a:cubicBezTo>
                  <a:cubicBezTo>
                    <a:pt x="2084" y="4001"/>
                    <a:pt x="2144" y="3989"/>
                    <a:pt x="2179" y="3942"/>
                  </a:cubicBezTo>
                  <a:lnTo>
                    <a:pt x="2537" y="3572"/>
                  </a:lnTo>
                  <a:lnTo>
                    <a:pt x="3251" y="3858"/>
                  </a:lnTo>
                  <a:lnTo>
                    <a:pt x="3263" y="3858"/>
                  </a:lnTo>
                  <a:cubicBezTo>
                    <a:pt x="3275" y="3858"/>
                    <a:pt x="3692" y="4013"/>
                    <a:pt x="3692" y="4537"/>
                  </a:cubicBezTo>
                  <a:lnTo>
                    <a:pt x="3692" y="5025"/>
                  </a:lnTo>
                  <a:lnTo>
                    <a:pt x="1310" y="5025"/>
                  </a:lnTo>
                  <a:cubicBezTo>
                    <a:pt x="1215" y="5025"/>
                    <a:pt x="1120" y="5120"/>
                    <a:pt x="1120" y="5215"/>
                  </a:cubicBezTo>
                  <a:cubicBezTo>
                    <a:pt x="1120" y="5323"/>
                    <a:pt x="1215" y="5418"/>
                    <a:pt x="1310" y="5418"/>
                  </a:cubicBezTo>
                  <a:lnTo>
                    <a:pt x="3894" y="5418"/>
                  </a:lnTo>
                  <a:cubicBezTo>
                    <a:pt x="3989" y="5418"/>
                    <a:pt x="4084" y="5323"/>
                    <a:pt x="4084" y="5215"/>
                  </a:cubicBezTo>
                  <a:lnTo>
                    <a:pt x="4084" y="4537"/>
                  </a:lnTo>
                  <a:cubicBezTo>
                    <a:pt x="4061" y="3763"/>
                    <a:pt x="3465" y="3525"/>
                    <a:pt x="3382" y="3501"/>
                  </a:cubicBezTo>
                  <a:lnTo>
                    <a:pt x="2632" y="3203"/>
                  </a:lnTo>
                  <a:lnTo>
                    <a:pt x="2632" y="3096"/>
                  </a:lnTo>
                  <a:cubicBezTo>
                    <a:pt x="2834" y="2977"/>
                    <a:pt x="2977" y="2787"/>
                    <a:pt x="3061" y="2560"/>
                  </a:cubicBezTo>
                  <a:cubicBezTo>
                    <a:pt x="3322" y="2549"/>
                    <a:pt x="3549" y="2310"/>
                    <a:pt x="3549" y="2025"/>
                  </a:cubicBezTo>
                  <a:cubicBezTo>
                    <a:pt x="3549" y="1858"/>
                    <a:pt x="3477" y="1703"/>
                    <a:pt x="3358" y="1608"/>
                  </a:cubicBezTo>
                  <a:lnTo>
                    <a:pt x="3358" y="1263"/>
                  </a:lnTo>
                  <a:cubicBezTo>
                    <a:pt x="3358" y="560"/>
                    <a:pt x="2787" y="1"/>
                    <a:pt x="2084" y="1"/>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46" name="Google Shape;546;p41"/>
          <p:cNvGrpSpPr/>
          <p:nvPr/>
        </p:nvGrpSpPr>
        <p:grpSpPr>
          <a:xfrm>
            <a:off x="3380315" y="3202477"/>
            <a:ext cx="494085" cy="456155"/>
            <a:chOff x="7978465" y="1969392"/>
            <a:chExt cx="361147" cy="360797"/>
          </a:xfrm>
        </p:grpSpPr>
        <p:sp>
          <p:nvSpPr>
            <p:cNvPr id="547" name="Google Shape;547;p41"/>
            <p:cNvSpPr/>
            <p:nvPr/>
          </p:nvSpPr>
          <p:spPr>
            <a:xfrm>
              <a:off x="8136871" y="2285821"/>
              <a:ext cx="44368" cy="44368"/>
            </a:xfrm>
            <a:custGeom>
              <a:rect b="b" l="l" r="r" t="t"/>
              <a:pathLst>
                <a:path extrusionOk="0" h="1394" w="1394">
                  <a:moveTo>
                    <a:pt x="691" y="322"/>
                  </a:moveTo>
                  <a:cubicBezTo>
                    <a:pt x="905" y="322"/>
                    <a:pt x="1072" y="488"/>
                    <a:pt x="1072" y="703"/>
                  </a:cubicBezTo>
                  <a:cubicBezTo>
                    <a:pt x="1072" y="905"/>
                    <a:pt x="893" y="1072"/>
                    <a:pt x="691" y="1072"/>
                  </a:cubicBezTo>
                  <a:cubicBezTo>
                    <a:pt x="488" y="1072"/>
                    <a:pt x="322" y="905"/>
                    <a:pt x="322" y="703"/>
                  </a:cubicBezTo>
                  <a:cubicBezTo>
                    <a:pt x="322" y="488"/>
                    <a:pt x="488" y="322"/>
                    <a:pt x="691" y="322"/>
                  </a:cubicBezTo>
                  <a:close/>
                  <a:moveTo>
                    <a:pt x="691" y="0"/>
                  </a:moveTo>
                  <a:cubicBezTo>
                    <a:pt x="310" y="0"/>
                    <a:pt x="0" y="310"/>
                    <a:pt x="0" y="703"/>
                  </a:cubicBezTo>
                  <a:cubicBezTo>
                    <a:pt x="0" y="1084"/>
                    <a:pt x="310" y="1393"/>
                    <a:pt x="691" y="1393"/>
                  </a:cubicBezTo>
                  <a:cubicBezTo>
                    <a:pt x="1084" y="1393"/>
                    <a:pt x="1393" y="1084"/>
                    <a:pt x="1393" y="703"/>
                  </a:cubicBezTo>
                  <a:cubicBezTo>
                    <a:pt x="1393" y="310"/>
                    <a:pt x="1084" y="0"/>
                    <a:pt x="691" y="0"/>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8" name="Google Shape;548;p41"/>
            <p:cNvSpPr/>
            <p:nvPr/>
          </p:nvSpPr>
          <p:spPr>
            <a:xfrm>
              <a:off x="8210010" y="2121719"/>
              <a:ext cx="56112" cy="56112"/>
            </a:xfrm>
            <a:custGeom>
              <a:rect b="b" l="l" r="r" t="t"/>
              <a:pathLst>
                <a:path extrusionOk="0" h="1763" w="1763">
                  <a:moveTo>
                    <a:pt x="881" y="334"/>
                  </a:moveTo>
                  <a:cubicBezTo>
                    <a:pt x="1191" y="334"/>
                    <a:pt x="1429" y="572"/>
                    <a:pt x="1429" y="882"/>
                  </a:cubicBezTo>
                  <a:cubicBezTo>
                    <a:pt x="1417" y="1180"/>
                    <a:pt x="1179" y="1430"/>
                    <a:pt x="881" y="1430"/>
                  </a:cubicBezTo>
                  <a:cubicBezTo>
                    <a:pt x="583" y="1430"/>
                    <a:pt x="333" y="1191"/>
                    <a:pt x="333" y="882"/>
                  </a:cubicBezTo>
                  <a:cubicBezTo>
                    <a:pt x="333" y="584"/>
                    <a:pt x="572" y="334"/>
                    <a:pt x="881" y="334"/>
                  </a:cubicBezTo>
                  <a:close/>
                  <a:moveTo>
                    <a:pt x="881" y="1"/>
                  </a:moveTo>
                  <a:cubicBezTo>
                    <a:pt x="405" y="1"/>
                    <a:pt x="0" y="394"/>
                    <a:pt x="0" y="882"/>
                  </a:cubicBezTo>
                  <a:cubicBezTo>
                    <a:pt x="0" y="1358"/>
                    <a:pt x="393" y="1763"/>
                    <a:pt x="881" y="1763"/>
                  </a:cubicBezTo>
                  <a:cubicBezTo>
                    <a:pt x="1357" y="1763"/>
                    <a:pt x="1762" y="1370"/>
                    <a:pt x="1762" y="882"/>
                  </a:cubicBezTo>
                  <a:cubicBezTo>
                    <a:pt x="1762" y="406"/>
                    <a:pt x="1357" y="1"/>
                    <a:pt x="881" y="1"/>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9" name="Google Shape;549;p41"/>
            <p:cNvSpPr/>
            <p:nvPr/>
          </p:nvSpPr>
          <p:spPr>
            <a:xfrm>
              <a:off x="8051987" y="2121719"/>
              <a:ext cx="55730" cy="56112"/>
            </a:xfrm>
            <a:custGeom>
              <a:rect b="b" l="l" r="r" t="t"/>
              <a:pathLst>
                <a:path extrusionOk="0" h="1763" w="1751">
                  <a:moveTo>
                    <a:pt x="881" y="334"/>
                  </a:moveTo>
                  <a:cubicBezTo>
                    <a:pt x="1179" y="334"/>
                    <a:pt x="1429" y="572"/>
                    <a:pt x="1429" y="882"/>
                  </a:cubicBezTo>
                  <a:cubicBezTo>
                    <a:pt x="1417" y="1180"/>
                    <a:pt x="1179" y="1430"/>
                    <a:pt x="881" y="1430"/>
                  </a:cubicBezTo>
                  <a:cubicBezTo>
                    <a:pt x="584" y="1430"/>
                    <a:pt x="322" y="1191"/>
                    <a:pt x="322" y="882"/>
                  </a:cubicBezTo>
                  <a:cubicBezTo>
                    <a:pt x="322" y="572"/>
                    <a:pt x="560" y="334"/>
                    <a:pt x="881" y="334"/>
                  </a:cubicBezTo>
                  <a:close/>
                  <a:moveTo>
                    <a:pt x="881" y="1"/>
                  </a:moveTo>
                  <a:cubicBezTo>
                    <a:pt x="405" y="1"/>
                    <a:pt x="0" y="394"/>
                    <a:pt x="0" y="882"/>
                  </a:cubicBezTo>
                  <a:cubicBezTo>
                    <a:pt x="0" y="1358"/>
                    <a:pt x="381" y="1763"/>
                    <a:pt x="881" y="1763"/>
                  </a:cubicBezTo>
                  <a:cubicBezTo>
                    <a:pt x="1357" y="1763"/>
                    <a:pt x="1750" y="1370"/>
                    <a:pt x="1750" y="882"/>
                  </a:cubicBezTo>
                  <a:cubicBezTo>
                    <a:pt x="1750" y="406"/>
                    <a:pt x="1357" y="1"/>
                    <a:pt x="881" y="1"/>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0" name="Google Shape;550;p41"/>
            <p:cNvSpPr/>
            <p:nvPr/>
          </p:nvSpPr>
          <p:spPr>
            <a:xfrm>
              <a:off x="7978465" y="2285821"/>
              <a:ext cx="44749" cy="44368"/>
            </a:xfrm>
            <a:custGeom>
              <a:rect b="b" l="l" r="r" t="t"/>
              <a:pathLst>
                <a:path extrusionOk="0" h="1394" w="1406">
                  <a:moveTo>
                    <a:pt x="703" y="322"/>
                  </a:moveTo>
                  <a:cubicBezTo>
                    <a:pt x="905" y="322"/>
                    <a:pt x="1072" y="488"/>
                    <a:pt x="1072" y="703"/>
                  </a:cubicBezTo>
                  <a:cubicBezTo>
                    <a:pt x="1072" y="905"/>
                    <a:pt x="893" y="1072"/>
                    <a:pt x="703" y="1072"/>
                  </a:cubicBezTo>
                  <a:cubicBezTo>
                    <a:pt x="489" y="1072"/>
                    <a:pt x="334" y="905"/>
                    <a:pt x="334" y="703"/>
                  </a:cubicBezTo>
                  <a:cubicBezTo>
                    <a:pt x="334" y="488"/>
                    <a:pt x="489" y="322"/>
                    <a:pt x="703" y="322"/>
                  </a:cubicBezTo>
                  <a:close/>
                  <a:moveTo>
                    <a:pt x="703" y="0"/>
                  </a:moveTo>
                  <a:cubicBezTo>
                    <a:pt x="310" y="0"/>
                    <a:pt x="0" y="310"/>
                    <a:pt x="0" y="703"/>
                  </a:cubicBezTo>
                  <a:cubicBezTo>
                    <a:pt x="0" y="1084"/>
                    <a:pt x="310" y="1393"/>
                    <a:pt x="703" y="1393"/>
                  </a:cubicBezTo>
                  <a:cubicBezTo>
                    <a:pt x="1084" y="1393"/>
                    <a:pt x="1405" y="1084"/>
                    <a:pt x="1405" y="703"/>
                  </a:cubicBezTo>
                  <a:cubicBezTo>
                    <a:pt x="1405" y="310"/>
                    <a:pt x="1084" y="0"/>
                    <a:pt x="703" y="0"/>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1" name="Google Shape;551;p41"/>
            <p:cNvSpPr/>
            <p:nvPr/>
          </p:nvSpPr>
          <p:spPr>
            <a:xfrm>
              <a:off x="8294894" y="2285821"/>
              <a:ext cx="44718" cy="44368"/>
            </a:xfrm>
            <a:custGeom>
              <a:rect b="b" l="l" r="r" t="t"/>
              <a:pathLst>
                <a:path extrusionOk="0" h="1394" w="1405">
                  <a:moveTo>
                    <a:pt x="703" y="322"/>
                  </a:moveTo>
                  <a:cubicBezTo>
                    <a:pt x="905" y="322"/>
                    <a:pt x="1072" y="488"/>
                    <a:pt x="1072" y="703"/>
                  </a:cubicBezTo>
                  <a:cubicBezTo>
                    <a:pt x="1072" y="905"/>
                    <a:pt x="893" y="1072"/>
                    <a:pt x="703" y="1072"/>
                  </a:cubicBezTo>
                  <a:cubicBezTo>
                    <a:pt x="488" y="1072"/>
                    <a:pt x="333" y="905"/>
                    <a:pt x="333" y="703"/>
                  </a:cubicBezTo>
                  <a:cubicBezTo>
                    <a:pt x="333" y="488"/>
                    <a:pt x="488" y="322"/>
                    <a:pt x="703" y="322"/>
                  </a:cubicBezTo>
                  <a:close/>
                  <a:moveTo>
                    <a:pt x="703" y="0"/>
                  </a:moveTo>
                  <a:cubicBezTo>
                    <a:pt x="310" y="0"/>
                    <a:pt x="0" y="310"/>
                    <a:pt x="0" y="703"/>
                  </a:cubicBezTo>
                  <a:cubicBezTo>
                    <a:pt x="0" y="1084"/>
                    <a:pt x="310" y="1393"/>
                    <a:pt x="703" y="1393"/>
                  </a:cubicBezTo>
                  <a:cubicBezTo>
                    <a:pt x="1084" y="1393"/>
                    <a:pt x="1405" y="1084"/>
                    <a:pt x="1405" y="703"/>
                  </a:cubicBezTo>
                  <a:cubicBezTo>
                    <a:pt x="1405" y="310"/>
                    <a:pt x="1084" y="0"/>
                    <a:pt x="703" y="0"/>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2" name="Google Shape;552;p41"/>
            <p:cNvSpPr/>
            <p:nvPr/>
          </p:nvSpPr>
          <p:spPr>
            <a:xfrm>
              <a:off x="8119811" y="1969392"/>
              <a:ext cx="78455" cy="78487"/>
            </a:xfrm>
            <a:custGeom>
              <a:rect b="b" l="l" r="r" t="t"/>
              <a:pathLst>
                <a:path extrusionOk="0" h="2466" w="2465">
                  <a:moveTo>
                    <a:pt x="1227" y="346"/>
                  </a:moveTo>
                  <a:cubicBezTo>
                    <a:pt x="1727" y="346"/>
                    <a:pt x="2120" y="739"/>
                    <a:pt x="2120" y="1239"/>
                  </a:cubicBezTo>
                  <a:cubicBezTo>
                    <a:pt x="2120" y="1727"/>
                    <a:pt x="1727" y="2132"/>
                    <a:pt x="1227" y="2132"/>
                  </a:cubicBezTo>
                  <a:cubicBezTo>
                    <a:pt x="739" y="2132"/>
                    <a:pt x="334" y="1727"/>
                    <a:pt x="334" y="1239"/>
                  </a:cubicBezTo>
                  <a:cubicBezTo>
                    <a:pt x="334" y="739"/>
                    <a:pt x="739" y="346"/>
                    <a:pt x="1227" y="346"/>
                  </a:cubicBezTo>
                  <a:close/>
                  <a:moveTo>
                    <a:pt x="1227" y="1"/>
                  </a:moveTo>
                  <a:cubicBezTo>
                    <a:pt x="548" y="1"/>
                    <a:pt x="0" y="548"/>
                    <a:pt x="0" y="1239"/>
                  </a:cubicBezTo>
                  <a:cubicBezTo>
                    <a:pt x="0" y="1917"/>
                    <a:pt x="548" y="2465"/>
                    <a:pt x="1227" y="2465"/>
                  </a:cubicBezTo>
                  <a:cubicBezTo>
                    <a:pt x="1917" y="2465"/>
                    <a:pt x="2465" y="1917"/>
                    <a:pt x="2465" y="1239"/>
                  </a:cubicBezTo>
                  <a:cubicBezTo>
                    <a:pt x="2465" y="548"/>
                    <a:pt x="1905" y="1"/>
                    <a:pt x="1227" y="1"/>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3" name="Google Shape;553;p41"/>
            <p:cNvSpPr/>
            <p:nvPr/>
          </p:nvSpPr>
          <p:spPr>
            <a:xfrm>
              <a:off x="8012202" y="2189575"/>
              <a:ext cx="134917" cy="89690"/>
            </a:xfrm>
            <a:custGeom>
              <a:rect b="b" l="l" r="r" t="t"/>
              <a:pathLst>
                <a:path extrusionOk="0" h="2818" w="4239">
                  <a:moveTo>
                    <a:pt x="2107" y="0"/>
                  </a:moveTo>
                  <a:cubicBezTo>
                    <a:pt x="2024" y="0"/>
                    <a:pt x="1953" y="71"/>
                    <a:pt x="1953" y="167"/>
                  </a:cubicBezTo>
                  <a:lnTo>
                    <a:pt x="1953" y="1417"/>
                  </a:lnTo>
                  <a:lnTo>
                    <a:pt x="1072" y="1417"/>
                  </a:lnTo>
                  <a:cubicBezTo>
                    <a:pt x="822" y="1417"/>
                    <a:pt x="583" y="1560"/>
                    <a:pt x="464" y="1786"/>
                  </a:cubicBezTo>
                  <a:lnTo>
                    <a:pt x="48" y="2560"/>
                  </a:lnTo>
                  <a:cubicBezTo>
                    <a:pt x="0" y="2631"/>
                    <a:pt x="24" y="2738"/>
                    <a:pt x="119" y="2786"/>
                  </a:cubicBezTo>
                  <a:cubicBezTo>
                    <a:pt x="143" y="2798"/>
                    <a:pt x="167" y="2798"/>
                    <a:pt x="191" y="2798"/>
                  </a:cubicBezTo>
                  <a:cubicBezTo>
                    <a:pt x="250" y="2798"/>
                    <a:pt x="310" y="2774"/>
                    <a:pt x="345" y="2715"/>
                  </a:cubicBezTo>
                  <a:lnTo>
                    <a:pt x="762" y="1941"/>
                  </a:lnTo>
                  <a:cubicBezTo>
                    <a:pt x="822" y="1822"/>
                    <a:pt x="953" y="1738"/>
                    <a:pt x="1083" y="1738"/>
                  </a:cubicBezTo>
                  <a:lnTo>
                    <a:pt x="3167" y="1738"/>
                  </a:lnTo>
                  <a:cubicBezTo>
                    <a:pt x="3298" y="1738"/>
                    <a:pt x="3417" y="1822"/>
                    <a:pt x="3500" y="1941"/>
                  </a:cubicBezTo>
                  <a:lnTo>
                    <a:pt x="3917" y="2727"/>
                  </a:lnTo>
                  <a:cubicBezTo>
                    <a:pt x="3943" y="2778"/>
                    <a:pt x="4006" y="2817"/>
                    <a:pt x="4066" y="2817"/>
                  </a:cubicBezTo>
                  <a:cubicBezTo>
                    <a:pt x="4089" y="2817"/>
                    <a:pt x="4112" y="2811"/>
                    <a:pt x="4131" y="2798"/>
                  </a:cubicBezTo>
                  <a:cubicBezTo>
                    <a:pt x="4215" y="2774"/>
                    <a:pt x="4239" y="2667"/>
                    <a:pt x="4191" y="2572"/>
                  </a:cubicBezTo>
                  <a:lnTo>
                    <a:pt x="3774" y="1786"/>
                  </a:lnTo>
                  <a:cubicBezTo>
                    <a:pt x="3655" y="1560"/>
                    <a:pt x="3417" y="1417"/>
                    <a:pt x="3155" y="1417"/>
                  </a:cubicBezTo>
                  <a:lnTo>
                    <a:pt x="2274" y="1417"/>
                  </a:lnTo>
                  <a:lnTo>
                    <a:pt x="2274" y="167"/>
                  </a:lnTo>
                  <a:cubicBezTo>
                    <a:pt x="2274" y="71"/>
                    <a:pt x="2203" y="0"/>
                    <a:pt x="2107" y="0"/>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4" name="Google Shape;554;p41"/>
            <p:cNvSpPr/>
            <p:nvPr/>
          </p:nvSpPr>
          <p:spPr>
            <a:xfrm>
              <a:off x="8099346" y="2059973"/>
              <a:ext cx="119385" cy="56016"/>
            </a:xfrm>
            <a:custGeom>
              <a:rect b="b" l="l" r="r" t="t"/>
              <a:pathLst>
                <a:path extrusionOk="0" h="1760" w="3751">
                  <a:moveTo>
                    <a:pt x="1870" y="0"/>
                  </a:moveTo>
                  <a:cubicBezTo>
                    <a:pt x="1786" y="0"/>
                    <a:pt x="1715" y="72"/>
                    <a:pt x="1715" y="155"/>
                  </a:cubicBezTo>
                  <a:lnTo>
                    <a:pt x="1715" y="714"/>
                  </a:lnTo>
                  <a:lnTo>
                    <a:pt x="774" y="714"/>
                  </a:lnTo>
                  <a:cubicBezTo>
                    <a:pt x="584" y="714"/>
                    <a:pt x="405" y="810"/>
                    <a:pt x="310" y="988"/>
                  </a:cubicBezTo>
                  <a:lnTo>
                    <a:pt x="48" y="1512"/>
                  </a:lnTo>
                  <a:cubicBezTo>
                    <a:pt x="0" y="1584"/>
                    <a:pt x="24" y="1691"/>
                    <a:pt x="120" y="1738"/>
                  </a:cubicBezTo>
                  <a:cubicBezTo>
                    <a:pt x="141" y="1753"/>
                    <a:pt x="167" y="1760"/>
                    <a:pt x="192" y="1760"/>
                  </a:cubicBezTo>
                  <a:cubicBezTo>
                    <a:pt x="251" y="1760"/>
                    <a:pt x="313" y="1725"/>
                    <a:pt x="346" y="1667"/>
                  </a:cubicBezTo>
                  <a:lnTo>
                    <a:pt x="608" y="1143"/>
                  </a:lnTo>
                  <a:cubicBezTo>
                    <a:pt x="643" y="1084"/>
                    <a:pt x="715" y="1036"/>
                    <a:pt x="774" y="1036"/>
                  </a:cubicBezTo>
                  <a:lnTo>
                    <a:pt x="2977" y="1036"/>
                  </a:lnTo>
                  <a:cubicBezTo>
                    <a:pt x="3048" y="1036"/>
                    <a:pt x="3108" y="1084"/>
                    <a:pt x="3144" y="1143"/>
                  </a:cubicBezTo>
                  <a:lnTo>
                    <a:pt x="3406" y="1667"/>
                  </a:lnTo>
                  <a:cubicBezTo>
                    <a:pt x="3441" y="1727"/>
                    <a:pt x="3501" y="1750"/>
                    <a:pt x="3560" y="1750"/>
                  </a:cubicBezTo>
                  <a:cubicBezTo>
                    <a:pt x="3584" y="1750"/>
                    <a:pt x="3620" y="1750"/>
                    <a:pt x="3632" y="1738"/>
                  </a:cubicBezTo>
                  <a:cubicBezTo>
                    <a:pt x="3715" y="1691"/>
                    <a:pt x="3751" y="1584"/>
                    <a:pt x="3703" y="1512"/>
                  </a:cubicBezTo>
                  <a:lnTo>
                    <a:pt x="3441" y="988"/>
                  </a:lnTo>
                  <a:cubicBezTo>
                    <a:pt x="3346" y="810"/>
                    <a:pt x="3168" y="714"/>
                    <a:pt x="2977" y="714"/>
                  </a:cubicBezTo>
                  <a:lnTo>
                    <a:pt x="2036" y="714"/>
                  </a:lnTo>
                  <a:lnTo>
                    <a:pt x="2036" y="155"/>
                  </a:lnTo>
                  <a:cubicBezTo>
                    <a:pt x="2036" y="72"/>
                    <a:pt x="1965" y="0"/>
                    <a:pt x="1870" y="0"/>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5" name="Google Shape;555;p41"/>
            <p:cNvSpPr/>
            <p:nvPr/>
          </p:nvSpPr>
          <p:spPr>
            <a:xfrm>
              <a:off x="8170194" y="2189925"/>
              <a:ext cx="135331" cy="89849"/>
            </a:xfrm>
            <a:custGeom>
              <a:rect b="b" l="l" r="r" t="t"/>
              <a:pathLst>
                <a:path extrusionOk="0" h="2823" w="4252">
                  <a:moveTo>
                    <a:pt x="2132" y="1"/>
                  </a:moveTo>
                  <a:cubicBezTo>
                    <a:pt x="2049" y="1"/>
                    <a:pt x="1965" y="84"/>
                    <a:pt x="1965" y="168"/>
                  </a:cubicBezTo>
                  <a:lnTo>
                    <a:pt x="1965" y="1418"/>
                  </a:lnTo>
                  <a:lnTo>
                    <a:pt x="1096" y="1418"/>
                  </a:lnTo>
                  <a:cubicBezTo>
                    <a:pt x="834" y="1418"/>
                    <a:pt x="596" y="1573"/>
                    <a:pt x="465" y="1787"/>
                  </a:cubicBezTo>
                  <a:lnTo>
                    <a:pt x="49" y="2585"/>
                  </a:lnTo>
                  <a:cubicBezTo>
                    <a:pt x="1" y="2656"/>
                    <a:pt x="37" y="2763"/>
                    <a:pt x="120" y="2799"/>
                  </a:cubicBezTo>
                  <a:cubicBezTo>
                    <a:pt x="148" y="2815"/>
                    <a:pt x="177" y="2823"/>
                    <a:pt x="205" y="2823"/>
                  </a:cubicBezTo>
                  <a:cubicBezTo>
                    <a:pt x="262" y="2823"/>
                    <a:pt x="314" y="2791"/>
                    <a:pt x="346" y="2727"/>
                  </a:cubicBezTo>
                  <a:lnTo>
                    <a:pt x="763" y="1942"/>
                  </a:lnTo>
                  <a:cubicBezTo>
                    <a:pt x="822" y="1823"/>
                    <a:pt x="953" y="1751"/>
                    <a:pt x="1096" y="1751"/>
                  </a:cubicBezTo>
                  <a:lnTo>
                    <a:pt x="3180" y="1751"/>
                  </a:lnTo>
                  <a:cubicBezTo>
                    <a:pt x="3311" y="1751"/>
                    <a:pt x="3430" y="1823"/>
                    <a:pt x="3501" y="1942"/>
                  </a:cubicBezTo>
                  <a:lnTo>
                    <a:pt x="3918" y="2716"/>
                  </a:lnTo>
                  <a:cubicBezTo>
                    <a:pt x="3954" y="2775"/>
                    <a:pt x="4013" y="2799"/>
                    <a:pt x="4073" y="2799"/>
                  </a:cubicBezTo>
                  <a:cubicBezTo>
                    <a:pt x="4097" y="2799"/>
                    <a:pt x="4132" y="2799"/>
                    <a:pt x="4144" y="2787"/>
                  </a:cubicBezTo>
                  <a:cubicBezTo>
                    <a:pt x="4216" y="2763"/>
                    <a:pt x="4251" y="2656"/>
                    <a:pt x="4204" y="2561"/>
                  </a:cubicBezTo>
                  <a:lnTo>
                    <a:pt x="3787" y="1787"/>
                  </a:lnTo>
                  <a:cubicBezTo>
                    <a:pt x="3668" y="1573"/>
                    <a:pt x="3430" y="1418"/>
                    <a:pt x="3180" y="1418"/>
                  </a:cubicBezTo>
                  <a:lnTo>
                    <a:pt x="2299" y="1418"/>
                  </a:lnTo>
                  <a:lnTo>
                    <a:pt x="2299" y="168"/>
                  </a:lnTo>
                  <a:cubicBezTo>
                    <a:pt x="2299" y="84"/>
                    <a:pt x="2227" y="1"/>
                    <a:pt x="2132" y="1"/>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56" name="Google Shape;556;p41"/>
          <p:cNvGrpSpPr/>
          <p:nvPr/>
        </p:nvGrpSpPr>
        <p:grpSpPr>
          <a:xfrm>
            <a:off x="6069457" y="3232394"/>
            <a:ext cx="457532" cy="429401"/>
            <a:chOff x="1865381" y="4277506"/>
            <a:chExt cx="396131" cy="355612"/>
          </a:xfrm>
        </p:grpSpPr>
        <p:sp>
          <p:nvSpPr>
            <p:cNvPr id="557" name="Google Shape;557;p41"/>
            <p:cNvSpPr/>
            <p:nvPr/>
          </p:nvSpPr>
          <p:spPr>
            <a:xfrm>
              <a:off x="1865381" y="4277506"/>
              <a:ext cx="396131" cy="355612"/>
            </a:xfrm>
            <a:custGeom>
              <a:rect b="b" l="l" r="r" t="t"/>
              <a:pathLst>
                <a:path extrusionOk="0" h="11181" w="12455">
                  <a:moveTo>
                    <a:pt x="6240" y="322"/>
                  </a:moveTo>
                  <a:cubicBezTo>
                    <a:pt x="6883" y="322"/>
                    <a:pt x="7395" y="846"/>
                    <a:pt x="7395" y="1489"/>
                  </a:cubicBezTo>
                  <a:cubicBezTo>
                    <a:pt x="7395" y="2132"/>
                    <a:pt x="6883" y="2644"/>
                    <a:pt x="6240" y="2644"/>
                  </a:cubicBezTo>
                  <a:cubicBezTo>
                    <a:pt x="5597" y="2644"/>
                    <a:pt x="5073" y="2132"/>
                    <a:pt x="5073" y="1489"/>
                  </a:cubicBezTo>
                  <a:cubicBezTo>
                    <a:pt x="5073" y="834"/>
                    <a:pt x="5597" y="322"/>
                    <a:pt x="6240" y="322"/>
                  </a:cubicBezTo>
                  <a:close/>
                  <a:moveTo>
                    <a:pt x="8621" y="3703"/>
                  </a:moveTo>
                  <a:cubicBezTo>
                    <a:pt x="8943" y="3703"/>
                    <a:pt x="9276" y="3751"/>
                    <a:pt x="9585" y="3834"/>
                  </a:cubicBezTo>
                  <a:cubicBezTo>
                    <a:pt x="9657" y="4156"/>
                    <a:pt x="9705" y="4477"/>
                    <a:pt x="9705" y="4811"/>
                  </a:cubicBezTo>
                  <a:cubicBezTo>
                    <a:pt x="9705" y="6239"/>
                    <a:pt x="8847" y="7466"/>
                    <a:pt x="7609" y="7990"/>
                  </a:cubicBezTo>
                  <a:cubicBezTo>
                    <a:pt x="7669" y="7728"/>
                    <a:pt x="7692" y="7454"/>
                    <a:pt x="7692" y="7192"/>
                  </a:cubicBezTo>
                  <a:cubicBezTo>
                    <a:pt x="7692" y="6382"/>
                    <a:pt x="7454" y="5620"/>
                    <a:pt x="7002" y="4965"/>
                  </a:cubicBezTo>
                  <a:cubicBezTo>
                    <a:pt x="6859" y="4775"/>
                    <a:pt x="6704" y="4584"/>
                    <a:pt x="6526" y="4418"/>
                  </a:cubicBezTo>
                  <a:cubicBezTo>
                    <a:pt x="7097" y="3977"/>
                    <a:pt x="7835" y="3703"/>
                    <a:pt x="8621" y="3703"/>
                  </a:cubicBezTo>
                  <a:close/>
                  <a:moveTo>
                    <a:pt x="10478" y="7918"/>
                  </a:moveTo>
                  <a:lnTo>
                    <a:pt x="10598" y="8168"/>
                  </a:lnTo>
                  <a:lnTo>
                    <a:pt x="10359" y="8168"/>
                  </a:lnTo>
                  <a:lnTo>
                    <a:pt x="10478" y="7918"/>
                  </a:lnTo>
                  <a:close/>
                  <a:moveTo>
                    <a:pt x="6240" y="4656"/>
                  </a:moveTo>
                  <a:cubicBezTo>
                    <a:pt x="6407" y="4823"/>
                    <a:pt x="6561" y="4989"/>
                    <a:pt x="6704" y="5180"/>
                  </a:cubicBezTo>
                  <a:cubicBezTo>
                    <a:pt x="7121" y="5775"/>
                    <a:pt x="7335" y="6454"/>
                    <a:pt x="7335" y="7192"/>
                  </a:cubicBezTo>
                  <a:cubicBezTo>
                    <a:pt x="7335" y="7513"/>
                    <a:pt x="7299" y="7847"/>
                    <a:pt x="7204" y="8144"/>
                  </a:cubicBezTo>
                  <a:cubicBezTo>
                    <a:pt x="6907" y="8228"/>
                    <a:pt x="6585" y="8275"/>
                    <a:pt x="6252" y="8275"/>
                  </a:cubicBezTo>
                  <a:cubicBezTo>
                    <a:pt x="5930" y="8275"/>
                    <a:pt x="5597" y="8228"/>
                    <a:pt x="5299" y="8144"/>
                  </a:cubicBezTo>
                  <a:cubicBezTo>
                    <a:pt x="5180" y="7847"/>
                    <a:pt x="5133" y="7513"/>
                    <a:pt x="5133" y="7192"/>
                  </a:cubicBezTo>
                  <a:cubicBezTo>
                    <a:pt x="5133" y="6192"/>
                    <a:pt x="5549" y="5299"/>
                    <a:pt x="6240" y="4656"/>
                  </a:cubicBezTo>
                  <a:close/>
                  <a:moveTo>
                    <a:pt x="5430" y="8561"/>
                  </a:moveTo>
                  <a:lnTo>
                    <a:pt x="5430" y="8561"/>
                  </a:lnTo>
                  <a:cubicBezTo>
                    <a:pt x="5704" y="8621"/>
                    <a:pt x="5966" y="8644"/>
                    <a:pt x="6252" y="8644"/>
                  </a:cubicBezTo>
                  <a:cubicBezTo>
                    <a:pt x="6537" y="8644"/>
                    <a:pt x="6799" y="8621"/>
                    <a:pt x="7061" y="8561"/>
                  </a:cubicBezTo>
                  <a:lnTo>
                    <a:pt x="7061" y="8561"/>
                  </a:lnTo>
                  <a:cubicBezTo>
                    <a:pt x="6847" y="8990"/>
                    <a:pt x="6585" y="9395"/>
                    <a:pt x="6240" y="9716"/>
                  </a:cubicBezTo>
                  <a:cubicBezTo>
                    <a:pt x="5895" y="9395"/>
                    <a:pt x="5609" y="9002"/>
                    <a:pt x="5430" y="8561"/>
                  </a:cubicBezTo>
                  <a:close/>
                  <a:moveTo>
                    <a:pt x="2470" y="7643"/>
                  </a:moveTo>
                  <a:cubicBezTo>
                    <a:pt x="2693" y="7643"/>
                    <a:pt x="2903" y="7736"/>
                    <a:pt x="3049" y="7882"/>
                  </a:cubicBezTo>
                  <a:cubicBezTo>
                    <a:pt x="3216" y="8049"/>
                    <a:pt x="3323" y="8263"/>
                    <a:pt x="3323" y="8502"/>
                  </a:cubicBezTo>
                  <a:cubicBezTo>
                    <a:pt x="3323" y="8692"/>
                    <a:pt x="3263" y="8859"/>
                    <a:pt x="3144" y="9002"/>
                  </a:cubicBezTo>
                  <a:cubicBezTo>
                    <a:pt x="2954" y="9275"/>
                    <a:pt x="2799" y="9549"/>
                    <a:pt x="2739" y="9847"/>
                  </a:cubicBezTo>
                  <a:lnTo>
                    <a:pt x="2192" y="9847"/>
                  </a:lnTo>
                  <a:cubicBezTo>
                    <a:pt x="2132" y="9537"/>
                    <a:pt x="2001" y="9252"/>
                    <a:pt x="1799" y="9002"/>
                  </a:cubicBezTo>
                  <a:cubicBezTo>
                    <a:pt x="1680" y="8835"/>
                    <a:pt x="1620" y="8656"/>
                    <a:pt x="1620" y="8454"/>
                  </a:cubicBezTo>
                  <a:cubicBezTo>
                    <a:pt x="1644" y="8025"/>
                    <a:pt x="2001" y="7668"/>
                    <a:pt x="2430" y="7644"/>
                  </a:cubicBezTo>
                  <a:cubicBezTo>
                    <a:pt x="2443" y="7644"/>
                    <a:pt x="2457" y="7643"/>
                    <a:pt x="2470" y="7643"/>
                  </a:cubicBezTo>
                  <a:close/>
                  <a:moveTo>
                    <a:pt x="10300" y="8525"/>
                  </a:moveTo>
                  <a:lnTo>
                    <a:pt x="10300" y="10145"/>
                  </a:lnTo>
                  <a:lnTo>
                    <a:pt x="10109" y="10145"/>
                  </a:lnTo>
                  <a:lnTo>
                    <a:pt x="10109" y="8585"/>
                  </a:lnTo>
                  <a:cubicBezTo>
                    <a:pt x="10109" y="8561"/>
                    <a:pt x="10133" y="8525"/>
                    <a:pt x="10169" y="8525"/>
                  </a:cubicBezTo>
                  <a:close/>
                  <a:moveTo>
                    <a:pt x="10788" y="8525"/>
                  </a:moveTo>
                  <a:cubicBezTo>
                    <a:pt x="10824" y="8525"/>
                    <a:pt x="10848" y="8561"/>
                    <a:pt x="10848" y="8585"/>
                  </a:cubicBezTo>
                  <a:lnTo>
                    <a:pt x="10848" y="10145"/>
                  </a:lnTo>
                  <a:lnTo>
                    <a:pt x="10657" y="10145"/>
                  </a:lnTo>
                  <a:lnTo>
                    <a:pt x="10657" y="8525"/>
                  </a:lnTo>
                  <a:close/>
                  <a:moveTo>
                    <a:pt x="2847" y="10252"/>
                  </a:moveTo>
                  <a:lnTo>
                    <a:pt x="2847" y="10323"/>
                  </a:lnTo>
                  <a:lnTo>
                    <a:pt x="2073" y="10323"/>
                  </a:lnTo>
                  <a:lnTo>
                    <a:pt x="2073" y="10252"/>
                  </a:lnTo>
                  <a:close/>
                  <a:moveTo>
                    <a:pt x="2489" y="4013"/>
                  </a:moveTo>
                  <a:lnTo>
                    <a:pt x="2489" y="4013"/>
                  </a:lnTo>
                  <a:cubicBezTo>
                    <a:pt x="2430" y="4287"/>
                    <a:pt x="2394" y="4549"/>
                    <a:pt x="2394" y="4823"/>
                  </a:cubicBezTo>
                  <a:cubicBezTo>
                    <a:pt x="2394" y="6501"/>
                    <a:pt x="3489" y="7930"/>
                    <a:pt x="4990" y="8454"/>
                  </a:cubicBezTo>
                  <a:cubicBezTo>
                    <a:pt x="5180" y="9025"/>
                    <a:pt x="5525" y="9549"/>
                    <a:pt x="5954" y="9966"/>
                  </a:cubicBezTo>
                  <a:cubicBezTo>
                    <a:pt x="5371" y="10383"/>
                    <a:pt x="4644" y="10657"/>
                    <a:pt x="3859" y="10657"/>
                  </a:cubicBezTo>
                  <a:cubicBezTo>
                    <a:pt x="3644" y="10657"/>
                    <a:pt x="3430" y="10645"/>
                    <a:pt x="3216" y="10597"/>
                  </a:cubicBezTo>
                  <a:lnTo>
                    <a:pt x="3216" y="10192"/>
                  </a:lnTo>
                  <a:cubicBezTo>
                    <a:pt x="3216" y="10085"/>
                    <a:pt x="3168" y="10002"/>
                    <a:pt x="3097" y="9942"/>
                  </a:cubicBezTo>
                  <a:cubicBezTo>
                    <a:pt x="3156" y="9680"/>
                    <a:pt x="3263" y="9454"/>
                    <a:pt x="3430" y="9240"/>
                  </a:cubicBezTo>
                  <a:cubicBezTo>
                    <a:pt x="3585" y="9025"/>
                    <a:pt x="3680" y="8775"/>
                    <a:pt x="3680" y="8513"/>
                  </a:cubicBezTo>
                  <a:cubicBezTo>
                    <a:pt x="3680" y="8180"/>
                    <a:pt x="3549" y="7871"/>
                    <a:pt x="3311" y="7632"/>
                  </a:cubicBezTo>
                  <a:cubicBezTo>
                    <a:pt x="3072" y="7416"/>
                    <a:pt x="2769" y="7298"/>
                    <a:pt x="2462" y="7298"/>
                  </a:cubicBezTo>
                  <a:cubicBezTo>
                    <a:pt x="2447" y="7298"/>
                    <a:pt x="2433" y="7298"/>
                    <a:pt x="2418" y="7299"/>
                  </a:cubicBezTo>
                  <a:cubicBezTo>
                    <a:pt x="1787" y="7335"/>
                    <a:pt x="1275" y="7835"/>
                    <a:pt x="1263" y="8466"/>
                  </a:cubicBezTo>
                  <a:cubicBezTo>
                    <a:pt x="1251" y="8752"/>
                    <a:pt x="1346" y="9025"/>
                    <a:pt x="1525" y="9252"/>
                  </a:cubicBezTo>
                  <a:cubicBezTo>
                    <a:pt x="1680" y="9466"/>
                    <a:pt x="1787" y="9704"/>
                    <a:pt x="1846" y="9954"/>
                  </a:cubicBezTo>
                  <a:lnTo>
                    <a:pt x="1799" y="10002"/>
                  </a:lnTo>
                  <a:cubicBezTo>
                    <a:pt x="906" y="9347"/>
                    <a:pt x="382" y="8311"/>
                    <a:pt x="382" y="7204"/>
                  </a:cubicBezTo>
                  <a:cubicBezTo>
                    <a:pt x="382" y="5775"/>
                    <a:pt x="1251" y="4537"/>
                    <a:pt x="2489" y="4013"/>
                  </a:cubicBezTo>
                  <a:close/>
                  <a:moveTo>
                    <a:pt x="2847" y="10680"/>
                  </a:moveTo>
                  <a:lnTo>
                    <a:pt x="2847" y="10788"/>
                  </a:lnTo>
                  <a:lnTo>
                    <a:pt x="2073" y="10788"/>
                  </a:lnTo>
                  <a:lnTo>
                    <a:pt x="2073" y="10680"/>
                  </a:lnTo>
                  <a:close/>
                  <a:moveTo>
                    <a:pt x="10848" y="10526"/>
                  </a:moveTo>
                  <a:lnTo>
                    <a:pt x="10848" y="10728"/>
                  </a:lnTo>
                  <a:cubicBezTo>
                    <a:pt x="10848" y="10764"/>
                    <a:pt x="10824" y="10788"/>
                    <a:pt x="10788" y="10788"/>
                  </a:cubicBezTo>
                  <a:lnTo>
                    <a:pt x="10169" y="10788"/>
                  </a:lnTo>
                  <a:cubicBezTo>
                    <a:pt x="10133" y="10788"/>
                    <a:pt x="10109" y="10764"/>
                    <a:pt x="10109" y="10728"/>
                  </a:cubicBezTo>
                  <a:lnTo>
                    <a:pt x="10109" y="10526"/>
                  </a:lnTo>
                  <a:close/>
                  <a:moveTo>
                    <a:pt x="6228" y="0"/>
                  </a:moveTo>
                  <a:cubicBezTo>
                    <a:pt x="5454" y="0"/>
                    <a:pt x="4823" y="584"/>
                    <a:pt x="4716" y="1310"/>
                  </a:cubicBezTo>
                  <a:cubicBezTo>
                    <a:pt x="4049" y="1596"/>
                    <a:pt x="3466" y="2072"/>
                    <a:pt x="3049" y="2667"/>
                  </a:cubicBezTo>
                  <a:cubicBezTo>
                    <a:pt x="2858" y="2941"/>
                    <a:pt x="2692" y="3263"/>
                    <a:pt x="2597" y="3584"/>
                  </a:cubicBezTo>
                  <a:cubicBezTo>
                    <a:pt x="1084" y="4108"/>
                    <a:pt x="1" y="5537"/>
                    <a:pt x="1" y="7216"/>
                  </a:cubicBezTo>
                  <a:cubicBezTo>
                    <a:pt x="1" y="8502"/>
                    <a:pt x="632" y="9692"/>
                    <a:pt x="1704" y="10407"/>
                  </a:cubicBezTo>
                  <a:lnTo>
                    <a:pt x="1704" y="10847"/>
                  </a:lnTo>
                  <a:cubicBezTo>
                    <a:pt x="1704" y="11026"/>
                    <a:pt x="1846" y="11180"/>
                    <a:pt x="2025" y="11180"/>
                  </a:cubicBezTo>
                  <a:lnTo>
                    <a:pt x="2858" y="11180"/>
                  </a:lnTo>
                  <a:cubicBezTo>
                    <a:pt x="2989" y="11180"/>
                    <a:pt x="3108" y="11097"/>
                    <a:pt x="3156" y="10978"/>
                  </a:cubicBezTo>
                  <a:cubicBezTo>
                    <a:pt x="3382" y="11026"/>
                    <a:pt x="3609" y="11038"/>
                    <a:pt x="3823" y="11038"/>
                  </a:cubicBezTo>
                  <a:cubicBezTo>
                    <a:pt x="4716" y="11038"/>
                    <a:pt x="5549" y="10728"/>
                    <a:pt x="6204" y="10204"/>
                  </a:cubicBezTo>
                  <a:cubicBezTo>
                    <a:pt x="6764" y="10645"/>
                    <a:pt x="7419" y="10919"/>
                    <a:pt x="8157" y="11014"/>
                  </a:cubicBezTo>
                  <a:lnTo>
                    <a:pt x="8169" y="11014"/>
                  </a:lnTo>
                  <a:cubicBezTo>
                    <a:pt x="8264" y="11014"/>
                    <a:pt x="8335" y="10942"/>
                    <a:pt x="8347" y="10847"/>
                  </a:cubicBezTo>
                  <a:cubicBezTo>
                    <a:pt x="8371" y="10740"/>
                    <a:pt x="8288" y="10657"/>
                    <a:pt x="8192" y="10645"/>
                  </a:cubicBezTo>
                  <a:cubicBezTo>
                    <a:pt x="7550" y="10561"/>
                    <a:pt x="6966" y="10323"/>
                    <a:pt x="6490" y="9954"/>
                  </a:cubicBezTo>
                  <a:cubicBezTo>
                    <a:pt x="6918" y="9537"/>
                    <a:pt x="7264" y="9014"/>
                    <a:pt x="7454" y="8442"/>
                  </a:cubicBezTo>
                  <a:cubicBezTo>
                    <a:pt x="8966" y="7918"/>
                    <a:pt x="10050" y="6489"/>
                    <a:pt x="10050" y="4811"/>
                  </a:cubicBezTo>
                  <a:cubicBezTo>
                    <a:pt x="10050" y="4525"/>
                    <a:pt x="10014" y="4251"/>
                    <a:pt x="9955" y="4001"/>
                  </a:cubicBezTo>
                  <a:lnTo>
                    <a:pt x="9955" y="4001"/>
                  </a:lnTo>
                  <a:cubicBezTo>
                    <a:pt x="11193" y="4537"/>
                    <a:pt x="12062" y="5763"/>
                    <a:pt x="12062" y="7192"/>
                  </a:cubicBezTo>
                  <a:cubicBezTo>
                    <a:pt x="12062" y="8037"/>
                    <a:pt x="11741" y="8859"/>
                    <a:pt x="11181" y="9490"/>
                  </a:cubicBezTo>
                  <a:lnTo>
                    <a:pt x="11181" y="8597"/>
                  </a:lnTo>
                  <a:cubicBezTo>
                    <a:pt x="11181" y="8466"/>
                    <a:pt x="11109" y="8335"/>
                    <a:pt x="11002" y="8263"/>
                  </a:cubicBezTo>
                  <a:lnTo>
                    <a:pt x="10717" y="7644"/>
                  </a:lnTo>
                  <a:cubicBezTo>
                    <a:pt x="10669" y="7549"/>
                    <a:pt x="10574" y="7466"/>
                    <a:pt x="10455" y="7466"/>
                  </a:cubicBezTo>
                  <a:cubicBezTo>
                    <a:pt x="10336" y="7466"/>
                    <a:pt x="10228" y="7525"/>
                    <a:pt x="10181" y="7644"/>
                  </a:cubicBezTo>
                  <a:lnTo>
                    <a:pt x="9895" y="8263"/>
                  </a:lnTo>
                  <a:cubicBezTo>
                    <a:pt x="9800" y="8335"/>
                    <a:pt x="9716" y="8466"/>
                    <a:pt x="9716" y="8597"/>
                  </a:cubicBezTo>
                  <a:lnTo>
                    <a:pt x="9716" y="10478"/>
                  </a:lnTo>
                  <a:cubicBezTo>
                    <a:pt x="9466" y="10561"/>
                    <a:pt x="9216" y="10621"/>
                    <a:pt x="8943" y="10645"/>
                  </a:cubicBezTo>
                  <a:cubicBezTo>
                    <a:pt x="8847" y="10657"/>
                    <a:pt x="8764" y="10740"/>
                    <a:pt x="8788" y="10835"/>
                  </a:cubicBezTo>
                  <a:cubicBezTo>
                    <a:pt x="8800" y="10919"/>
                    <a:pt x="8871" y="11002"/>
                    <a:pt x="8966" y="11002"/>
                  </a:cubicBezTo>
                  <a:lnTo>
                    <a:pt x="8978" y="11002"/>
                  </a:lnTo>
                  <a:cubicBezTo>
                    <a:pt x="9228" y="10966"/>
                    <a:pt x="9478" y="10919"/>
                    <a:pt x="9740" y="10847"/>
                  </a:cubicBezTo>
                  <a:cubicBezTo>
                    <a:pt x="9776" y="11026"/>
                    <a:pt x="9943" y="11157"/>
                    <a:pt x="10133" y="11157"/>
                  </a:cubicBezTo>
                  <a:lnTo>
                    <a:pt x="10764" y="11157"/>
                  </a:lnTo>
                  <a:cubicBezTo>
                    <a:pt x="11002" y="11157"/>
                    <a:pt x="11193" y="10966"/>
                    <a:pt x="11193" y="10728"/>
                  </a:cubicBezTo>
                  <a:lnTo>
                    <a:pt x="11193" y="10014"/>
                  </a:lnTo>
                  <a:cubicBezTo>
                    <a:pt x="12002" y="9287"/>
                    <a:pt x="12455" y="8263"/>
                    <a:pt x="12455" y="7192"/>
                  </a:cubicBezTo>
                  <a:cubicBezTo>
                    <a:pt x="12455" y="5501"/>
                    <a:pt x="11371" y="4072"/>
                    <a:pt x="9871" y="3560"/>
                  </a:cubicBezTo>
                  <a:cubicBezTo>
                    <a:pt x="9740" y="3168"/>
                    <a:pt x="9538" y="2798"/>
                    <a:pt x="9276" y="2465"/>
                  </a:cubicBezTo>
                  <a:cubicBezTo>
                    <a:pt x="9242" y="2425"/>
                    <a:pt x="9189" y="2403"/>
                    <a:pt x="9137" y="2403"/>
                  </a:cubicBezTo>
                  <a:cubicBezTo>
                    <a:pt x="9097" y="2403"/>
                    <a:pt x="9057" y="2416"/>
                    <a:pt x="9026" y="2441"/>
                  </a:cubicBezTo>
                  <a:cubicBezTo>
                    <a:pt x="8943" y="2501"/>
                    <a:pt x="8931" y="2620"/>
                    <a:pt x="8990" y="2691"/>
                  </a:cubicBezTo>
                  <a:cubicBezTo>
                    <a:pt x="9169" y="2929"/>
                    <a:pt x="9324" y="3168"/>
                    <a:pt x="9443" y="3441"/>
                  </a:cubicBezTo>
                  <a:cubicBezTo>
                    <a:pt x="9169" y="3382"/>
                    <a:pt x="8907" y="3346"/>
                    <a:pt x="8621" y="3346"/>
                  </a:cubicBezTo>
                  <a:cubicBezTo>
                    <a:pt x="7728" y="3346"/>
                    <a:pt x="6895" y="3656"/>
                    <a:pt x="6240" y="4180"/>
                  </a:cubicBezTo>
                  <a:cubicBezTo>
                    <a:pt x="5930" y="3930"/>
                    <a:pt x="5573" y="3739"/>
                    <a:pt x="5192" y="3584"/>
                  </a:cubicBezTo>
                  <a:cubicBezTo>
                    <a:pt x="5175" y="3580"/>
                    <a:pt x="5158" y="3577"/>
                    <a:pt x="5140" y="3577"/>
                  </a:cubicBezTo>
                  <a:cubicBezTo>
                    <a:pt x="5068" y="3577"/>
                    <a:pt x="4992" y="3615"/>
                    <a:pt x="4954" y="3691"/>
                  </a:cubicBezTo>
                  <a:cubicBezTo>
                    <a:pt x="4930" y="3775"/>
                    <a:pt x="4978" y="3882"/>
                    <a:pt x="5061" y="3930"/>
                  </a:cubicBezTo>
                  <a:cubicBezTo>
                    <a:pt x="5394" y="4049"/>
                    <a:pt x="5692" y="4215"/>
                    <a:pt x="5954" y="4418"/>
                  </a:cubicBezTo>
                  <a:cubicBezTo>
                    <a:pt x="5228" y="5120"/>
                    <a:pt x="4775" y="6096"/>
                    <a:pt x="4775" y="7192"/>
                  </a:cubicBezTo>
                  <a:cubicBezTo>
                    <a:pt x="4775" y="7466"/>
                    <a:pt x="4811" y="7740"/>
                    <a:pt x="4871" y="7990"/>
                  </a:cubicBezTo>
                  <a:cubicBezTo>
                    <a:pt x="3632" y="7454"/>
                    <a:pt x="2775" y="6239"/>
                    <a:pt x="2775" y="4811"/>
                  </a:cubicBezTo>
                  <a:cubicBezTo>
                    <a:pt x="2775" y="4477"/>
                    <a:pt x="2811" y="4156"/>
                    <a:pt x="2906" y="3858"/>
                  </a:cubicBezTo>
                  <a:cubicBezTo>
                    <a:pt x="3204" y="3763"/>
                    <a:pt x="3525" y="3715"/>
                    <a:pt x="3859" y="3715"/>
                  </a:cubicBezTo>
                  <a:cubicBezTo>
                    <a:pt x="4025" y="3715"/>
                    <a:pt x="4168" y="3739"/>
                    <a:pt x="4335" y="3751"/>
                  </a:cubicBezTo>
                  <a:cubicBezTo>
                    <a:pt x="4342" y="3752"/>
                    <a:pt x="4349" y="3752"/>
                    <a:pt x="4356" y="3752"/>
                  </a:cubicBezTo>
                  <a:cubicBezTo>
                    <a:pt x="4444" y="3752"/>
                    <a:pt x="4526" y="3684"/>
                    <a:pt x="4537" y="3596"/>
                  </a:cubicBezTo>
                  <a:cubicBezTo>
                    <a:pt x="4549" y="3501"/>
                    <a:pt x="4478" y="3406"/>
                    <a:pt x="4394" y="3394"/>
                  </a:cubicBezTo>
                  <a:cubicBezTo>
                    <a:pt x="4216" y="3358"/>
                    <a:pt x="4049" y="3358"/>
                    <a:pt x="3870" y="3358"/>
                  </a:cubicBezTo>
                  <a:cubicBezTo>
                    <a:pt x="3585" y="3358"/>
                    <a:pt x="3323" y="3394"/>
                    <a:pt x="3049" y="3453"/>
                  </a:cubicBezTo>
                  <a:cubicBezTo>
                    <a:pt x="3144" y="3239"/>
                    <a:pt x="3239" y="3048"/>
                    <a:pt x="3382" y="2858"/>
                  </a:cubicBezTo>
                  <a:cubicBezTo>
                    <a:pt x="3716" y="2346"/>
                    <a:pt x="4192" y="1953"/>
                    <a:pt x="4728" y="1691"/>
                  </a:cubicBezTo>
                  <a:cubicBezTo>
                    <a:pt x="4835" y="2441"/>
                    <a:pt x="5466" y="3025"/>
                    <a:pt x="6240" y="3025"/>
                  </a:cubicBezTo>
                  <a:cubicBezTo>
                    <a:pt x="7014" y="3025"/>
                    <a:pt x="7657" y="2441"/>
                    <a:pt x="7740" y="1691"/>
                  </a:cubicBezTo>
                  <a:cubicBezTo>
                    <a:pt x="7990" y="1810"/>
                    <a:pt x="8228" y="1977"/>
                    <a:pt x="8454" y="2156"/>
                  </a:cubicBezTo>
                  <a:cubicBezTo>
                    <a:pt x="8490" y="2191"/>
                    <a:pt x="8526" y="2203"/>
                    <a:pt x="8573" y="2203"/>
                  </a:cubicBezTo>
                  <a:cubicBezTo>
                    <a:pt x="8633" y="2203"/>
                    <a:pt x="8681" y="2191"/>
                    <a:pt x="8704" y="2144"/>
                  </a:cubicBezTo>
                  <a:cubicBezTo>
                    <a:pt x="8764" y="2072"/>
                    <a:pt x="8764" y="1953"/>
                    <a:pt x="8681" y="1894"/>
                  </a:cubicBezTo>
                  <a:cubicBezTo>
                    <a:pt x="8395" y="1655"/>
                    <a:pt x="8073" y="1453"/>
                    <a:pt x="7728" y="1310"/>
                  </a:cubicBezTo>
                  <a:cubicBezTo>
                    <a:pt x="7621" y="560"/>
                    <a:pt x="7002" y="0"/>
                    <a:pt x="6228" y="0"/>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8" name="Google Shape;558;p41"/>
            <p:cNvSpPr/>
            <p:nvPr/>
          </p:nvSpPr>
          <p:spPr>
            <a:xfrm>
              <a:off x="2057770" y="4294553"/>
              <a:ext cx="22741" cy="35622"/>
            </a:xfrm>
            <a:custGeom>
              <a:rect b="b" l="l" r="r" t="t"/>
              <a:pathLst>
                <a:path extrusionOk="0" h="1120" w="715">
                  <a:moveTo>
                    <a:pt x="191" y="0"/>
                  </a:moveTo>
                  <a:cubicBezTo>
                    <a:pt x="84" y="0"/>
                    <a:pt x="12" y="72"/>
                    <a:pt x="12" y="179"/>
                  </a:cubicBezTo>
                  <a:lnTo>
                    <a:pt x="12" y="941"/>
                  </a:lnTo>
                  <a:cubicBezTo>
                    <a:pt x="0" y="1036"/>
                    <a:pt x="84" y="1119"/>
                    <a:pt x="191" y="1119"/>
                  </a:cubicBezTo>
                  <a:lnTo>
                    <a:pt x="536" y="1119"/>
                  </a:lnTo>
                  <a:cubicBezTo>
                    <a:pt x="631" y="1119"/>
                    <a:pt x="715" y="1036"/>
                    <a:pt x="715" y="941"/>
                  </a:cubicBezTo>
                  <a:cubicBezTo>
                    <a:pt x="715" y="834"/>
                    <a:pt x="631" y="750"/>
                    <a:pt x="536" y="750"/>
                  </a:cubicBezTo>
                  <a:lnTo>
                    <a:pt x="369" y="750"/>
                  </a:lnTo>
                  <a:lnTo>
                    <a:pt x="369" y="179"/>
                  </a:lnTo>
                  <a:cubicBezTo>
                    <a:pt x="369" y="72"/>
                    <a:pt x="298" y="0"/>
                    <a:pt x="191" y="0"/>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9" name="Google Shape;559;p41"/>
            <p:cNvSpPr/>
            <p:nvPr/>
          </p:nvSpPr>
          <p:spPr>
            <a:xfrm>
              <a:off x="2048292" y="4456250"/>
              <a:ext cx="30724" cy="64055"/>
            </a:xfrm>
            <a:custGeom>
              <a:rect b="b" l="l" r="r" t="t"/>
              <a:pathLst>
                <a:path extrusionOk="0" h="2014" w="966">
                  <a:moveTo>
                    <a:pt x="477" y="0"/>
                  </a:moveTo>
                  <a:cubicBezTo>
                    <a:pt x="370" y="0"/>
                    <a:pt x="298" y="84"/>
                    <a:pt x="298" y="179"/>
                  </a:cubicBezTo>
                  <a:lnTo>
                    <a:pt x="298" y="262"/>
                  </a:lnTo>
                  <a:cubicBezTo>
                    <a:pt x="120" y="334"/>
                    <a:pt x="1" y="512"/>
                    <a:pt x="1" y="703"/>
                  </a:cubicBezTo>
                  <a:cubicBezTo>
                    <a:pt x="1" y="977"/>
                    <a:pt x="215" y="1191"/>
                    <a:pt x="489" y="1191"/>
                  </a:cubicBezTo>
                  <a:cubicBezTo>
                    <a:pt x="560" y="1191"/>
                    <a:pt x="608" y="1250"/>
                    <a:pt x="608" y="1310"/>
                  </a:cubicBezTo>
                  <a:cubicBezTo>
                    <a:pt x="608" y="1381"/>
                    <a:pt x="548" y="1429"/>
                    <a:pt x="489" y="1429"/>
                  </a:cubicBezTo>
                  <a:cubicBezTo>
                    <a:pt x="441" y="1429"/>
                    <a:pt x="394" y="1405"/>
                    <a:pt x="382" y="1358"/>
                  </a:cubicBezTo>
                  <a:cubicBezTo>
                    <a:pt x="346" y="1287"/>
                    <a:pt x="284" y="1249"/>
                    <a:pt x="216" y="1249"/>
                  </a:cubicBezTo>
                  <a:cubicBezTo>
                    <a:pt x="192" y="1249"/>
                    <a:pt x="168" y="1253"/>
                    <a:pt x="144" y="1262"/>
                  </a:cubicBezTo>
                  <a:cubicBezTo>
                    <a:pt x="60" y="1310"/>
                    <a:pt x="13" y="1417"/>
                    <a:pt x="60" y="1500"/>
                  </a:cubicBezTo>
                  <a:cubicBezTo>
                    <a:pt x="120" y="1608"/>
                    <a:pt x="203" y="1703"/>
                    <a:pt x="310" y="1739"/>
                  </a:cubicBezTo>
                  <a:lnTo>
                    <a:pt x="310" y="1834"/>
                  </a:lnTo>
                  <a:cubicBezTo>
                    <a:pt x="310" y="1941"/>
                    <a:pt x="382" y="2012"/>
                    <a:pt x="489" y="2012"/>
                  </a:cubicBezTo>
                  <a:cubicBezTo>
                    <a:pt x="495" y="2013"/>
                    <a:pt x="501" y="2014"/>
                    <a:pt x="507" y="2014"/>
                  </a:cubicBezTo>
                  <a:cubicBezTo>
                    <a:pt x="586" y="2014"/>
                    <a:pt x="667" y="1945"/>
                    <a:pt x="667" y="1846"/>
                  </a:cubicBezTo>
                  <a:lnTo>
                    <a:pt x="667" y="1762"/>
                  </a:lnTo>
                  <a:cubicBezTo>
                    <a:pt x="846" y="1691"/>
                    <a:pt x="965" y="1512"/>
                    <a:pt x="965" y="1310"/>
                  </a:cubicBezTo>
                  <a:cubicBezTo>
                    <a:pt x="965" y="1048"/>
                    <a:pt x="739" y="822"/>
                    <a:pt x="477" y="822"/>
                  </a:cubicBezTo>
                  <a:cubicBezTo>
                    <a:pt x="394" y="822"/>
                    <a:pt x="358" y="762"/>
                    <a:pt x="358" y="703"/>
                  </a:cubicBezTo>
                  <a:cubicBezTo>
                    <a:pt x="358" y="631"/>
                    <a:pt x="417" y="584"/>
                    <a:pt x="477" y="584"/>
                  </a:cubicBezTo>
                  <a:cubicBezTo>
                    <a:pt x="513" y="584"/>
                    <a:pt x="548" y="596"/>
                    <a:pt x="572" y="643"/>
                  </a:cubicBezTo>
                  <a:cubicBezTo>
                    <a:pt x="608" y="700"/>
                    <a:pt x="660" y="727"/>
                    <a:pt x="717" y="727"/>
                  </a:cubicBezTo>
                  <a:cubicBezTo>
                    <a:pt x="755" y="727"/>
                    <a:pt x="796" y="715"/>
                    <a:pt x="834" y="691"/>
                  </a:cubicBezTo>
                  <a:cubicBezTo>
                    <a:pt x="917" y="631"/>
                    <a:pt x="929" y="524"/>
                    <a:pt x="870" y="441"/>
                  </a:cubicBezTo>
                  <a:cubicBezTo>
                    <a:pt x="810" y="357"/>
                    <a:pt x="739" y="286"/>
                    <a:pt x="656" y="262"/>
                  </a:cubicBezTo>
                  <a:lnTo>
                    <a:pt x="656" y="179"/>
                  </a:lnTo>
                  <a:cubicBezTo>
                    <a:pt x="656" y="84"/>
                    <a:pt x="572" y="0"/>
                    <a:pt x="477" y="0"/>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0" name="Google Shape;560;p41"/>
            <p:cNvSpPr/>
            <p:nvPr/>
          </p:nvSpPr>
          <p:spPr>
            <a:xfrm>
              <a:off x="1898713" y="4487196"/>
              <a:ext cx="17461" cy="16030"/>
            </a:xfrm>
            <a:custGeom>
              <a:rect b="b" l="l" r="r" t="t"/>
              <a:pathLst>
                <a:path extrusionOk="0" h="504" w="549">
                  <a:moveTo>
                    <a:pt x="193" y="1"/>
                  </a:moveTo>
                  <a:cubicBezTo>
                    <a:pt x="147" y="1"/>
                    <a:pt x="102" y="21"/>
                    <a:pt x="72" y="63"/>
                  </a:cubicBezTo>
                  <a:cubicBezTo>
                    <a:pt x="1" y="135"/>
                    <a:pt x="1" y="254"/>
                    <a:pt x="72" y="313"/>
                  </a:cubicBezTo>
                  <a:lnTo>
                    <a:pt x="203" y="444"/>
                  </a:lnTo>
                  <a:cubicBezTo>
                    <a:pt x="227" y="480"/>
                    <a:pt x="298" y="504"/>
                    <a:pt x="334" y="504"/>
                  </a:cubicBezTo>
                  <a:cubicBezTo>
                    <a:pt x="382" y="504"/>
                    <a:pt x="429" y="492"/>
                    <a:pt x="465" y="444"/>
                  </a:cubicBezTo>
                  <a:cubicBezTo>
                    <a:pt x="548" y="373"/>
                    <a:pt x="548" y="254"/>
                    <a:pt x="465" y="194"/>
                  </a:cubicBezTo>
                  <a:lnTo>
                    <a:pt x="322" y="63"/>
                  </a:lnTo>
                  <a:cubicBezTo>
                    <a:pt x="286" y="21"/>
                    <a:pt x="239" y="1"/>
                    <a:pt x="193" y="1"/>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1" name="Google Shape;561;p41"/>
            <p:cNvSpPr/>
            <p:nvPr/>
          </p:nvSpPr>
          <p:spPr>
            <a:xfrm>
              <a:off x="1887740" y="4502494"/>
              <a:ext cx="19337" cy="13231"/>
            </a:xfrm>
            <a:custGeom>
              <a:rect b="b" l="l" r="r" t="t"/>
              <a:pathLst>
                <a:path extrusionOk="0" h="416" w="608">
                  <a:moveTo>
                    <a:pt x="190" y="0"/>
                  </a:moveTo>
                  <a:cubicBezTo>
                    <a:pt x="112" y="0"/>
                    <a:pt x="53" y="56"/>
                    <a:pt x="24" y="142"/>
                  </a:cubicBezTo>
                  <a:cubicBezTo>
                    <a:pt x="0" y="249"/>
                    <a:pt x="60" y="332"/>
                    <a:pt x="155" y="368"/>
                  </a:cubicBezTo>
                  <a:lnTo>
                    <a:pt x="358" y="416"/>
                  </a:lnTo>
                  <a:lnTo>
                    <a:pt x="405" y="416"/>
                  </a:lnTo>
                  <a:cubicBezTo>
                    <a:pt x="477" y="416"/>
                    <a:pt x="548" y="356"/>
                    <a:pt x="572" y="273"/>
                  </a:cubicBezTo>
                  <a:cubicBezTo>
                    <a:pt x="608" y="189"/>
                    <a:pt x="548" y="82"/>
                    <a:pt x="441" y="58"/>
                  </a:cubicBezTo>
                  <a:lnTo>
                    <a:pt x="250" y="11"/>
                  </a:lnTo>
                  <a:cubicBezTo>
                    <a:pt x="229" y="4"/>
                    <a:pt x="209" y="0"/>
                    <a:pt x="190" y="0"/>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2" name="Google Shape;562;p41"/>
            <p:cNvSpPr/>
            <p:nvPr/>
          </p:nvSpPr>
          <p:spPr>
            <a:xfrm>
              <a:off x="1913852" y="4477019"/>
              <a:ext cx="13676" cy="17874"/>
            </a:xfrm>
            <a:custGeom>
              <a:rect b="b" l="l" r="r" t="t"/>
              <a:pathLst>
                <a:path extrusionOk="0" h="562" w="430">
                  <a:moveTo>
                    <a:pt x="175" y="0"/>
                  </a:moveTo>
                  <a:cubicBezTo>
                    <a:pt x="165" y="0"/>
                    <a:pt x="155" y="1"/>
                    <a:pt x="144" y="2"/>
                  </a:cubicBezTo>
                  <a:cubicBezTo>
                    <a:pt x="37" y="38"/>
                    <a:pt x="1" y="121"/>
                    <a:pt x="13" y="228"/>
                  </a:cubicBezTo>
                  <a:lnTo>
                    <a:pt x="60" y="419"/>
                  </a:lnTo>
                  <a:cubicBezTo>
                    <a:pt x="72" y="502"/>
                    <a:pt x="144" y="562"/>
                    <a:pt x="239" y="562"/>
                  </a:cubicBezTo>
                  <a:lnTo>
                    <a:pt x="275" y="562"/>
                  </a:lnTo>
                  <a:cubicBezTo>
                    <a:pt x="382" y="526"/>
                    <a:pt x="430" y="443"/>
                    <a:pt x="418" y="335"/>
                  </a:cubicBezTo>
                  <a:lnTo>
                    <a:pt x="370" y="145"/>
                  </a:lnTo>
                  <a:cubicBezTo>
                    <a:pt x="338" y="49"/>
                    <a:pt x="267" y="0"/>
                    <a:pt x="175" y="0"/>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91"/>
                                        </p:tgtEl>
                                        <p:attrNameLst>
                                          <p:attrName>style.visibility</p:attrName>
                                        </p:attrNameLst>
                                      </p:cBhvr>
                                      <p:to>
                                        <p:strVal val="visible"/>
                                      </p:to>
                                    </p:set>
                                    <p:animEffect filter="fade" transition="in">
                                      <p:cBhvr>
                                        <p:cTn dur="1000"/>
                                        <p:tgtEl>
                                          <p:spTgt spid="49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6" name="Shape 566"/>
        <p:cNvGrpSpPr/>
        <p:nvPr/>
      </p:nvGrpSpPr>
      <p:grpSpPr>
        <a:xfrm>
          <a:off x="0" y="0"/>
          <a:ext cx="0" cy="0"/>
          <a:chOff x="0" y="0"/>
          <a:chExt cx="0" cy="0"/>
        </a:xfrm>
      </p:grpSpPr>
      <p:sp>
        <p:nvSpPr>
          <p:cNvPr id="567" name="Google Shape;567;p42"/>
          <p:cNvSpPr/>
          <p:nvPr/>
        </p:nvSpPr>
        <p:spPr>
          <a:xfrm>
            <a:off x="3083500" y="458750"/>
            <a:ext cx="6060600" cy="5427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8" name="Google Shape;568;p42"/>
          <p:cNvSpPr txBox="1"/>
          <p:nvPr>
            <p:ph type="title"/>
          </p:nvPr>
        </p:nvSpPr>
        <p:spPr>
          <a:xfrm>
            <a:off x="3315875" y="445025"/>
            <a:ext cx="5111400" cy="5727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2600"/>
              <a:buNone/>
            </a:pPr>
            <a:r>
              <a:rPr lang="en"/>
              <a:t>Performance</a:t>
            </a:r>
            <a:endParaRPr/>
          </a:p>
          <a:p>
            <a:pPr indent="0" lvl="0" marL="0" rtl="0" algn="r">
              <a:lnSpc>
                <a:spcPct val="100000"/>
              </a:lnSpc>
              <a:spcBef>
                <a:spcPts val="0"/>
              </a:spcBef>
              <a:spcAft>
                <a:spcPts val="0"/>
              </a:spcAft>
              <a:buSzPts val="2600"/>
              <a:buNone/>
            </a:pPr>
            <a:r>
              <a:t/>
            </a:r>
            <a:endParaRPr/>
          </a:p>
        </p:txBody>
      </p:sp>
      <p:graphicFrame>
        <p:nvGraphicFramePr>
          <p:cNvPr id="569" name="Google Shape;569;p42"/>
          <p:cNvGraphicFramePr/>
          <p:nvPr/>
        </p:nvGraphicFramePr>
        <p:xfrm>
          <a:off x="830625" y="1687963"/>
          <a:ext cx="3000000" cy="3000000"/>
        </p:xfrm>
        <a:graphic>
          <a:graphicData uri="http://schemas.openxmlformats.org/drawingml/2006/table">
            <a:tbl>
              <a:tblPr>
                <a:noFill/>
                <a:tableStyleId>{51BDBF7F-0EE6-4994-9C45-C847F5861E9B}</a:tableStyleId>
              </a:tblPr>
              <a:tblGrid>
                <a:gridCol w="1184850"/>
                <a:gridCol w="1237900"/>
                <a:gridCol w="1237900"/>
                <a:gridCol w="1237900"/>
                <a:gridCol w="1237900"/>
              </a:tblGrid>
              <a:tr h="497950">
                <a:tc>
                  <a:txBody>
                    <a:bodyPr/>
                    <a:lstStyle/>
                    <a:p>
                      <a:pPr indent="0" lvl="0" marL="0" marR="0" rtl="0" algn="ctr">
                        <a:lnSpc>
                          <a:spcPct val="100000"/>
                        </a:lnSpc>
                        <a:spcBef>
                          <a:spcPts val="0"/>
                        </a:spcBef>
                        <a:spcAft>
                          <a:spcPts val="0"/>
                        </a:spcAft>
                        <a:buClr>
                          <a:srgbClr val="000000"/>
                        </a:buClr>
                        <a:buSzPts val="1400"/>
                        <a:buFont typeface="Arial"/>
                        <a:buNone/>
                      </a:pPr>
                      <a:r>
                        <a:rPr b="1" lang="en">
                          <a:solidFill>
                            <a:srgbClr val="FFFFFF"/>
                          </a:solidFill>
                          <a:latin typeface="Poppins"/>
                          <a:ea typeface="Poppins"/>
                          <a:cs typeface="Poppins"/>
                          <a:sym typeface="Poppins"/>
                        </a:rPr>
                        <a:t>ENET</a:t>
                      </a:r>
                      <a:endParaRPr b="1" sz="1400" u="none" cap="none" strike="noStrike">
                        <a:solidFill>
                          <a:srgbClr val="FFFFFF"/>
                        </a:solidFill>
                        <a:latin typeface="Poppins"/>
                        <a:ea typeface="Poppins"/>
                        <a:cs typeface="Poppins"/>
                        <a:sym typeface="Poppins"/>
                      </a:endParaRPr>
                    </a:p>
                  </a:txBody>
                  <a:tcPr marT="91425" marB="91425" marR="91425" marL="91425"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en" sz="1200">
                          <a:solidFill>
                            <a:schemeClr val="dk1"/>
                          </a:solidFill>
                          <a:latin typeface="Poppins"/>
                          <a:ea typeface="Poppins"/>
                          <a:cs typeface="Poppins"/>
                          <a:sym typeface="Poppins"/>
                        </a:rPr>
                        <a:t>0.874</a:t>
                      </a:r>
                      <a:endParaRPr sz="1200" u="none" cap="none" strike="noStrike">
                        <a:solidFill>
                          <a:schemeClr val="dk1"/>
                        </a:solidFill>
                        <a:latin typeface="Poppins"/>
                        <a:ea typeface="Poppins"/>
                        <a:cs typeface="Poppins"/>
                        <a:sym typeface="Poppins"/>
                      </a:endParaRPr>
                    </a:p>
                  </a:txBody>
                  <a:tcPr marT="91425" marB="91425" marR="91425" marL="91425" anchor="ctr">
                    <a:lnL cap="flat" cmpd="sng" w="19050">
                      <a:solidFill>
                        <a:schemeClr val="lt2"/>
                      </a:solidFill>
                      <a:prstDash val="solid"/>
                      <a:round/>
                      <a:headEnd len="sm" w="sm" type="none"/>
                      <a:tailEnd len="sm" w="sm" type="none"/>
                    </a:lnL>
                    <a:lnR cap="flat" cmpd="sng" w="19050">
                      <a:solidFill>
                        <a:srgbClr val="E1A28D">
                          <a:alpha val="0"/>
                        </a:srgbClr>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rgbClr val="E1A28D">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lang="en" sz="1200">
                          <a:solidFill>
                            <a:schemeClr val="dk1"/>
                          </a:solidFill>
                          <a:latin typeface="Poppins"/>
                          <a:ea typeface="Poppins"/>
                          <a:cs typeface="Poppins"/>
                          <a:sym typeface="Poppins"/>
                        </a:rPr>
                        <a:t>0.104</a:t>
                      </a:r>
                      <a:endParaRPr sz="1200" u="none" cap="none" strike="noStrike">
                        <a:solidFill>
                          <a:schemeClr val="dk1"/>
                        </a:solidFill>
                        <a:latin typeface="Poppins"/>
                        <a:ea typeface="Poppins"/>
                        <a:cs typeface="Poppins"/>
                        <a:sym typeface="Poppins"/>
                      </a:endParaRPr>
                    </a:p>
                  </a:txBody>
                  <a:tcPr marT="91425" marB="91425" marR="91425" marL="91425" anchor="ctr">
                    <a:lnL cap="flat" cmpd="sng" w="19050">
                      <a:solidFill>
                        <a:srgbClr val="E1A28D">
                          <a:alpha val="0"/>
                        </a:srgbClr>
                      </a:solidFill>
                      <a:prstDash val="solid"/>
                      <a:round/>
                      <a:headEnd len="sm" w="sm" type="none"/>
                      <a:tailEnd len="sm" w="sm" type="none"/>
                    </a:lnL>
                    <a:lnR cap="flat" cmpd="sng" w="19050">
                      <a:solidFill>
                        <a:srgbClr val="E1A28D">
                          <a:alpha val="0"/>
                        </a:srgbClr>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rgbClr val="E1A28D">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rPr lang="en" sz="1200">
                          <a:solidFill>
                            <a:schemeClr val="dk1"/>
                          </a:solidFill>
                          <a:latin typeface="Poppins"/>
                          <a:ea typeface="Poppins"/>
                          <a:cs typeface="Poppins"/>
                          <a:sym typeface="Poppins"/>
                        </a:rPr>
                        <a:t>Low</a:t>
                      </a:r>
                      <a:endParaRPr sz="1200" u="none" cap="none" strike="noStrike">
                        <a:solidFill>
                          <a:schemeClr val="dk1"/>
                        </a:solidFill>
                        <a:latin typeface="Poppins"/>
                        <a:ea typeface="Poppins"/>
                        <a:cs typeface="Poppins"/>
                        <a:sym typeface="Poppins"/>
                      </a:endParaRPr>
                    </a:p>
                  </a:txBody>
                  <a:tcPr marT="91425" marB="91425" marR="91425" marL="91425" anchor="ctr">
                    <a:lnL cap="flat" cmpd="sng" w="19050">
                      <a:solidFill>
                        <a:srgbClr val="E1A28D">
                          <a:alpha val="0"/>
                        </a:srgbClr>
                      </a:solidFill>
                      <a:prstDash val="solid"/>
                      <a:round/>
                      <a:headEnd len="sm" w="sm" type="none"/>
                      <a:tailEnd len="sm" w="sm" type="none"/>
                    </a:lnL>
                    <a:lnR cap="flat" cmpd="sng" w="19050">
                      <a:solidFill>
                        <a:srgbClr val="E1A28D">
                          <a:alpha val="0"/>
                        </a:srgbClr>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rgbClr val="E1A28D">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lang="en" sz="1200">
                          <a:solidFill>
                            <a:schemeClr val="dk1"/>
                          </a:solidFill>
                          <a:latin typeface="Poppins"/>
                          <a:ea typeface="Poppins"/>
                          <a:cs typeface="Poppins"/>
                          <a:sym typeface="Poppins"/>
                        </a:rPr>
                        <a:t>High</a:t>
                      </a:r>
                      <a:endParaRPr sz="1200" u="none" cap="none" strike="noStrike">
                        <a:solidFill>
                          <a:schemeClr val="dk1"/>
                        </a:solidFill>
                        <a:latin typeface="Poppins"/>
                        <a:ea typeface="Poppins"/>
                        <a:cs typeface="Poppins"/>
                        <a:sym typeface="Poppins"/>
                      </a:endParaRPr>
                    </a:p>
                  </a:txBody>
                  <a:tcPr marT="91425" marB="91425" marR="91425" marL="91425" anchor="ctr">
                    <a:lnL cap="flat" cmpd="sng" w="19050">
                      <a:solidFill>
                        <a:srgbClr val="E1A28D">
                          <a:alpha val="0"/>
                        </a:srgbClr>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rgbClr val="E1A28D">
                          <a:alpha val="0"/>
                        </a:srgbClr>
                      </a:solidFill>
                      <a:prstDash val="solid"/>
                      <a:round/>
                      <a:headEnd len="sm" w="sm" type="none"/>
                      <a:tailEnd len="sm" w="sm" type="none"/>
                    </a:lnB>
                  </a:tcPr>
                </a:tc>
              </a:tr>
              <a:tr h="497950">
                <a:tc>
                  <a:txBody>
                    <a:bodyPr/>
                    <a:lstStyle/>
                    <a:p>
                      <a:pPr indent="0" lvl="0" marL="0" marR="0" rtl="0" algn="ctr">
                        <a:lnSpc>
                          <a:spcPct val="100000"/>
                        </a:lnSpc>
                        <a:spcBef>
                          <a:spcPts val="0"/>
                        </a:spcBef>
                        <a:spcAft>
                          <a:spcPts val="0"/>
                        </a:spcAft>
                        <a:buClr>
                          <a:srgbClr val="000000"/>
                        </a:buClr>
                        <a:buSzPts val="1400"/>
                        <a:buFont typeface="Arial"/>
                        <a:buNone/>
                      </a:pPr>
                      <a:r>
                        <a:rPr b="1" lang="en">
                          <a:solidFill>
                            <a:srgbClr val="FFFFFF"/>
                          </a:solidFill>
                          <a:latin typeface="Poppins"/>
                          <a:ea typeface="Poppins"/>
                          <a:cs typeface="Poppins"/>
                          <a:sym typeface="Poppins"/>
                        </a:rPr>
                        <a:t>PCR</a:t>
                      </a:r>
                      <a:endParaRPr b="1" sz="1400" u="none" cap="none" strike="noStrike">
                        <a:solidFill>
                          <a:srgbClr val="FFFFFF"/>
                        </a:solidFill>
                        <a:latin typeface="Poppins"/>
                        <a:ea typeface="Poppins"/>
                        <a:cs typeface="Poppins"/>
                        <a:sym typeface="Poppins"/>
                      </a:endParaRPr>
                    </a:p>
                  </a:txBody>
                  <a:tcPr marT="91425" marB="91425" marR="91425" marL="91425"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lang="en" sz="1200">
                          <a:solidFill>
                            <a:schemeClr val="dk1"/>
                          </a:solidFill>
                          <a:latin typeface="Poppins"/>
                          <a:ea typeface="Poppins"/>
                          <a:cs typeface="Poppins"/>
                          <a:sym typeface="Poppins"/>
                        </a:rPr>
                        <a:t>0.915</a:t>
                      </a:r>
                      <a:endParaRPr sz="1200" u="none" cap="none" strike="noStrike">
                        <a:solidFill>
                          <a:schemeClr val="dk1"/>
                        </a:solidFill>
                        <a:latin typeface="Poppins"/>
                        <a:ea typeface="Poppins"/>
                        <a:cs typeface="Poppins"/>
                        <a:sym typeface="Poppins"/>
                      </a:endParaRPr>
                    </a:p>
                  </a:txBody>
                  <a:tcPr marT="91425" marB="91425" marR="91425" marL="91425" anchor="ctr">
                    <a:lnL cap="flat" cmpd="sng" w="19050">
                      <a:solidFill>
                        <a:schemeClr val="lt2"/>
                      </a:solidFill>
                      <a:prstDash val="solid"/>
                      <a:round/>
                      <a:headEnd len="sm" w="sm" type="none"/>
                      <a:tailEnd len="sm" w="sm" type="none"/>
                    </a:lnL>
                    <a:lnR cap="flat" cmpd="sng" w="19050">
                      <a:solidFill>
                        <a:srgbClr val="E1A28D">
                          <a:alpha val="0"/>
                        </a:srgbClr>
                      </a:solidFill>
                      <a:prstDash val="solid"/>
                      <a:round/>
                      <a:headEnd len="sm" w="sm" type="none"/>
                      <a:tailEnd len="sm" w="sm" type="none"/>
                    </a:lnR>
                    <a:lnT cap="flat" cmpd="sng" w="19050">
                      <a:solidFill>
                        <a:srgbClr val="E1A28D">
                          <a:alpha val="0"/>
                        </a:srgbClr>
                      </a:solidFill>
                      <a:prstDash val="solid"/>
                      <a:round/>
                      <a:headEnd len="sm" w="sm" type="none"/>
                      <a:tailEnd len="sm" w="sm" type="none"/>
                    </a:lnT>
                    <a:lnB cap="flat" cmpd="sng" w="19050">
                      <a:solidFill>
                        <a:srgbClr val="E1A28D">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lang="en" sz="1200">
                          <a:solidFill>
                            <a:schemeClr val="dk1"/>
                          </a:solidFill>
                          <a:latin typeface="Poppins"/>
                          <a:ea typeface="Poppins"/>
                          <a:cs typeface="Poppins"/>
                          <a:sym typeface="Poppins"/>
                        </a:rPr>
                        <a:t>0.017</a:t>
                      </a:r>
                      <a:endParaRPr sz="1200" u="none" cap="none" strike="noStrike">
                        <a:solidFill>
                          <a:schemeClr val="dk1"/>
                        </a:solidFill>
                        <a:latin typeface="Poppins"/>
                        <a:ea typeface="Poppins"/>
                        <a:cs typeface="Poppins"/>
                        <a:sym typeface="Poppins"/>
                      </a:endParaRPr>
                    </a:p>
                  </a:txBody>
                  <a:tcPr marT="91425" marB="91425" marR="91425" marL="91425" anchor="ctr">
                    <a:lnL cap="flat" cmpd="sng" w="19050">
                      <a:solidFill>
                        <a:srgbClr val="E1A28D">
                          <a:alpha val="0"/>
                        </a:srgbClr>
                      </a:solidFill>
                      <a:prstDash val="solid"/>
                      <a:round/>
                      <a:headEnd len="sm" w="sm" type="none"/>
                      <a:tailEnd len="sm" w="sm" type="none"/>
                    </a:lnL>
                    <a:lnR cap="flat" cmpd="sng" w="19050">
                      <a:solidFill>
                        <a:srgbClr val="E1A28D">
                          <a:alpha val="0"/>
                        </a:srgbClr>
                      </a:solidFill>
                      <a:prstDash val="solid"/>
                      <a:round/>
                      <a:headEnd len="sm" w="sm" type="none"/>
                      <a:tailEnd len="sm" w="sm" type="none"/>
                    </a:lnR>
                    <a:lnT cap="flat" cmpd="sng" w="19050">
                      <a:solidFill>
                        <a:srgbClr val="E1A28D">
                          <a:alpha val="0"/>
                        </a:srgbClr>
                      </a:solidFill>
                      <a:prstDash val="solid"/>
                      <a:round/>
                      <a:headEnd len="sm" w="sm" type="none"/>
                      <a:tailEnd len="sm" w="sm" type="none"/>
                    </a:lnT>
                    <a:lnB cap="flat" cmpd="sng" w="19050">
                      <a:solidFill>
                        <a:srgbClr val="E1A28D">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lang="en" sz="1200">
                          <a:solidFill>
                            <a:schemeClr val="dk1"/>
                          </a:solidFill>
                          <a:latin typeface="Poppins"/>
                          <a:ea typeface="Poppins"/>
                          <a:cs typeface="Poppins"/>
                          <a:sym typeface="Poppins"/>
                        </a:rPr>
                        <a:t>Low</a:t>
                      </a:r>
                      <a:endParaRPr sz="1200" u="none" cap="none" strike="noStrike">
                        <a:solidFill>
                          <a:schemeClr val="dk1"/>
                        </a:solidFill>
                        <a:latin typeface="Poppins"/>
                        <a:ea typeface="Poppins"/>
                        <a:cs typeface="Poppins"/>
                        <a:sym typeface="Poppins"/>
                      </a:endParaRPr>
                    </a:p>
                  </a:txBody>
                  <a:tcPr marT="91425" marB="91425" marR="91425" marL="91425" anchor="ctr">
                    <a:lnL cap="flat" cmpd="sng" w="19050">
                      <a:solidFill>
                        <a:srgbClr val="E1A28D">
                          <a:alpha val="0"/>
                        </a:srgbClr>
                      </a:solidFill>
                      <a:prstDash val="solid"/>
                      <a:round/>
                      <a:headEnd len="sm" w="sm" type="none"/>
                      <a:tailEnd len="sm" w="sm" type="none"/>
                    </a:lnL>
                    <a:lnR cap="flat" cmpd="sng" w="19050">
                      <a:solidFill>
                        <a:srgbClr val="E1A28D">
                          <a:alpha val="0"/>
                        </a:srgbClr>
                      </a:solidFill>
                      <a:prstDash val="solid"/>
                      <a:round/>
                      <a:headEnd len="sm" w="sm" type="none"/>
                      <a:tailEnd len="sm" w="sm" type="none"/>
                    </a:lnR>
                    <a:lnT cap="flat" cmpd="sng" w="19050">
                      <a:solidFill>
                        <a:srgbClr val="E1A28D">
                          <a:alpha val="0"/>
                        </a:srgbClr>
                      </a:solidFill>
                      <a:prstDash val="solid"/>
                      <a:round/>
                      <a:headEnd len="sm" w="sm" type="none"/>
                      <a:tailEnd len="sm" w="sm" type="none"/>
                    </a:lnT>
                    <a:lnB cap="flat" cmpd="sng" w="19050">
                      <a:solidFill>
                        <a:srgbClr val="E1A28D">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lang="en" sz="1200">
                          <a:solidFill>
                            <a:schemeClr val="dk1"/>
                          </a:solidFill>
                          <a:latin typeface="Poppins"/>
                          <a:ea typeface="Poppins"/>
                          <a:cs typeface="Poppins"/>
                          <a:sym typeface="Poppins"/>
                        </a:rPr>
                        <a:t>High</a:t>
                      </a:r>
                      <a:endParaRPr sz="1200" u="none" cap="none" strike="noStrike">
                        <a:solidFill>
                          <a:schemeClr val="dk1"/>
                        </a:solidFill>
                        <a:latin typeface="Poppins"/>
                        <a:ea typeface="Poppins"/>
                        <a:cs typeface="Poppins"/>
                        <a:sym typeface="Poppins"/>
                      </a:endParaRPr>
                    </a:p>
                  </a:txBody>
                  <a:tcPr marT="91425" marB="91425" marR="91425" marL="91425" anchor="ctr">
                    <a:lnL cap="flat" cmpd="sng" w="19050">
                      <a:solidFill>
                        <a:srgbClr val="E1A28D">
                          <a:alpha val="0"/>
                        </a:srgbClr>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rgbClr val="E1A28D">
                          <a:alpha val="0"/>
                        </a:srgbClr>
                      </a:solidFill>
                      <a:prstDash val="solid"/>
                      <a:round/>
                      <a:headEnd len="sm" w="sm" type="none"/>
                      <a:tailEnd len="sm" w="sm" type="none"/>
                    </a:lnT>
                    <a:lnB cap="flat" cmpd="sng" w="19050">
                      <a:solidFill>
                        <a:srgbClr val="E1A28D">
                          <a:alpha val="0"/>
                        </a:srgbClr>
                      </a:solidFill>
                      <a:prstDash val="solid"/>
                      <a:round/>
                      <a:headEnd len="sm" w="sm" type="none"/>
                      <a:tailEnd len="sm" w="sm" type="none"/>
                    </a:lnB>
                  </a:tcPr>
                </a:tc>
              </a:tr>
              <a:tr h="497950">
                <a:tc>
                  <a:txBody>
                    <a:bodyPr/>
                    <a:lstStyle/>
                    <a:p>
                      <a:pPr indent="0" lvl="0" marL="0" marR="0" rtl="0" algn="ctr">
                        <a:lnSpc>
                          <a:spcPct val="100000"/>
                        </a:lnSpc>
                        <a:spcBef>
                          <a:spcPts val="0"/>
                        </a:spcBef>
                        <a:spcAft>
                          <a:spcPts val="0"/>
                        </a:spcAft>
                        <a:buClr>
                          <a:srgbClr val="000000"/>
                        </a:buClr>
                        <a:buSzPts val="1400"/>
                        <a:buFont typeface="Arial"/>
                        <a:buNone/>
                      </a:pPr>
                      <a:r>
                        <a:rPr b="1" lang="en">
                          <a:solidFill>
                            <a:srgbClr val="FFFFFF"/>
                          </a:solidFill>
                          <a:latin typeface="Poppins"/>
                          <a:ea typeface="Poppins"/>
                          <a:cs typeface="Poppins"/>
                          <a:sym typeface="Poppins"/>
                        </a:rPr>
                        <a:t>PLS</a:t>
                      </a:r>
                      <a:endParaRPr b="1" sz="1400" u="none" cap="none" strike="noStrike">
                        <a:solidFill>
                          <a:srgbClr val="FFFFFF"/>
                        </a:solidFill>
                        <a:latin typeface="Poppins"/>
                        <a:ea typeface="Poppins"/>
                        <a:cs typeface="Poppins"/>
                        <a:sym typeface="Poppins"/>
                      </a:endParaRPr>
                    </a:p>
                  </a:txBody>
                  <a:tcPr marT="91425" marB="91425" marR="91425" marL="91425"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lang="en" sz="1200">
                          <a:solidFill>
                            <a:schemeClr val="dk1"/>
                          </a:solidFill>
                          <a:latin typeface="Poppins"/>
                          <a:ea typeface="Poppins"/>
                          <a:cs typeface="Poppins"/>
                          <a:sym typeface="Poppins"/>
                        </a:rPr>
                        <a:t>0.874</a:t>
                      </a:r>
                      <a:endParaRPr sz="1200" u="none" cap="none" strike="noStrike">
                        <a:solidFill>
                          <a:schemeClr val="dk1"/>
                        </a:solidFill>
                        <a:latin typeface="Poppins"/>
                        <a:ea typeface="Poppins"/>
                        <a:cs typeface="Poppins"/>
                        <a:sym typeface="Poppins"/>
                      </a:endParaRPr>
                    </a:p>
                  </a:txBody>
                  <a:tcPr marT="91425" marB="91425" marR="91425" marL="91425" anchor="ctr">
                    <a:lnL cap="flat" cmpd="sng" w="19050">
                      <a:solidFill>
                        <a:schemeClr val="lt2"/>
                      </a:solidFill>
                      <a:prstDash val="solid"/>
                      <a:round/>
                      <a:headEnd len="sm" w="sm" type="none"/>
                      <a:tailEnd len="sm" w="sm" type="none"/>
                    </a:lnL>
                    <a:lnR cap="flat" cmpd="sng" w="19050">
                      <a:solidFill>
                        <a:srgbClr val="E1A28D">
                          <a:alpha val="0"/>
                        </a:srgbClr>
                      </a:solidFill>
                      <a:prstDash val="solid"/>
                      <a:round/>
                      <a:headEnd len="sm" w="sm" type="none"/>
                      <a:tailEnd len="sm" w="sm" type="none"/>
                    </a:lnR>
                    <a:lnT cap="flat" cmpd="sng" w="19050">
                      <a:solidFill>
                        <a:srgbClr val="E1A28D">
                          <a:alpha val="0"/>
                        </a:srgbClr>
                      </a:solidFill>
                      <a:prstDash val="solid"/>
                      <a:round/>
                      <a:headEnd len="sm" w="sm" type="none"/>
                      <a:tailEnd len="sm" w="sm" type="none"/>
                    </a:lnT>
                    <a:lnB cap="flat" cmpd="sng" w="19050">
                      <a:solidFill>
                        <a:srgbClr val="E1A28D">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lang="en" sz="1200">
                          <a:solidFill>
                            <a:schemeClr val="dk1"/>
                          </a:solidFill>
                          <a:latin typeface="Poppins"/>
                          <a:ea typeface="Poppins"/>
                          <a:cs typeface="Poppins"/>
                          <a:sym typeface="Poppins"/>
                        </a:rPr>
                        <a:t>0.104</a:t>
                      </a:r>
                      <a:endParaRPr sz="1200" u="none" cap="none" strike="noStrike">
                        <a:solidFill>
                          <a:schemeClr val="dk1"/>
                        </a:solidFill>
                        <a:latin typeface="Poppins"/>
                        <a:ea typeface="Poppins"/>
                        <a:cs typeface="Poppins"/>
                        <a:sym typeface="Poppins"/>
                      </a:endParaRPr>
                    </a:p>
                  </a:txBody>
                  <a:tcPr marT="91425" marB="91425" marR="91425" marL="91425" anchor="ctr">
                    <a:lnL cap="flat" cmpd="sng" w="19050">
                      <a:solidFill>
                        <a:srgbClr val="E1A28D">
                          <a:alpha val="0"/>
                        </a:srgbClr>
                      </a:solidFill>
                      <a:prstDash val="solid"/>
                      <a:round/>
                      <a:headEnd len="sm" w="sm" type="none"/>
                      <a:tailEnd len="sm" w="sm" type="none"/>
                    </a:lnL>
                    <a:lnR cap="flat" cmpd="sng" w="19050">
                      <a:solidFill>
                        <a:srgbClr val="E1A28D">
                          <a:alpha val="0"/>
                        </a:srgbClr>
                      </a:solidFill>
                      <a:prstDash val="solid"/>
                      <a:round/>
                      <a:headEnd len="sm" w="sm" type="none"/>
                      <a:tailEnd len="sm" w="sm" type="none"/>
                    </a:lnR>
                    <a:lnT cap="flat" cmpd="sng" w="19050">
                      <a:solidFill>
                        <a:srgbClr val="E1A28D">
                          <a:alpha val="0"/>
                        </a:srgbClr>
                      </a:solidFill>
                      <a:prstDash val="solid"/>
                      <a:round/>
                      <a:headEnd len="sm" w="sm" type="none"/>
                      <a:tailEnd len="sm" w="sm" type="none"/>
                    </a:lnT>
                    <a:lnB cap="flat" cmpd="sng" w="19050">
                      <a:solidFill>
                        <a:srgbClr val="E1A28D">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lang="en" sz="1200">
                          <a:solidFill>
                            <a:schemeClr val="dk1"/>
                          </a:solidFill>
                          <a:latin typeface="Poppins"/>
                          <a:ea typeface="Poppins"/>
                          <a:cs typeface="Poppins"/>
                          <a:sym typeface="Poppins"/>
                        </a:rPr>
                        <a:t>Low</a:t>
                      </a:r>
                      <a:endParaRPr sz="1200" u="none" cap="none" strike="noStrike">
                        <a:solidFill>
                          <a:schemeClr val="dk1"/>
                        </a:solidFill>
                        <a:latin typeface="Poppins"/>
                        <a:ea typeface="Poppins"/>
                        <a:cs typeface="Poppins"/>
                        <a:sym typeface="Poppins"/>
                      </a:endParaRPr>
                    </a:p>
                  </a:txBody>
                  <a:tcPr marT="91425" marB="91425" marR="91425" marL="91425" anchor="ctr">
                    <a:lnL cap="flat" cmpd="sng" w="19050">
                      <a:solidFill>
                        <a:srgbClr val="E1A28D">
                          <a:alpha val="0"/>
                        </a:srgbClr>
                      </a:solidFill>
                      <a:prstDash val="solid"/>
                      <a:round/>
                      <a:headEnd len="sm" w="sm" type="none"/>
                      <a:tailEnd len="sm" w="sm" type="none"/>
                    </a:lnL>
                    <a:lnR cap="flat" cmpd="sng" w="19050">
                      <a:solidFill>
                        <a:srgbClr val="E1A28D">
                          <a:alpha val="0"/>
                        </a:srgbClr>
                      </a:solidFill>
                      <a:prstDash val="solid"/>
                      <a:round/>
                      <a:headEnd len="sm" w="sm" type="none"/>
                      <a:tailEnd len="sm" w="sm" type="none"/>
                    </a:lnR>
                    <a:lnT cap="flat" cmpd="sng" w="19050">
                      <a:solidFill>
                        <a:srgbClr val="E1A28D">
                          <a:alpha val="0"/>
                        </a:srgbClr>
                      </a:solidFill>
                      <a:prstDash val="solid"/>
                      <a:round/>
                      <a:headEnd len="sm" w="sm" type="none"/>
                      <a:tailEnd len="sm" w="sm" type="none"/>
                    </a:lnT>
                    <a:lnB cap="flat" cmpd="sng" w="19050">
                      <a:solidFill>
                        <a:srgbClr val="E1A28D">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lang="en" sz="1200">
                          <a:solidFill>
                            <a:schemeClr val="dk1"/>
                          </a:solidFill>
                          <a:latin typeface="Poppins"/>
                          <a:ea typeface="Poppins"/>
                          <a:cs typeface="Poppins"/>
                          <a:sym typeface="Poppins"/>
                        </a:rPr>
                        <a:t>High</a:t>
                      </a:r>
                      <a:endParaRPr sz="1200" u="none" cap="none" strike="noStrike">
                        <a:solidFill>
                          <a:schemeClr val="dk1"/>
                        </a:solidFill>
                        <a:latin typeface="Poppins"/>
                        <a:ea typeface="Poppins"/>
                        <a:cs typeface="Poppins"/>
                        <a:sym typeface="Poppins"/>
                      </a:endParaRPr>
                    </a:p>
                  </a:txBody>
                  <a:tcPr marT="91425" marB="91425" marR="91425" marL="91425" anchor="ctr">
                    <a:lnL cap="flat" cmpd="sng" w="19050">
                      <a:solidFill>
                        <a:srgbClr val="E1A28D">
                          <a:alpha val="0"/>
                        </a:srgbClr>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rgbClr val="E1A28D">
                          <a:alpha val="0"/>
                        </a:srgbClr>
                      </a:solidFill>
                      <a:prstDash val="solid"/>
                      <a:round/>
                      <a:headEnd len="sm" w="sm" type="none"/>
                      <a:tailEnd len="sm" w="sm" type="none"/>
                    </a:lnT>
                    <a:lnB cap="flat" cmpd="sng" w="19050">
                      <a:solidFill>
                        <a:srgbClr val="E1A28D">
                          <a:alpha val="0"/>
                        </a:srgbClr>
                      </a:solidFill>
                      <a:prstDash val="solid"/>
                      <a:round/>
                      <a:headEnd len="sm" w="sm" type="none"/>
                      <a:tailEnd len="sm" w="sm" type="none"/>
                    </a:lnB>
                  </a:tcPr>
                </a:tc>
              </a:tr>
              <a:tr h="497950">
                <a:tc>
                  <a:txBody>
                    <a:bodyPr/>
                    <a:lstStyle/>
                    <a:p>
                      <a:pPr indent="0" lvl="0" marL="0" marR="0" rtl="0" algn="ctr">
                        <a:lnSpc>
                          <a:spcPct val="100000"/>
                        </a:lnSpc>
                        <a:spcBef>
                          <a:spcPts val="0"/>
                        </a:spcBef>
                        <a:spcAft>
                          <a:spcPts val="0"/>
                        </a:spcAft>
                        <a:buClr>
                          <a:srgbClr val="000000"/>
                        </a:buClr>
                        <a:buSzPts val="1400"/>
                        <a:buFont typeface="Arial"/>
                        <a:buNone/>
                      </a:pPr>
                      <a:r>
                        <a:rPr b="1" lang="en">
                          <a:solidFill>
                            <a:srgbClr val="FFFFFF"/>
                          </a:solidFill>
                          <a:latin typeface="Poppins"/>
                          <a:ea typeface="Poppins"/>
                          <a:cs typeface="Poppins"/>
                          <a:sym typeface="Poppins"/>
                        </a:rPr>
                        <a:t>k-NN</a:t>
                      </a:r>
                      <a:endParaRPr b="1" sz="1400" u="none" cap="none" strike="noStrike">
                        <a:solidFill>
                          <a:srgbClr val="FFFFFF"/>
                        </a:solidFill>
                        <a:latin typeface="Poppins"/>
                        <a:ea typeface="Poppins"/>
                        <a:cs typeface="Poppins"/>
                        <a:sym typeface="Poppins"/>
                      </a:endParaRPr>
                    </a:p>
                  </a:txBody>
                  <a:tcPr marT="91425" marB="91425" marR="91425" marL="91425"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en" sz="1200">
                          <a:solidFill>
                            <a:schemeClr val="dk1"/>
                          </a:solidFill>
                          <a:latin typeface="Poppins"/>
                          <a:ea typeface="Poppins"/>
                          <a:cs typeface="Poppins"/>
                          <a:sym typeface="Poppins"/>
                        </a:rPr>
                        <a:t>0.902</a:t>
                      </a:r>
                      <a:endParaRPr sz="1200" u="none" cap="none" strike="noStrike">
                        <a:solidFill>
                          <a:schemeClr val="dk1"/>
                        </a:solidFill>
                        <a:latin typeface="Poppins"/>
                        <a:ea typeface="Poppins"/>
                        <a:cs typeface="Poppins"/>
                        <a:sym typeface="Poppins"/>
                      </a:endParaRPr>
                    </a:p>
                  </a:txBody>
                  <a:tcPr marT="91425" marB="91425" marR="91425" marL="91425" anchor="ctr">
                    <a:lnL cap="flat" cmpd="sng" w="19050">
                      <a:solidFill>
                        <a:schemeClr val="lt2"/>
                      </a:solidFill>
                      <a:prstDash val="solid"/>
                      <a:round/>
                      <a:headEnd len="sm" w="sm" type="none"/>
                      <a:tailEnd len="sm" w="sm" type="none"/>
                    </a:lnL>
                    <a:lnR cap="flat" cmpd="sng" w="19050">
                      <a:solidFill>
                        <a:srgbClr val="E1A28D">
                          <a:alpha val="0"/>
                        </a:srgbClr>
                      </a:solidFill>
                      <a:prstDash val="solid"/>
                      <a:round/>
                      <a:headEnd len="sm" w="sm" type="none"/>
                      <a:tailEnd len="sm" w="sm" type="none"/>
                    </a:lnR>
                    <a:lnT cap="flat" cmpd="sng" w="19050">
                      <a:solidFill>
                        <a:srgbClr val="E1A28D">
                          <a:alpha val="0"/>
                        </a:srgbClr>
                      </a:solidFill>
                      <a:prstDash val="solid"/>
                      <a:round/>
                      <a:headEnd len="sm" w="sm" type="none"/>
                      <a:tailEnd len="sm" w="sm" type="none"/>
                    </a:lnT>
                    <a:lnB cap="flat" cmpd="sng" w="19050">
                      <a:solidFill>
                        <a:srgbClr val="E1A28D">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lang="en" sz="1200">
                          <a:solidFill>
                            <a:schemeClr val="dk1"/>
                          </a:solidFill>
                          <a:latin typeface="Poppins"/>
                          <a:ea typeface="Poppins"/>
                          <a:cs typeface="Poppins"/>
                          <a:sym typeface="Poppins"/>
                        </a:rPr>
                        <a:t>0.046</a:t>
                      </a:r>
                      <a:endParaRPr sz="1200" u="none" cap="none" strike="noStrike">
                        <a:solidFill>
                          <a:schemeClr val="dk1"/>
                        </a:solidFill>
                        <a:latin typeface="Poppins"/>
                        <a:ea typeface="Poppins"/>
                        <a:cs typeface="Poppins"/>
                        <a:sym typeface="Poppins"/>
                      </a:endParaRPr>
                    </a:p>
                  </a:txBody>
                  <a:tcPr marT="91425" marB="91425" marR="91425" marL="91425" anchor="ctr">
                    <a:lnL cap="flat" cmpd="sng" w="19050">
                      <a:solidFill>
                        <a:srgbClr val="E1A28D">
                          <a:alpha val="0"/>
                        </a:srgbClr>
                      </a:solidFill>
                      <a:prstDash val="solid"/>
                      <a:round/>
                      <a:headEnd len="sm" w="sm" type="none"/>
                      <a:tailEnd len="sm" w="sm" type="none"/>
                    </a:lnL>
                    <a:lnR cap="flat" cmpd="sng" w="19050">
                      <a:solidFill>
                        <a:srgbClr val="E1A28D">
                          <a:alpha val="0"/>
                        </a:srgbClr>
                      </a:solidFill>
                      <a:prstDash val="solid"/>
                      <a:round/>
                      <a:headEnd len="sm" w="sm" type="none"/>
                      <a:tailEnd len="sm" w="sm" type="none"/>
                    </a:lnR>
                    <a:lnT cap="flat" cmpd="sng" w="19050">
                      <a:solidFill>
                        <a:srgbClr val="E1A28D">
                          <a:alpha val="0"/>
                        </a:srgbClr>
                      </a:solidFill>
                      <a:prstDash val="solid"/>
                      <a:round/>
                      <a:headEnd len="sm" w="sm" type="none"/>
                      <a:tailEnd len="sm" w="sm" type="none"/>
                    </a:lnT>
                    <a:lnB cap="flat" cmpd="sng" w="19050">
                      <a:solidFill>
                        <a:srgbClr val="E1A28D">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lang="en" sz="1200">
                          <a:solidFill>
                            <a:schemeClr val="dk1"/>
                          </a:solidFill>
                          <a:latin typeface="Poppins"/>
                          <a:ea typeface="Poppins"/>
                          <a:cs typeface="Poppins"/>
                          <a:sym typeface="Poppins"/>
                        </a:rPr>
                        <a:t>Low</a:t>
                      </a:r>
                      <a:endParaRPr sz="1200" u="none" cap="none" strike="noStrike">
                        <a:solidFill>
                          <a:schemeClr val="dk1"/>
                        </a:solidFill>
                        <a:latin typeface="Poppins"/>
                        <a:ea typeface="Poppins"/>
                        <a:cs typeface="Poppins"/>
                        <a:sym typeface="Poppins"/>
                      </a:endParaRPr>
                    </a:p>
                  </a:txBody>
                  <a:tcPr marT="91425" marB="91425" marR="91425" marL="91425" anchor="ctr">
                    <a:lnL cap="flat" cmpd="sng" w="19050">
                      <a:solidFill>
                        <a:srgbClr val="E1A28D">
                          <a:alpha val="0"/>
                        </a:srgbClr>
                      </a:solidFill>
                      <a:prstDash val="solid"/>
                      <a:round/>
                      <a:headEnd len="sm" w="sm" type="none"/>
                      <a:tailEnd len="sm" w="sm" type="none"/>
                    </a:lnL>
                    <a:lnR cap="flat" cmpd="sng" w="19050">
                      <a:solidFill>
                        <a:srgbClr val="E1A28D">
                          <a:alpha val="0"/>
                        </a:srgbClr>
                      </a:solidFill>
                      <a:prstDash val="solid"/>
                      <a:round/>
                      <a:headEnd len="sm" w="sm" type="none"/>
                      <a:tailEnd len="sm" w="sm" type="none"/>
                    </a:lnR>
                    <a:lnT cap="flat" cmpd="sng" w="19050">
                      <a:solidFill>
                        <a:srgbClr val="E1A28D">
                          <a:alpha val="0"/>
                        </a:srgbClr>
                      </a:solidFill>
                      <a:prstDash val="solid"/>
                      <a:round/>
                      <a:headEnd len="sm" w="sm" type="none"/>
                      <a:tailEnd len="sm" w="sm" type="none"/>
                    </a:lnT>
                    <a:lnB cap="flat" cmpd="sng" w="19050">
                      <a:solidFill>
                        <a:srgbClr val="E1A28D">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lang="en" sz="1200">
                          <a:solidFill>
                            <a:schemeClr val="dk1"/>
                          </a:solidFill>
                          <a:latin typeface="Poppins"/>
                          <a:ea typeface="Poppins"/>
                          <a:cs typeface="Poppins"/>
                          <a:sym typeface="Poppins"/>
                        </a:rPr>
                        <a:t>Low</a:t>
                      </a:r>
                      <a:endParaRPr sz="1200" u="none" cap="none" strike="noStrike">
                        <a:solidFill>
                          <a:schemeClr val="dk1"/>
                        </a:solidFill>
                        <a:latin typeface="Poppins"/>
                        <a:ea typeface="Poppins"/>
                        <a:cs typeface="Poppins"/>
                        <a:sym typeface="Poppins"/>
                      </a:endParaRPr>
                    </a:p>
                  </a:txBody>
                  <a:tcPr marT="91425" marB="91425" marR="91425" marL="91425" anchor="ctr">
                    <a:lnL cap="flat" cmpd="sng" w="19050">
                      <a:solidFill>
                        <a:srgbClr val="E1A28D">
                          <a:alpha val="0"/>
                        </a:srgbClr>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rgbClr val="E1A28D">
                          <a:alpha val="0"/>
                        </a:srgbClr>
                      </a:solidFill>
                      <a:prstDash val="solid"/>
                      <a:round/>
                      <a:headEnd len="sm" w="sm" type="none"/>
                      <a:tailEnd len="sm" w="sm" type="none"/>
                    </a:lnT>
                    <a:lnB cap="flat" cmpd="sng" w="19050">
                      <a:solidFill>
                        <a:srgbClr val="E1A28D">
                          <a:alpha val="0"/>
                        </a:srgbClr>
                      </a:solidFill>
                      <a:prstDash val="solid"/>
                      <a:round/>
                      <a:headEnd len="sm" w="sm" type="none"/>
                      <a:tailEnd len="sm" w="sm" type="none"/>
                    </a:lnB>
                  </a:tcPr>
                </a:tc>
              </a:tr>
              <a:tr h="497950">
                <a:tc>
                  <a:txBody>
                    <a:bodyPr/>
                    <a:lstStyle/>
                    <a:p>
                      <a:pPr indent="0" lvl="0" marL="0" marR="0" rtl="0" algn="ctr">
                        <a:lnSpc>
                          <a:spcPct val="100000"/>
                        </a:lnSpc>
                        <a:spcBef>
                          <a:spcPts val="0"/>
                        </a:spcBef>
                        <a:spcAft>
                          <a:spcPts val="0"/>
                        </a:spcAft>
                        <a:buClr>
                          <a:srgbClr val="000000"/>
                        </a:buClr>
                        <a:buSzPts val="1400"/>
                        <a:buFont typeface="Arial"/>
                        <a:buNone/>
                      </a:pPr>
                      <a:r>
                        <a:rPr b="1" lang="en">
                          <a:solidFill>
                            <a:srgbClr val="FFFFFF"/>
                          </a:solidFill>
                          <a:latin typeface="Poppins"/>
                          <a:ea typeface="Poppins"/>
                          <a:cs typeface="Poppins"/>
                          <a:sym typeface="Poppins"/>
                        </a:rPr>
                        <a:t>CART</a:t>
                      </a:r>
                      <a:endParaRPr b="1" sz="1400" u="none" cap="none" strike="noStrike">
                        <a:solidFill>
                          <a:srgbClr val="FFFFFF"/>
                        </a:solidFill>
                        <a:latin typeface="Poppins"/>
                        <a:ea typeface="Poppins"/>
                        <a:cs typeface="Poppins"/>
                        <a:sym typeface="Poppins"/>
                      </a:endParaRPr>
                    </a:p>
                  </a:txBody>
                  <a:tcPr marT="91425" marB="91425" marR="91425" marL="91425"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rgbClr val="00FF00"/>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en" sz="1200">
                          <a:solidFill>
                            <a:schemeClr val="dk1"/>
                          </a:solidFill>
                          <a:latin typeface="Poppins"/>
                          <a:ea typeface="Poppins"/>
                          <a:cs typeface="Poppins"/>
                          <a:sym typeface="Poppins"/>
                        </a:rPr>
                        <a:t>0.877</a:t>
                      </a:r>
                      <a:endParaRPr sz="1200" u="none" cap="none" strike="noStrike">
                        <a:solidFill>
                          <a:schemeClr val="dk1"/>
                        </a:solidFill>
                        <a:latin typeface="Poppins"/>
                        <a:ea typeface="Poppins"/>
                        <a:cs typeface="Poppins"/>
                        <a:sym typeface="Poppins"/>
                      </a:endParaRPr>
                    </a:p>
                  </a:txBody>
                  <a:tcPr marT="91425" marB="91425" marR="91425" marL="91425" anchor="ctr">
                    <a:lnL cap="flat" cmpd="sng" w="19050">
                      <a:solidFill>
                        <a:schemeClr val="lt2"/>
                      </a:solidFill>
                      <a:prstDash val="solid"/>
                      <a:round/>
                      <a:headEnd len="sm" w="sm" type="none"/>
                      <a:tailEnd len="sm" w="sm" type="none"/>
                    </a:lnL>
                    <a:lnR cap="flat" cmpd="sng" w="19050">
                      <a:solidFill>
                        <a:srgbClr val="E1A28D">
                          <a:alpha val="0"/>
                        </a:srgbClr>
                      </a:solidFill>
                      <a:prstDash val="solid"/>
                      <a:round/>
                      <a:headEnd len="sm" w="sm" type="none"/>
                      <a:tailEnd len="sm" w="sm" type="none"/>
                    </a:lnR>
                    <a:lnT cap="flat" cmpd="sng" w="19050">
                      <a:solidFill>
                        <a:srgbClr val="E1A28D">
                          <a:alpha val="0"/>
                        </a:srgbClr>
                      </a:solidFill>
                      <a:prstDash val="solid"/>
                      <a:round/>
                      <a:headEnd len="sm" w="sm" type="none"/>
                      <a:tailEnd len="sm" w="sm" type="none"/>
                    </a:lnT>
                    <a:lnB cap="flat" cmpd="sng" w="19050">
                      <a:solidFill>
                        <a:srgbClr val="00FF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lang="en" sz="1200">
                          <a:solidFill>
                            <a:schemeClr val="dk1"/>
                          </a:solidFill>
                          <a:latin typeface="Poppins"/>
                          <a:ea typeface="Poppins"/>
                          <a:cs typeface="Poppins"/>
                          <a:sym typeface="Poppins"/>
                        </a:rPr>
                        <a:t>0.097</a:t>
                      </a:r>
                      <a:endParaRPr sz="1200" u="none" cap="none" strike="noStrike">
                        <a:solidFill>
                          <a:schemeClr val="dk1"/>
                        </a:solidFill>
                        <a:latin typeface="Poppins"/>
                        <a:ea typeface="Poppins"/>
                        <a:cs typeface="Poppins"/>
                        <a:sym typeface="Poppins"/>
                      </a:endParaRPr>
                    </a:p>
                  </a:txBody>
                  <a:tcPr marT="91425" marB="91425" marR="91425" marL="91425" anchor="ctr">
                    <a:lnL cap="flat" cmpd="sng" w="19050">
                      <a:solidFill>
                        <a:srgbClr val="E1A28D">
                          <a:alpha val="0"/>
                        </a:srgbClr>
                      </a:solidFill>
                      <a:prstDash val="solid"/>
                      <a:round/>
                      <a:headEnd len="sm" w="sm" type="none"/>
                      <a:tailEnd len="sm" w="sm" type="none"/>
                    </a:lnL>
                    <a:lnR cap="flat" cmpd="sng" w="19050">
                      <a:solidFill>
                        <a:srgbClr val="E1A28D">
                          <a:alpha val="0"/>
                        </a:srgbClr>
                      </a:solidFill>
                      <a:prstDash val="solid"/>
                      <a:round/>
                      <a:headEnd len="sm" w="sm" type="none"/>
                      <a:tailEnd len="sm" w="sm" type="none"/>
                    </a:lnR>
                    <a:lnT cap="flat" cmpd="sng" w="19050">
                      <a:solidFill>
                        <a:srgbClr val="E1A28D">
                          <a:alpha val="0"/>
                        </a:srgbClr>
                      </a:solidFill>
                      <a:prstDash val="solid"/>
                      <a:round/>
                      <a:headEnd len="sm" w="sm" type="none"/>
                      <a:tailEnd len="sm" w="sm" type="none"/>
                    </a:lnT>
                    <a:lnB cap="flat" cmpd="sng" w="19050">
                      <a:solidFill>
                        <a:srgbClr val="00FF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lang="en" sz="1200">
                          <a:solidFill>
                            <a:schemeClr val="dk1"/>
                          </a:solidFill>
                          <a:latin typeface="Poppins"/>
                          <a:ea typeface="Poppins"/>
                          <a:cs typeface="Poppins"/>
                          <a:sym typeface="Poppins"/>
                        </a:rPr>
                        <a:t>Med</a:t>
                      </a:r>
                      <a:endParaRPr sz="1200" u="none" cap="none" strike="noStrike">
                        <a:solidFill>
                          <a:schemeClr val="dk1"/>
                        </a:solidFill>
                        <a:latin typeface="Poppins"/>
                        <a:ea typeface="Poppins"/>
                        <a:cs typeface="Poppins"/>
                        <a:sym typeface="Poppins"/>
                      </a:endParaRPr>
                    </a:p>
                  </a:txBody>
                  <a:tcPr marT="91425" marB="91425" marR="91425" marL="91425" anchor="ctr">
                    <a:lnL cap="flat" cmpd="sng" w="19050">
                      <a:solidFill>
                        <a:srgbClr val="E1A28D">
                          <a:alpha val="0"/>
                        </a:srgbClr>
                      </a:solidFill>
                      <a:prstDash val="solid"/>
                      <a:round/>
                      <a:headEnd len="sm" w="sm" type="none"/>
                      <a:tailEnd len="sm" w="sm" type="none"/>
                    </a:lnL>
                    <a:lnR cap="flat" cmpd="sng" w="19050">
                      <a:solidFill>
                        <a:srgbClr val="E1A28D">
                          <a:alpha val="0"/>
                        </a:srgbClr>
                      </a:solidFill>
                      <a:prstDash val="solid"/>
                      <a:round/>
                      <a:headEnd len="sm" w="sm" type="none"/>
                      <a:tailEnd len="sm" w="sm" type="none"/>
                    </a:lnR>
                    <a:lnT cap="flat" cmpd="sng" w="19050">
                      <a:solidFill>
                        <a:srgbClr val="E1A28D">
                          <a:alpha val="0"/>
                        </a:srgbClr>
                      </a:solidFill>
                      <a:prstDash val="solid"/>
                      <a:round/>
                      <a:headEnd len="sm" w="sm" type="none"/>
                      <a:tailEnd len="sm" w="sm" type="none"/>
                    </a:lnT>
                    <a:lnB cap="flat" cmpd="sng" w="19050">
                      <a:solidFill>
                        <a:srgbClr val="E1A28D">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lang="en" sz="1200">
                          <a:solidFill>
                            <a:schemeClr val="dk1"/>
                          </a:solidFill>
                          <a:latin typeface="Poppins"/>
                          <a:ea typeface="Poppins"/>
                          <a:cs typeface="Poppins"/>
                          <a:sym typeface="Poppins"/>
                        </a:rPr>
                        <a:t>Med</a:t>
                      </a:r>
                      <a:endParaRPr sz="1200" u="none" cap="none" strike="noStrike">
                        <a:solidFill>
                          <a:schemeClr val="dk1"/>
                        </a:solidFill>
                        <a:latin typeface="Poppins"/>
                        <a:ea typeface="Poppins"/>
                        <a:cs typeface="Poppins"/>
                        <a:sym typeface="Poppins"/>
                      </a:endParaRPr>
                    </a:p>
                  </a:txBody>
                  <a:tcPr marT="91425" marB="91425" marR="91425" marL="91425" anchor="ctr">
                    <a:lnL cap="flat" cmpd="sng" w="19050">
                      <a:solidFill>
                        <a:srgbClr val="E1A28D">
                          <a:alpha val="0"/>
                        </a:srgbClr>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rgbClr val="E1A28D">
                          <a:alpha val="0"/>
                        </a:srgbClr>
                      </a:solidFill>
                      <a:prstDash val="solid"/>
                      <a:round/>
                      <a:headEnd len="sm" w="sm" type="none"/>
                      <a:tailEnd len="sm" w="sm" type="none"/>
                    </a:lnT>
                    <a:lnB cap="flat" cmpd="sng" w="19050">
                      <a:solidFill>
                        <a:srgbClr val="E1A28D">
                          <a:alpha val="0"/>
                        </a:srgbClr>
                      </a:solidFill>
                      <a:prstDash val="solid"/>
                      <a:round/>
                      <a:headEnd len="sm" w="sm" type="none"/>
                      <a:tailEnd len="sm" w="sm" type="none"/>
                    </a:lnB>
                  </a:tcPr>
                </a:tc>
              </a:tr>
              <a:tr h="497950">
                <a:tc>
                  <a:txBody>
                    <a:bodyPr/>
                    <a:lstStyle/>
                    <a:p>
                      <a:pPr indent="0" lvl="0" marL="0" marR="0" rtl="0" algn="ctr">
                        <a:lnSpc>
                          <a:spcPct val="100000"/>
                        </a:lnSpc>
                        <a:spcBef>
                          <a:spcPts val="0"/>
                        </a:spcBef>
                        <a:spcAft>
                          <a:spcPts val="0"/>
                        </a:spcAft>
                        <a:buClr>
                          <a:srgbClr val="000000"/>
                        </a:buClr>
                        <a:buSzPts val="1400"/>
                        <a:buFont typeface="Arial"/>
                        <a:buNone/>
                      </a:pPr>
                      <a:r>
                        <a:rPr b="1" lang="en">
                          <a:solidFill>
                            <a:srgbClr val="FFFFFF"/>
                          </a:solidFill>
                          <a:latin typeface="Poppins"/>
                          <a:ea typeface="Poppins"/>
                          <a:cs typeface="Poppins"/>
                          <a:sym typeface="Poppins"/>
                        </a:rPr>
                        <a:t>GBM</a:t>
                      </a:r>
                      <a:endParaRPr b="1" sz="1400" u="none" cap="none" strike="noStrike">
                        <a:solidFill>
                          <a:srgbClr val="FFFFFF"/>
                        </a:solidFill>
                        <a:latin typeface="Poppins"/>
                        <a:ea typeface="Poppins"/>
                        <a:cs typeface="Poppins"/>
                        <a:sym typeface="Poppins"/>
                      </a:endParaRPr>
                    </a:p>
                  </a:txBody>
                  <a:tcPr marT="91425" marB="91425" marR="91425" marL="91425" anchor="ctr">
                    <a:lnL cap="flat" cmpd="sng" w="19050">
                      <a:solidFill>
                        <a:srgbClr val="00FF00"/>
                      </a:solidFill>
                      <a:prstDash val="solid"/>
                      <a:round/>
                      <a:headEnd len="sm" w="sm" type="none"/>
                      <a:tailEnd len="sm" w="sm" type="none"/>
                    </a:lnL>
                    <a:lnR cap="flat" cmpd="sng" w="19050">
                      <a:solidFill>
                        <a:srgbClr val="00FF00"/>
                      </a:solidFill>
                      <a:prstDash val="solid"/>
                      <a:round/>
                      <a:headEnd len="sm" w="sm" type="none"/>
                      <a:tailEnd len="sm" w="sm" type="none"/>
                    </a:lnR>
                    <a:lnT cap="flat" cmpd="sng" w="19050">
                      <a:solidFill>
                        <a:srgbClr val="00FF00"/>
                      </a:solidFill>
                      <a:prstDash val="solid"/>
                      <a:round/>
                      <a:headEnd len="sm" w="sm" type="none"/>
                      <a:tailEnd len="sm" w="sm" type="none"/>
                    </a:lnT>
                    <a:lnB cap="flat" cmpd="sng" w="19050">
                      <a:solidFill>
                        <a:srgbClr val="00FF00"/>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en" sz="1200">
                          <a:solidFill>
                            <a:schemeClr val="dk1"/>
                          </a:solidFill>
                          <a:latin typeface="Poppins"/>
                          <a:ea typeface="Poppins"/>
                          <a:cs typeface="Poppins"/>
                          <a:sym typeface="Poppins"/>
                        </a:rPr>
                        <a:t>0.848</a:t>
                      </a:r>
                      <a:endParaRPr sz="1200" u="none" cap="none" strike="noStrike">
                        <a:solidFill>
                          <a:schemeClr val="dk1"/>
                        </a:solidFill>
                        <a:latin typeface="Poppins"/>
                        <a:ea typeface="Poppins"/>
                        <a:cs typeface="Poppins"/>
                        <a:sym typeface="Poppins"/>
                      </a:endParaRPr>
                    </a:p>
                  </a:txBody>
                  <a:tcPr marT="91425" marB="91425" marR="91425" marL="91425" anchor="ctr">
                    <a:lnL cap="flat" cmpd="sng" w="19050">
                      <a:solidFill>
                        <a:srgbClr val="00FF00"/>
                      </a:solidFill>
                      <a:prstDash val="solid"/>
                      <a:round/>
                      <a:headEnd len="sm" w="sm" type="none"/>
                      <a:tailEnd len="sm" w="sm" type="none"/>
                    </a:lnL>
                    <a:lnR cap="flat" cmpd="sng" w="19050">
                      <a:solidFill>
                        <a:srgbClr val="00FF00"/>
                      </a:solidFill>
                      <a:prstDash val="solid"/>
                      <a:round/>
                      <a:headEnd len="sm" w="sm" type="none"/>
                      <a:tailEnd len="sm" w="sm" type="none"/>
                    </a:lnR>
                    <a:lnT cap="flat" cmpd="sng" w="19050">
                      <a:solidFill>
                        <a:srgbClr val="00FF00"/>
                      </a:solidFill>
                      <a:prstDash val="solid"/>
                      <a:round/>
                      <a:headEnd len="sm" w="sm" type="none"/>
                      <a:tailEnd len="sm" w="sm" type="none"/>
                    </a:lnT>
                    <a:lnB cap="flat" cmpd="sng" w="19050">
                      <a:solidFill>
                        <a:srgbClr val="00FF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lang="en" sz="1200">
                          <a:solidFill>
                            <a:schemeClr val="dk1"/>
                          </a:solidFill>
                          <a:latin typeface="Poppins"/>
                          <a:ea typeface="Poppins"/>
                          <a:cs typeface="Poppins"/>
                          <a:sym typeface="Poppins"/>
                        </a:rPr>
                        <a:t>0.156</a:t>
                      </a:r>
                      <a:endParaRPr sz="1200" u="none" cap="none" strike="noStrike">
                        <a:solidFill>
                          <a:schemeClr val="dk1"/>
                        </a:solidFill>
                        <a:latin typeface="Poppins"/>
                        <a:ea typeface="Poppins"/>
                        <a:cs typeface="Poppins"/>
                        <a:sym typeface="Poppins"/>
                      </a:endParaRPr>
                    </a:p>
                  </a:txBody>
                  <a:tcPr marT="91425" marB="91425" marR="91425" marL="91425" anchor="ctr">
                    <a:lnL cap="flat" cmpd="sng" w="19050">
                      <a:solidFill>
                        <a:srgbClr val="00FF00"/>
                      </a:solidFill>
                      <a:prstDash val="solid"/>
                      <a:round/>
                      <a:headEnd len="sm" w="sm" type="none"/>
                      <a:tailEnd len="sm" w="sm" type="none"/>
                    </a:lnL>
                    <a:lnR cap="flat" cmpd="sng" w="19050">
                      <a:solidFill>
                        <a:srgbClr val="00FF00"/>
                      </a:solidFill>
                      <a:prstDash val="solid"/>
                      <a:round/>
                      <a:headEnd len="sm" w="sm" type="none"/>
                      <a:tailEnd len="sm" w="sm" type="none"/>
                    </a:lnR>
                    <a:lnT cap="flat" cmpd="sng" w="19050">
                      <a:solidFill>
                        <a:srgbClr val="00FF00"/>
                      </a:solidFill>
                      <a:prstDash val="solid"/>
                      <a:round/>
                      <a:headEnd len="sm" w="sm" type="none"/>
                      <a:tailEnd len="sm" w="sm" type="none"/>
                    </a:lnT>
                    <a:lnB cap="flat" cmpd="sng" w="19050">
                      <a:solidFill>
                        <a:srgbClr val="00FF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lang="en" sz="1200">
                          <a:solidFill>
                            <a:schemeClr val="dk1"/>
                          </a:solidFill>
                          <a:latin typeface="Poppins"/>
                          <a:ea typeface="Poppins"/>
                          <a:cs typeface="Poppins"/>
                          <a:sym typeface="Poppins"/>
                        </a:rPr>
                        <a:t>High</a:t>
                      </a:r>
                      <a:endParaRPr sz="1200" u="none" cap="none" strike="noStrike">
                        <a:solidFill>
                          <a:schemeClr val="dk1"/>
                        </a:solidFill>
                        <a:latin typeface="Poppins"/>
                        <a:ea typeface="Poppins"/>
                        <a:cs typeface="Poppins"/>
                        <a:sym typeface="Poppins"/>
                      </a:endParaRPr>
                    </a:p>
                  </a:txBody>
                  <a:tcPr marT="91425" marB="91425" marR="91425" marL="91425" anchor="ctr">
                    <a:lnL cap="flat" cmpd="sng" w="19050">
                      <a:solidFill>
                        <a:srgbClr val="00FF00"/>
                      </a:solidFill>
                      <a:prstDash val="solid"/>
                      <a:round/>
                      <a:headEnd len="sm" w="sm" type="none"/>
                      <a:tailEnd len="sm" w="sm" type="none"/>
                    </a:lnL>
                    <a:lnR cap="flat" cmpd="sng" w="19050">
                      <a:solidFill>
                        <a:srgbClr val="E1A28D">
                          <a:alpha val="0"/>
                        </a:srgbClr>
                      </a:solidFill>
                      <a:prstDash val="solid"/>
                      <a:round/>
                      <a:headEnd len="sm" w="sm" type="none"/>
                      <a:tailEnd len="sm" w="sm" type="none"/>
                    </a:lnR>
                    <a:lnT cap="flat" cmpd="sng" w="19050">
                      <a:solidFill>
                        <a:srgbClr val="E1A28D">
                          <a:alpha val="0"/>
                        </a:srgbClr>
                      </a:solidFill>
                      <a:prstDash val="solid"/>
                      <a:round/>
                      <a:headEnd len="sm" w="sm" type="none"/>
                      <a:tailEnd len="sm" w="sm" type="none"/>
                    </a:lnT>
                    <a:lnB cap="flat" cmpd="sng" w="19050">
                      <a:solidFill>
                        <a:schemeClr val="lt2"/>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lang="en" sz="1200">
                          <a:solidFill>
                            <a:schemeClr val="dk1"/>
                          </a:solidFill>
                          <a:latin typeface="Poppins"/>
                          <a:ea typeface="Poppins"/>
                          <a:cs typeface="Poppins"/>
                          <a:sym typeface="Poppins"/>
                        </a:rPr>
                        <a:t>Med</a:t>
                      </a:r>
                      <a:endParaRPr sz="1200" u="none" cap="none" strike="noStrike">
                        <a:solidFill>
                          <a:schemeClr val="dk1"/>
                        </a:solidFill>
                        <a:latin typeface="Poppins"/>
                        <a:ea typeface="Poppins"/>
                        <a:cs typeface="Poppins"/>
                        <a:sym typeface="Poppins"/>
                      </a:endParaRPr>
                    </a:p>
                  </a:txBody>
                  <a:tcPr marT="91425" marB="91425" marR="91425" marL="91425" anchor="ctr">
                    <a:lnL cap="flat" cmpd="sng" w="19050">
                      <a:solidFill>
                        <a:srgbClr val="E1A28D">
                          <a:alpha val="0"/>
                        </a:srgbClr>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rgbClr val="E1A28D">
                          <a:alpha val="0"/>
                        </a:srgbClr>
                      </a:solidFill>
                      <a:prstDash val="solid"/>
                      <a:round/>
                      <a:headEnd len="sm" w="sm" type="none"/>
                      <a:tailEnd len="sm" w="sm" type="none"/>
                    </a:lnT>
                    <a:lnB cap="flat" cmpd="sng" w="19050">
                      <a:solidFill>
                        <a:schemeClr val="lt2"/>
                      </a:solidFill>
                      <a:prstDash val="solid"/>
                      <a:round/>
                      <a:headEnd len="sm" w="sm" type="none"/>
                      <a:tailEnd len="sm" w="sm" type="none"/>
                    </a:lnB>
                  </a:tcPr>
                </a:tc>
              </a:tr>
            </a:tbl>
          </a:graphicData>
        </a:graphic>
      </p:graphicFrame>
      <p:graphicFrame>
        <p:nvGraphicFramePr>
          <p:cNvPr id="570" name="Google Shape;570;p42"/>
          <p:cNvGraphicFramePr/>
          <p:nvPr/>
        </p:nvGraphicFramePr>
        <p:xfrm>
          <a:off x="830625" y="1286244"/>
          <a:ext cx="3000000" cy="3000000"/>
        </p:xfrm>
        <a:graphic>
          <a:graphicData uri="http://schemas.openxmlformats.org/drawingml/2006/table">
            <a:tbl>
              <a:tblPr>
                <a:noFill/>
                <a:tableStyleId>{51BDBF7F-0EE6-4994-9C45-C847F5861E9B}</a:tableStyleId>
              </a:tblPr>
              <a:tblGrid>
                <a:gridCol w="1184850"/>
                <a:gridCol w="1237900"/>
                <a:gridCol w="1237900"/>
                <a:gridCol w="1237900"/>
                <a:gridCol w="1237900"/>
              </a:tblGrid>
              <a:tr h="359975">
                <a:tc>
                  <a:txBody>
                    <a:bodyPr/>
                    <a:lstStyle/>
                    <a:p>
                      <a:pPr indent="0" lvl="0" marL="0" marR="0" rtl="0" algn="ctr">
                        <a:lnSpc>
                          <a:spcPct val="100000"/>
                        </a:lnSpc>
                        <a:spcBef>
                          <a:spcPts val="0"/>
                        </a:spcBef>
                        <a:spcAft>
                          <a:spcPts val="0"/>
                        </a:spcAft>
                        <a:buClr>
                          <a:srgbClr val="000000"/>
                        </a:buClr>
                        <a:buSzPts val="1400"/>
                        <a:buFont typeface="Arial"/>
                        <a:buNone/>
                      </a:pPr>
                      <a:r>
                        <a:rPr b="1" lang="en" sz="1300">
                          <a:solidFill>
                            <a:srgbClr val="FFFFFF"/>
                          </a:solidFill>
                          <a:latin typeface="Poppins"/>
                          <a:ea typeface="Poppins"/>
                          <a:cs typeface="Poppins"/>
                          <a:sym typeface="Poppins"/>
                        </a:rPr>
                        <a:t>Models</a:t>
                      </a:r>
                      <a:endParaRPr b="1" sz="1300" u="none" cap="none" strike="noStrike">
                        <a:solidFill>
                          <a:srgbClr val="FFFFFF"/>
                        </a:solidFill>
                        <a:latin typeface="Poppins"/>
                        <a:ea typeface="Poppins"/>
                        <a:cs typeface="Poppins"/>
                        <a:sym typeface="Poppins"/>
                      </a:endParaRPr>
                    </a:p>
                  </a:txBody>
                  <a:tcPr marT="91425" marB="91425" marR="91425" marL="91425" anchor="ctr">
                    <a:lnL cap="flat" cmpd="sng" w="19050">
                      <a:solidFill>
                        <a:schemeClr val="dk2"/>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solidFill>
                      <a:schemeClr val="dk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en" sz="1100">
                          <a:solidFill>
                            <a:schemeClr val="dk1"/>
                          </a:solidFill>
                          <a:latin typeface="Poppins"/>
                          <a:ea typeface="Poppins"/>
                          <a:cs typeface="Poppins"/>
                          <a:sym typeface="Poppins"/>
                        </a:rPr>
                        <a:t>Error</a:t>
                      </a:r>
                      <a:endParaRPr sz="1100" u="none" cap="none" strike="noStrike">
                        <a:solidFill>
                          <a:schemeClr val="dk1"/>
                        </a:solidFill>
                        <a:latin typeface="Poppins"/>
                        <a:ea typeface="Poppins"/>
                        <a:cs typeface="Poppins"/>
                        <a:sym typeface="Poppins"/>
                      </a:endParaRPr>
                    </a:p>
                  </a:txBody>
                  <a:tcPr marT="91425" marB="91425" marR="91425" marL="91425" anchor="ctr">
                    <a:lnL cap="flat" cmpd="sng" w="19050">
                      <a:solidFill>
                        <a:schemeClr val="dk2"/>
                      </a:solidFill>
                      <a:prstDash val="solid"/>
                      <a:round/>
                      <a:headEnd len="sm" w="sm" type="none"/>
                      <a:tailEnd len="sm" w="sm" type="none"/>
                    </a:lnL>
                    <a:lnR cap="flat" cmpd="sng" w="19050">
                      <a:solidFill>
                        <a:srgbClr val="E1A28D">
                          <a:alpha val="0"/>
                        </a:srgbClr>
                      </a:solidFill>
                      <a:prstDash val="solid"/>
                      <a:round/>
                      <a:headEnd len="sm" w="sm" type="none"/>
                      <a:tailEnd len="sm" w="sm" type="none"/>
                    </a:lnR>
                    <a:lnT cap="flat" cmpd="sng" w="19050">
                      <a:solidFill>
                        <a:srgbClr val="E1A28D">
                          <a:alpha val="0"/>
                        </a:srgbClr>
                      </a:solidFill>
                      <a:prstDash val="solid"/>
                      <a:round/>
                      <a:headEnd len="sm" w="sm" type="none"/>
                      <a:tailEnd len="sm" w="sm" type="none"/>
                    </a:lnT>
                    <a:lnB cap="flat" cmpd="sng" w="19050">
                      <a:solidFill>
                        <a:schemeClr val="dk2"/>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lang="en" sz="1100">
                          <a:solidFill>
                            <a:schemeClr val="dk1"/>
                          </a:solidFill>
                          <a:latin typeface="Poppins"/>
                          <a:ea typeface="Poppins"/>
                          <a:cs typeface="Poppins"/>
                          <a:sym typeface="Poppins"/>
                        </a:rPr>
                        <a:t>Confidence</a:t>
                      </a:r>
                      <a:endParaRPr sz="1100" u="none" cap="none" strike="noStrike">
                        <a:solidFill>
                          <a:schemeClr val="dk1"/>
                        </a:solidFill>
                        <a:latin typeface="Poppins"/>
                        <a:ea typeface="Poppins"/>
                        <a:cs typeface="Poppins"/>
                        <a:sym typeface="Poppins"/>
                      </a:endParaRPr>
                    </a:p>
                  </a:txBody>
                  <a:tcPr marT="91425" marB="91425" marR="91425" marL="91425" anchor="ctr">
                    <a:lnL cap="flat" cmpd="sng" w="19050">
                      <a:solidFill>
                        <a:srgbClr val="E1A28D">
                          <a:alpha val="0"/>
                        </a:srgbClr>
                      </a:solidFill>
                      <a:prstDash val="solid"/>
                      <a:round/>
                      <a:headEnd len="sm" w="sm" type="none"/>
                      <a:tailEnd len="sm" w="sm" type="none"/>
                    </a:lnL>
                    <a:lnR cap="flat" cmpd="sng" w="19050">
                      <a:solidFill>
                        <a:srgbClr val="E1A28D">
                          <a:alpha val="0"/>
                        </a:srgbClr>
                      </a:solidFill>
                      <a:prstDash val="solid"/>
                      <a:round/>
                      <a:headEnd len="sm" w="sm" type="none"/>
                      <a:tailEnd len="sm" w="sm" type="none"/>
                    </a:lnR>
                    <a:lnT cap="flat" cmpd="sng" w="19050">
                      <a:solidFill>
                        <a:srgbClr val="E1A28D">
                          <a:alpha val="0"/>
                        </a:srgbClr>
                      </a:solidFill>
                      <a:prstDash val="solid"/>
                      <a:round/>
                      <a:headEnd len="sm" w="sm" type="none"/>
                      <a:tailEnd len="sm" w="sm" type="none"/>
                    </a:lnT>
                    <a:lnB cap="flat" cmpd="sng" w="19050">
                      <a:solidFill>
                        <a:schemeClr val="dk2"/>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lang="en" sz="1100">
                          <a:solidFill>
                            <a:schemeClr val="dk1"/>
                          </a:solidFill>
                          <a:latin typeface="Poppins"/>
                          <a:ea typeface="Poppins"/>
                          <a:cs typeface="Poppins"/>
                          <a:sym typeface="Poppins"/>
                        </a:rPr>
                        <a:t>Complexity</a:t>
                      </a:r>
                      <a:endParaRPr sz="1100" u="none" cap="none" strike="noStrike">
                        <a:solidFill>
                          <a:schemeClr val="dk1"/>
                        </a:solidFill>
                        <a:latin typeface="Poppins"/>
                        <a:ea typeface="Poppins"/>
                        <a:cs typeface="Poppins"/>
                        <a:sym typeface="Poppins"/>
                      </a:endParaRPr>
                    </a:p>
                  </a:txBody>
                  <a:tcPr marT="91425" marB="91425" marR="91425" marL="91425" anchor="ctr">
                    <a:lnL cap="flat" cmpd="sng" w="19050">
                      <a:solidFill>
                        <a:srgbClr val="E1A28D">
                          <a:alpha val="0"/>
                        </a:srgbClr>
                      </a:solidFill>
                      <a:prstDash val="solid"/>
                      <a:round/>
                      <a:headEnd len="sm" w="sm" type="none"/>
                      <a:tailEnd len="sm" w="sm" type="none"/>
                    </a:lnL>
                    <a:lnR cap="flat" cmpd="sng" w="19050">
                      <a:solidFill>
                        <a:srgbClr val="E1A28D">
                          <a:alpha val="0"/>
                        </a:srgbClr>
                      </a:solidFill>
                      <a:prstDash val="solid"/>
                      <a:round/>
                      <a:headEnd len="sm" w="sm" type="none"/>
                      <a:tailEnd len="sm" w="sm" type="none"/>
                    </a:lnR>
                    <a:lnT cap="flat" cmpd="sng" w="19050">
                      <a:solidFill>
                        <a:srgbClr val="E1A28D">
                          <a:alpha val="0"/>
                        </a:srgbClr>
                      </a:solidFill>
                      <a:prstDash val="solid"/>
                      <a:round/>
                      <a:headEnd len="sm" w="sm" type="none"/>
                      <a:tailEnd len="sm" w="sm" type="none"/>
                    </a:lnT>
                    <a:lnB cap="flat" cmpd="sng" w="19050">
                      <a:solidFill>
                        <a:schemeClr val="dk2"/>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lang="en" sz="1100">
                          <a:solidFill>
                            <a:schemeClr val="dk1"/>
                          </a:solidFill>
                          <a:latin typeface="Poppins"/>
                          <a:ea typeface="Poppins"/>
                          <a:cs typeface="Poppins"/>
                          <a:sym typeface="Poppins"/>
                        </a:rPr>
                        <a:t>Interpretability</a:t>
                      </a:r>
                      <a:endParaRPr sz="1100" u="none" cap="none" strike="noStrike">
                        <a:solidFill>
                          <a:schemeClr val="dk1"/>
                        </a:solidFill>
                        <a:latin typeface="Poppins"/>
                        <a:ea typeface="Poppins"/>
                        <a:cs typeface="Poppins"/>
                        <a:sym typeface="Poppins"/>
                      </a:endParaRPr>
                    </a:p>
                  </a:txBody>
                  <a:tcPr marT="91425" marB="91425" marR="91425" marL="91425" anchor="ctr">
                    <a:lnL cap="flat" cmpd="sng" w="19050">
                      <a:solidFill>
                        <a:srgbClr val="E1A28D">
                          <a:alpha val="0"/>
                        </a:srgbClr>
                      </a:solidFill>
                      <a:prstDash val="solid"/>
                      <a:round/>
                      <a:headEnd len="sm" w="sm" type="none"/>
                      <a:tailEnd len="sm" w="sm" type="none"/>
                    </a:lnL>
                    <a:lnR cap="flat" cmpd="sng" w="19050">
                      <a:solidFill>
                        <a:srgbClr val="E1A28D">
                          <a:alpha val="0"/>
                        </a:srgbClr>
                      </a:solidFill>
                      <a:prstDash val="solid"/>
                      <a:round/>
                      <a:headEnd len="sm" w="sm" type="none"/>
                      <a:tailEnd len="sm" w="sm" type="none"/>
                    </a:lnR>
                    <a:lnT cap="flat" cmpd="sng" w="19050">
                      <a:solidFill>
                        <a:srgbClr val="E1A28D">
                          <a:alpha val="0"/>
                        </a:srgbClr>
                      </a:solidFill>
                      <a:prstDash val="solid"/>
                      <a:round/>
                      <a:headEnd len="sm" w="sm" type="none"/>
                      <a:tailEnd len="sm" w="sm" type="none"/>
                    </a:lnT>
                    <a:lnB cap="flat" cmpd="sng" w="19050">
                      <a:solidFill>
                        <a:schemeClr val="dk2"/>
                      </a:solidFill>
                      <a:prstDash val="solid"/>
                      <a:round/>
                      <a:headEnd len="sm" w="sm" type="none"/>
                      <a:tailEnd len="sm" w="sm" type="none"/>
                    </a:lnB>
                  </a:tcPr>
                </a:tc>
              </a:tr>
            </a:tbl>
          </a:graphicData>
        </a:graphic>
      </p:graphicFrame>
      <p:sp>
        <p:nvSpPr>
          <p:cNvPr id="571" name="Google Shape;571;p42"/>
          <p:cNvSpPr txBox="1"/>
          <p:nvPr/>
        </p:nvSpPr>
        <p:spPr>
          <a:xfrm>
            <a:off x="7043275" y="4275475"/>
            <a:ext cx="863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rgbClr val="00FF00"/>
                </a:solidFill>
                <a:latin typeface="Poppins"/>
                <a:ea typeface="Poppins"/>
                <a:cs typeface="Poppins"/>
                <a:sym typeface="Poppins"/>
              </a:rPr>
              <a:t>Winner</a:t>
            </a:r>
            <a:endParaRPr b="1">
              <a:solidFill>
                <a:srgbClr val="00FF00"/>
              </a:solidFill>
              <a:latin typeface="Poppins"/>
              <a:ea typeface="Poppins"/>
              <a:cs typeface="Poppins"/>
              <a:sym typeface="Poppi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567"/>
                                        </p:tgtEl>
                                        <p:attrNameLst>
                                          <p:attrName>style.visibility</p:attrName>
                                        </p:attrNameLst>
                                      </p:cBhvr>
                                      <p:to>
                                        <p:strVal val="visible"/>
                                      </p:to>
                                    </p:set>
                                    <p:animEffect filter="fade" transition="in">
                                      <p:cBhvr>
                                        <p:cTn dur="1000"/>
                                        <p:tgtEl>
                                          <p:spTgt spid="56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5" name="Shape 575"/>
        <p:cNvGrpSpPr/>
        <p:nvPr/>
      </p:nvGrpSpPr>
      <p:grpSpPr>
        <a:xfrm>
          <a:off x="0" y="0"/>
          <a:ext cx="0" cy="0"/>
          <a:chOff x="0" y="0"/>
          <a:chExt cx="0" cy="0"/>
        </a:xfrm>
      </p:grpSpPr>
      <p:sp>
        <p:nvSpPr>
          <p:cNvPr id="576" name="Google Shape;576;p43"/>
          <p:cNvSpPr/>
          <p:nvPr/>
        </p:nvSpPr>
        <p:spPr>
          <a:xfrm>
            <a:off x="1257250" y="3208538"/>
            <a:ext cx="6629400" cy="12624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7" name="Google Shape;577;p43"/>
          <p:cNvSpPr/>
          <p:nvPr/>
        </p:nvSpPr>
        <p:spPr>
          <a:xfrm>
            <a:off x="1244250" y="3208600"/>
            <a:ext cx="722700" cy="12624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8" name="Google Shape;578;p43"/>
          <p:cNvSpPr/>
          <p:nvPr/>
        </p:nvSpPr>
        <p:spPr>
          <a:xfrm rot="5400000">
            <a:off x="1464875" y="3697138"/>
            <a:ext cx="321300" cy="2778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9" name="Google Shape;579;p43"/>
          <p:cNvSpPr/>
          <p:nvPr/>
        </p:nvSpPr>
        <p:spPr>
          <a:xfrm>
            <a:off x="1257250" y="1826763"/>
            <a:ext cx="6629400" cy="12624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0" name="Google Shape;580;p43"/>
          <p:cNvSpPr/>
          <p:nvPr/>
        </p:nvSpPr>
        <p:spPr>
          <a:xfrm>
            <a:off x="1244250" y="1826825"/>
            <a:ext cx="722700" cy="12624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1" name="Google Shape;581;p43"/>
          <p:cNvSpPr/>
          <p:nvPr/>
        </p:nvSpPr>
        <p:spPr>
          <a:xfrm rot="5400000">
            <a:off x="1464875" y="2315363"/>
            <a:ext cx="321300" cy="2778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2" name="Google Shape;582;p43"/>
          <p:cNvSpPr/>
          <p:nvPr/>
        </p:nvSpPr>
        <p:spPr>
          <a:xfrm>
            <a:off x="1257250" y="428450"/>
            <a:ext cx="6629400" cy="12624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3" name="Google Shape;583;p43"/>
          <p:cNvSpPr txBox="1"/>
          <p:nvPr>
            <p:ph idx="2" type="title"/>
          </p:nvPr>
        </p:nvSpPr>
        <p:spPr>
          <a:xfrm>
            <a:off x="1763488" y="1807400"/>
            <a:ext cx="5616900" cy="8613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0000"/>
              <a:buNone/>
            </a:pPr>
            <a:r>
              <a:rPr lang="en" sz="3200"/>
              <a:t>Increased Confidence</a:t>
            </a:r>
            <a:endParaRPr sz="3200"/>
          </a:p>
        </p:txBody>
      </p:sp>
      <p:sp>
        <p:nvSpPr>
          <p:cNvPr id="584" name="Google Shape;584;p43"/>
          <p:cNvSpPr txBox="1"/>
          <p:nvPr>
            <p:ph type="title"/>
          </p:nvPr>
        </p:nvSpPr>
        <p:spPr>
          <a:xfrm>
            <a:off x="1763613" y="421000"/>
            <a:ext cx="5616900" cy="8613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0000"/>
              <a:buNone/>
            </a:pPr>
            <a:r>
              <a:rPr lang="en" sz="3200"/>
              <a:t>Reduced Error</a:t>
            </a:r>
            <a:endParaRPr sz="3200"/>
          </a:p>
        </p:txBody>
      </p:sp>
      <p:sp>
        <p:nvSpPr>
          <p:cNvPr id="585" name="Google Shape;585;p43"/>
          <p:cNvSpPr txBox="1"/>
          <p:nvPr>
            <p:ph idx="1" type="subTitle"/>
          </p:nvPr>
        </p:nvSpPr>
        <p:spPr>
          <a:xfrm>
            <a:off x="2526000" y="1186875"/>
            <a:ext cx="4092000" cy="3831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000"/>
              <a:buNone/>
            </a:pPr>
            <a:r>
              <a:rPr lang="en"/>
              <a:t>Less Wrong predictions</a:t>
            </a:r>
            <a:endParaRPr/>
          </a:p>
        </p:txBody>
      </p:sp>
      <p:sp>
        <p:nvSpPr>
          <p:cNvPr id="586" name="Google Shape;586;p43"/>
          <p:cNvSpPr txBox="1"/>
          <p:nvPr>
            <p:ph idx="3" type="subTitle"/>
          </p:nvPr>
        </p:nvSpPr>
        <p:spPr>
          <a:xfrm>
            <a:off x="2526000" y="2573275"/>
            <a:ext cx="4092000" cy="3831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000"/>
              <a:buNone/>
            </a:pPr>
            <a:r>
              <a:rPr lang="en"/>
              <a:t>Matching Target </a:t>
            </a:r>
            <a:r>
              <a:rPr lang="en"/>
              <a:t>Variance</a:t>
            </a:r>
            <a:endParaRPr/>
          </a:p>
        </p:txBody>
      </p:sp>
      <p:sp>
        <p:nvSpPr>
          <p:cNvPr id="587" name="Google Shape;587;p43"/>
          <p:cNvSpPr txBox="1"/>
          <p:nvPr>
            <p:ph idx="4" type="title"/>
          </p:nvPr>
        </p:nvSpPr>
        <p:spPr>
          <a:xfrm>
            <a:off x="1763613" y="3249650"/>
            <a:ext cx="5616900" cy="8613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0000"/>
              <a:buNone/>
            </a:pPr>
            <a:r>
              <a:rPr lang="en" sz="3200"/>
              <a:t>Increased Popularity</a:t>
            </a:r>
            <a:endParaRPr sz="3200"/>
          </a:p>
        </p:txBody>
      </p:sp>
      <p:sp>
        <p:nvSpPr>
          <p:cNvPr id="588" name="Google Shape;588;p43"/>
          <p:cNvSpPr txBox="1"/>
          <p:nvPr>
            <p:ph idx="5" type="subTitle"/>
          </p:nvPr>
        </p:nvSpPr>
        <p:spPr>
          <a:xfrm>
            <a:off x="2526000" y="4015525"/>
            <a:ext cx="4092000" cy="3831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000"/>
              <a:buNone/>
            </a:pPr>
            <a:r>
              <a:rPr lang="en"/>
              <a:t>Attracts More Audience</a:t>
            </a:r>
            <a:endParaRPr/>
          </a:p>
        </p:txBody>
      </p:sp>
      <p:sp>
        <p:nvSpPr>
          <p:cNvPr id="589" name="Google Shape;589;p43"/>
          <p:cNvSpPr/>
          <p:nvPr/>
        </p:nvSpPr>
        <p:spPr>
          <a:xfrm>
            <a:off x="1244250" y="428500"/>
            <a:ext cx="722700" cy="12624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0" name="Google Shape;590;p43"/>
          <p:cNvSpPr/>
          <p:nvPr/>
        </p:nvSpPr>
        <p:spPr>
          <a:xfrm rot="5400000">
            <a:off x="1464875" y="917050"/>
            <a:ext cx="321300" cy="2778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578"/>
                                        </p:tgtEl>
                                        <p:attrNameLst>
                                          <p:attrName>style.visibility</p:attrName>
                                        </p:attrNameLst>
                                      </p:cBhvr>
                                      <p:to>
                                        <p:strVal val="visible"/>
                                      </p:to>
                                    </p:set>
                                    <p:animEffect filter="fade" transition="in">
                                      <p:cBhvr>
                                        <p:cTn dur="1000"/>
                                        <p:tgtEl>
                                          <p:spTgt spid="578"/>
                                        </p:tgtEl>
                                      </p:cBhvr>
                                    </p:animEffect>
                                  </p:childTnLst>
                                </p:cTn>
                              </p:par>
                              <p:par>
                                <p:cTn fill="hold" nodeType="withEffect" presetClass="entr" presetID="10" presetSubtype="0">
                                  <p:stCondLst>
                                    <p:cond delay="0"/>
                                  </p:stCondLst>
                                  <p:childTnLst>
                                    <p:set>
                                      <p:cBhvr>
                                        <p:cTn dur="1" fill="hold">
                                          <p:stCondLst>
                                            <p:cond delay="0"/>
                                          </p:stCondLst>
                                        </p:cTn>
                                        <p:tgtEl>
                                          <p:spTgt spid="581"/>
                                        </p:tgtEl>
                                        <p:attrNameLst>
                                          <p:attrName>style.visibility</p:attrName>
                                        </p:attrNameLst>
                                      </p:cBhvr>
                                      <p:to>
                                        <p:strVal val="visible"/>
                                      </p:to>
                                    </p:set>
                                    <p:animEffect filter="fade" transition="in">
                                      <p:cBhvr>
                                        <p:cTn dur="1000"/>
                                        <p:tgtEl>
                                          <p:spTgt spid="581"/>
                                        </p:tgtEl>
                                      </p:cBhvr>
                                    </p:animEffect>
                                  </p:childTnLst>
                                </p:cTn>
                              </p:par>
                              <p:par>
                                <p:cTn fill="hold" nodeType="withEffect" presetClass="entr" presetID="10" presetSubtype="0">
                                  <p:stCondLst>
                                    <p:cond delay="0"/>
                                  </p:stCondLst>
                                  <p:childTnLst>
                                    <p:set>
                                      <p:cBhvr>
                                        <p:cTn dur="1" fill="hold">
                                          <p:stCondLst>
                                            <p:cond delay="0"/>
                                          </p:stCondLst>
                                        </p:cTn>
                                        <p:tgtEl>
                                          <p:spTgt spid="590"/>
                                        </p:tgtEl>
                                        <p:attrNameLst>
                                          <p:attrName>style.visibility</p:attrName>
                                        </p:attrNameLst>
                                      </p:cBhvr>
                                      <p:to>
                                        <p:strVal val="visible"/>
                                      </p:to>
                                    </p:set>
                                    <p:animEffect filter="fade" transition="in">
                                      <p:cBhvr>
                                        <p:cTn dur="1700"/>
                                        <p:tgtEl>
                                          <p:spTgt spid="59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4" name="Shape 594"/>
        <p:cNvGrpSpPr/>
        <p:nvPr/>
      </p:nvGrpSpPr>
      <p:grpSpPr>
        <a:xfrm>
          <a:off x="0" y="0"/>
          <a:ext cx="0" cy="0"/>
          <a:chOff x="0" y="0"/>
          <a:chExt cx="0" cy="0"/>
        </a:xfrm>
      </p:grpSpPr>
      <p:sp>
        <p:nvSpPr>
          <p:cNvPr id="595" name="Google Shape;595;p44"/>
          <p:cNvSpPr/>
          <p:nvPr/>
        </p:nvSpPr>
        <p:spPr>
          <a:xfrm>
            <a:off x="3083500" y="458750"/>
            <a:ext cx="6060600" cy="5427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6" name="Google Shape;596;p44"/>
          <p:cNvSpPr txBox="1"/>
          <p:nvPr>
            <p:ph type="title"/>
          </p:nvPr>
        </p:nvSpPr>
        <p:spPr>
          <a:xfrm>
            <a:off x="3315875" y="445025"/>
            <a:ext cx="5111400" cy="5727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2600"/>
              <a:buNone/>
            </a:pPr>
            <a:r>
              <a:rPr lang="en"/>
              <a:t>Top 5 Features</a:t>
            </a:r>
            <a:endParaRPr/>
          </a:p>
        </p:txBody>
      </p:sp>
      <p:sp>
        <p:nvSpPr>
          <p:cNvPr id="597" name="Google Shape;597;p44"/>
          <p:cNvSpPr txBox="1"/>
          <p:nvPr/>
        </p:nvSpPr>
        <p:spPr>
          <a:xfrm>
            <a:off x="1495625" y="1099173"/>
            <a:ext cx="1394100" cy="2754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400"/>
              <a:buFont typeface="Arial"/>
              <a:buNone/>
            </a:pPr>
            <a:r>
              <a:rPr lang="en" sz="900">
                <a:solidFill>
                  <a:schemeClr val="dk1"/>
                </a:solidFill>
                <a:latin typeface="Poppins Light"/>
                <a:ea typeface="Poppins Light"/>
                <a:cs typeface="Poppins Light"/>
                <a:sym typeface="Poppins Light"/>
              </a:rPr>
              <a:t>kw_max_avg</a:t>
            </a:r>
            <a:endParaRPr b="0" i="0" sz="900" u="none" cap="none" strike="noStrike">
              <a:solidFill>
                <a:schemeClr val="dk1"/>
              </a:solidFill>
              <a:latin typeface="Poppins Light"/>
              <a:ea typeface="Poppins Light"/>
              <a:cs typeface="Poppins Light"/>
              <a:sym typeface="Poppins Light"/>
            </a:endParaRPr>
          </a:p>
        </p:txBody>
      </p:sp>
      <p:sp>
        <p:nvSpPr>
          <p:cNvPr id="598" name="Google Shape;598;p44"/>
          <p:cNvSpPr txBox="1"/>
          <p:nvPr/>
        </p:nvSpPr>
        <p:spPr>
          <a:xfrm>
            <a:off x="1015500" y="1822125"/>
            <a:ext cx="1874400" cy="4800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400"/>
              <a:buFont typeface="Arial"/>
              <a:buNone/>
            </a:pPr>
            <a:r>
              <a:rPr lang="en" sz="900">
                <a:solidFill>
                  <a:schemeClr val="dk1"/>
                </a:solidFill>
                <a:latin typeface="Poppins Light"/>
                <a:ea typeface="Poppins Light"/>
                <a:cs typeface="Poppins Light"/>
                <a:sym typeface="Poppins Light"/>
              </a:rPr>
              <a:t>self_reference_avg_shares</a:t>
            </a:r>
            <a:endParaRPr b="0" i="0" sz="900" u="none" cap="none" strike="noStrike">
              <a:solidFill>
                <a:schemeClr val="dk1"/>
              </a:solidFill>
              <a:latin typeface="Poppins Light"/>
              <a:ea typeface="Poppins Light"/>
              <a:cs typeface="Poppins Light"/>
              <a:sym typeface="Poppins Light"/>
            </a:endParaRPr>
          </a:p>
        </p:txBody>
      </p:sp>
      <p:grpSp>
        <p:nvGrpSpPr>
          <p:cNvPr id="599" name="Google Shape;599;p44"/>
          <p:cNvGrpSpPr/>
          <p:nvPr/>
        </p:nvGrpSpPr>
        <p:grpSpPr>
          <a:xfrm>
            <a:off x="3083488" y="1271025"/>
            <a:ext cx="5445046" cy="3075300"/>
            <a:chOff x="233350" y="949250"/>
            <a:chExt cx="7137300" cy="3802300"/>
          </a:xfrm>
        </p:grpSpPr>
        <p:sp>
          <p:nvSpPr>
            <p:cNvPr id="600" name="Google Shape;600;p44"/>
            <p:cNvSpPr/>
            <p:nvPr/>
          </p:nvSpPr>
          <p:spPr>
            <a:xfrm>
              <a:off x="4428450" y="2808675"/>
              <a:ext cx="1478900" cy="330100"/>
            </a:xfrm>
            <a:custGeom>
              <a:rect b="b" l="l" r="r" t="t"/>
              <a:pathLst>
                <a:path extrusionOk="0" h="13204" w="59156">
                  <a:moveTo>
                    <a:pt x="1" y="0"/>
                  </a:moveTo>
                  <a:lnTo>
                    <a:pt x="1" y="0"/>
                  </a:lnTo>
                  <a:close/>
                  <a:moveTo>
                    <a:pt x="59155" y="13203"/>
                  </a:move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1" name="Google Shape;601;p44"/>
            <p:cNvSpPr/>
            <p:nvPr/>
          </p:nvSpPr>
          <p:spPr>
            <a:xfrm>
              <a:off x="2909400" y="1076125"/>
              <a:ext cx="4118650" cy="3109225"/>
            </a:xfrm>
            <a:custGeom>
              <a:rect b="b" l="l" r="r" t="t"/>
              <a:pathLst>
                <a:path extrusionOk="0" h="124369" w="164746">
                  <a:moveTo>
                    <a:pt x="49520" y="11070"/>
                  </a:moveTo>
                  <a:cubicBezTo>
                    <a:pt x="49737" y="11070"/>
                    <a:pt x="49861" y="11136"/>
                    <a:pt x="49875" y="11358"/>
                  </a:cubicBezTo>
                  <a:cubicBezTo>
                    <a:pt x="49875" y="11575"/>
                    <a:pt x="49818" y="11698"/>
                    <a:pt x="49684" y="11698"/>
                  </a:cubicBezTo>
                  <a:cubicBezTo>
                    <a:pt x="49636" y="11698"/>
                    <a:pt x="49580" y="11683"/>
                    <a:pt x="49512" y="11651"/>
                  </a:cubicBezTo>
                  <a:cubicBezTo>
                    <a:pt x="49305" y="11565"/>
                    <a:pt x="49115" y="11444"/>
                    <a:pt x="48925" y="11323"/>
                  </a:cubicBezTo>
                  <a:lnTo>
                    <a:pt x="49339" y="11081"/>
                  </a:lnTo>
                  <a:cubicBezTo>
                    <a:pt x="49405" y="11074"/>
                    <a:pt x="49465" y="11070"/>
                    <a:pt x="49520" y="11070"/>
                  </a:cubicBezTo>
                  <a:close/>
                  <a:moveTo>
                    <a:pt x="46983" y="11081"/>
                  </a:moveTo>
                  <a:cubicBezTo>
                    <a:pt x="47014" y="11081"/>
                    <a:pt x="47051" y="11087"/>
                    <a:pt x="47093" y="11098"/>
                  </a:cubicBezTo>
                  <a:cubicBezTo>
                    <a:pt x="47369" y="11185"/>
                    <a:pt x="47870" y="11168"/>
                    <a:pt x="47767" y="11686"/>
                  </a:cubicBezTo>
                  <a:cubicBezTo>
                    <a:pt x="47732" y="11893"/>
                    <a:pt x="47888" y="12274"/>
                    <a:pt x="47490" y="12343"/>
                  </a:cubicBezTo>
                  <a:cubicBezTo>
                    <a:pt x="47110" y="12222"/>
                    <a:pt x="46834" y="11893"/>
                    <a:pt x="46799" y="11496"/>
                  </a:cubicBezTo>
                  <a:cubicBezTo>
                    <a:pt x="46784" y="11302"/>
                    <a:pt x="46782" y="11081"/>
                    <a:pt x="46983" y="11081"/>
                  </a:cubicBezTo>
                  <a:close/>
                  <a:moveTo>
                    <a:pt x="38158" y="11530"/>
                  </a:moveTo>
                  <a:cubicBezTo>
                    <a:pt x="38279" y="11530"/>
                    <a:pt x="38417" y="11703"/>
                    <a:pt x="38642" y="11876"/>
                  </a:cubicBezTo>
                  <a:cubicBezTo>
                    <a:pt x="38366" y="12118"/>
                    <a:pt x="38089" y="12360"/>
                    <a:pt x="37778" y="12585"/>
                  </a:cubicBezTo>
                  <a:cubicBezTo>
                    <a:pt x="35549" y="13967"/>
                    <a:pt x="35514" y="15903"/>
                    <a:pt x="37692" y="17268"/>
                  </a:cubicBezTo>
                  <a:cubicBezTo>
                    <a:pt x="38003" y="17458"/>
                    <a:pt x="38227" y="17631"/>
                    <a:pt x="38158" y="18080"/>
                  </a:cubicBezTo>
                  <a:cubicBezTo>
                    <a:pt x="38106" y="18529"/>
                    <a:pt x="37951" y="18599"/>
                    <a:pt x="37553" y="18737"/>
                  </a:cubicBezTo>
                  <a:cubicBezTo>
                    <a:pt x="36568" y="19117"/>
                    <a:pt x="36309" y="19981"/>
                    <a:pt x="36378" y="20949"/>
                  </a:cubicBezTo>
                  <a:cubicBezTo>
                    <a:pt x="36427" y="21679"/>
                    <a:pt x="36279" y="22143"/>
                    <a:pt x="35819" y="22143"/>
                  </a:cubicBezTo>
                  <a:cubicBezTo>
                    <a:pt x="35625" y="22143"/>
                    <a:pt x="35377" y="22061"/>
                    <a:pt x="35065" y="21882"/>
                  </a:cubicBezTo>
                  <a:cubicBezTo>
                    <a:pt x="34913" y="21798"/>
                    <a:pt x="34745" y="21754"/>
                    <a:pt x="34578" y="21754"/>
                  </a:cubicBezTo>
                  <a:cubicBezTo>
                    <a:pt x="34403" y="21754"/>
                    <a:pt x="34230" y="21802"/>
                    <a:pt x="34080" y="21899"/>
                  </a:cubicBezTo>
                  <a:cubicBezTo>
                    <a:pt x="33134" y="22372"/>
                    <a:pt x="32094" y="22613"/>
                    <a:pt x="31041" y="22613"/>
                  </a:cubicBezTo>
                  <a:cubicBezTo>
                    <a:pt x="30747" y="22613"/>
                    <a:pt x="30451" y="22594"/>
                    <a:pt x="30157" y="22556"/>
                  </a:cubicBezTo>
                  <a:cubicBezTo>
                    <a:pt x="29915" y="22521"/>
                    <a:pt x="29759" y="22608"/>
                    <a:pt x="29829" y="22262"/>
                  </a:cubicBezTo>
                  <a:lnTo>
                    <a:pt x="29829" y="22262"/>
                  </a:lnTo>
                  <a:lnTo>
                    <a:pt x="29829" y="22279"/>
                  </a:lnTo>
                  <a:cubicBezTo>
                    <a:pt x="29898" y="21986"/>
                    <a:pt x="29984" y="21882"/>
                    <a:pt x="30364" y="21830"/>
                  </a:cubicBezTo>
                  <a:cubicBezTo>
                    <a:pt x="31505" y="21675"/>
                    <a:pt x="32836" y="21467"/>
                    <a:pt x="33354" y="20361"/>
                  </a:cubicBezTo>
                  <a:cubicBezTo>
                    <a:pt x="33821" y="19342"/>
                    <a:pt x="33872" y="18184"/>
                    <a:pt x="34927" y="17458"/>
                  </a:cubicBezTo>
                  <a:cubicBezTo>
                    <a:pt x="35238" y="17216"/>
                    <a:pt x="34978" y="16836"/>
                    <a:pt x="34667" y="16594"/>
                  </a:cubicBezTo>
                  <a:cubicBezTo>
                    <a:pt x="33216" y="15436"/>
                    <a:pt x="33907" y="14572"/>
                    <a:pt x="35099" y="13846"/>
                  </a:cubicBezTo>
                  <a:cubicBezTo>
                    <a:pt x="35860" y="13380"/>
                    <a:pt x="36724" y="13086"/>
                    <a:pt x="37018" y="12066"/>
                  </a:cubicBezTo>
                  <a:cubicBezTo>
                    <a:pt x="37156" y="11582"/>
                    <a:pt x="37709" y="11548"/>
                    <a:pt x="38158" y="11530"/>
                  </a:cubicBezTo>
                  <a:close/>
                  <a:moveTo>
                    <a:pt x="46802" y="32066"/>
                  </a:moveTo>
                  <a:cubicBezTo>
                    <a:pt x="47245" y="32066"/>
                    <a:pt x="47720" y="32469"/>
                    <a:pt x="47888" y="33080"/>
                  </a:cubicBezTo>
                  <a:cubicBezTo>
                    <a:pt x="48059" y="33754"/>
                    <a:pt x="48393" y="34225"/>
                    <a:pt x="48918" y="34225"/>
                  </a:cubicBezTo>
                  <a:cubicBezTo>
                    <a:pt x="49080" y="34225"/>
                    <a:pt x="49261" y="34181"/>
                    <a:pt x="49460" y="34083"/>
                  </a:cubicBezTo>
                  <a:cubicBezTo>
                    <a:pt x="50103" y="33764"/>
                    <a:pt x="50701" y="33627"/>
                    <a:pt x="51269" y="33627"/>
                  </a:cubicBezTo>
                  <a:cubicBezTo>
                    <a:pt x="52489" y="33627"/>
                    <a:pt x="53566" y="34260"/>
                    <a:pt x="54628" y="35085"/>
                  </a:cubicBezTo>
                  <a:cubicBezTo>
                    <a:pt x="54818" y="35223"/>
                    <a:pt x="55008" y="35396"/>
                    <a:pt x="55163" y="35586"/>
                  </a:cubicBezTo>
                  <a:cubicBezTo>
                    <a:pt x="55543" y="36053"/>
                    <a:pt x="56684" y="36070"/>
                    <a:pt x="56321" y="36917"/>
                  </a:cubicBezTo>
                  <a:lnTo>
                    <a:pt x="56321" y="36934"/>
                  </a:lnTo>
                  <a:cubicBezTo>
                    <a:pt x="56149" y="37350"/>
                    <a:pt x="55751" y="37415"/>
                    <a:pt x="55318" y="37415"/>
                  </a:cubicBezTo>
                  <a:cubicBezTo>
                    <a:pt x="55122" y="37415"/>
                    <a:pt x="54919" y="37401"/>
                    <a:pt x="54727" y="37401"/>
                  </a:cubicBezTo>
                  <a:cubicBezTo>
                    <a:pt x="54620" y="37401"/>
                    <a:pt x="54517" y="37405"/>
                    <a:pt x="54420" y="37418"/>
                  </a:cubicBezTo>
                  <a:cubicBezTo>
                    <a:pt x="54278" y="37432"/>
                    <a:pt x="54136" y="37440"/>
                    <a:pt x="53995" y="37440"/>
                  </a:cubicBezTo>
                  <a:cubicBezTo>
                    <a:pt x="53292" y="37440"/>
                    <a:pt x="52602" y="37262"/>
                    <a:pt x="51983" y="36917"/>
                  </a:cubicBezTo>
                  <a:cubicBezTo>
                    <a:pt x="51332" y="36539"/>
                    <a:pt x="50680" y="36418"/>
                    <a:pt x="50028" y="36418"/>
                  </a:cubicBezTo>
                  <a:cubicBezTo>
                    <a:pt x="48867" y="36418"/>
                    <a:pt x="47706" y="36802"/>
                    <a:pt x="46545" y="36802"/>
                  </a:cubicBezTo>
                  <a:cubicBezTo>
                    <a:pt x="46302" y="36802"/>
                    <a:pt x="46058" y="36785"/>
                    <a:pt x="45814" y="36744"/>
                  </a:cubicBezTo>
                  <a:cubicBezTo>
                    <a:pt x="44881" y="36588"/>
                    <a:pt x="44552" y="36105"/>
                    <a:pt x="44673" y="35241"/>
                  </a:cubicBezTo>
                  <a:cubicBezTo>
                    <a:pt x="44846" y="34083"/>
                    <a:pt x="45537" y="33115"/>
                    <a:pt x="46263" y="32320"/>
                  </a:cubicBezTo>
                  <a:cubicBezTo>
                    <a:pt x="46417" y="32145"/>
                    <a:pt x="46607" y="32066"/>
                    <a:pt x="46802" y="32066"/>
                  </a:cubicBezTo>
                  <a:close/>
                  <a:moveTo>
                    <a:pt x="64554" y="31370"/>
                  </a:moveTo>
                  <a:cubicBezTo>
                    <a:pt x="64860" y="31370"/>
                    <a:pt x="65185" y="31437"/>
                    <a:pt x="65532" y="31594"/>
                  </a:cubicBezTo>
                  <a:cubicBezTo>
                    <a:pt x="65878" y="31767"/>
                    <a:pt x="65930" y="32251"/>
                    <a:pt x="65636" y="32493"/>
                  </a:cubicBezTo>
                  <a:cubicBezTo>
                    <a:pt x="64063" y="34065"/>
                    <a:pt x="64184" y="35085"/>
                    <a:pt x="65895" y="36588"/>
                  </a:cubicBezTo>
                  <a:cubicBezTo>
                    <a:pt x="67243" y="37815"/>
                    <a:pt x="67762" y="39544"/>
                    <a:pt x="68211" y="41237"/>
                  </a:cubicBezTo>
                  <a:cubicBezTo>
                    <a:pt x="68364" y="41802"/>
                    <a:pt x="68057" y="41990"/>
                    <a:pt x="67435" y="41990"/>
                  </a:cubicBezTo>
                  <a:cubicBezTo>
                    <a:pt x="67353" y="41990"/>
                    <a:pt x="67266" y="41986"/>
                    <a:pt x="67174" y="41980"/>
                  </a:cubicBezTo>
                  <a:cubicBezTo>
                    <a:pt x="66517" y="41064"/>
                    <a:pt x="64271" y="41825"/>
                    <a:pt x="64547" y="39146"/>
                  </a:cubicBezTo>
                  <a:lnTo>
                    <a:pt x="64547" y="39146"/>
                  </a:lnTo>
                  <a:lnTo>
                    <a:pt x="64547" y="39181"/>
                  </a:lnTo>
                  <a:cubicBezTo>
                    <a:pt x="64685" y="37885"/>
                    <a:pt x="63113" y="36295"/>
                    <a:pt x="62076" y="35050"/>
                  </a:cubicBezTo>
                  <a:cubicBezTo>
                    <a:pt x="61281" y="34100"/>
                    <a:pt x="61385" y="33288"/>
                    <a:pt x="62076" y="32683"/>
                  </a:cubicBezTo>
                  <a:cubicBezTo>
                    <a:pt x="62786" y="32052"/>
                    <a:pt x="63577" y="31370"/>
                    <a:pt x="64554" y="31370"/>
                  </a:cubicBezTo>
                  <a:close/>
                  <a:moveTo>
                    <a:pt x="30705" y="33465"/>
                  </a:moveTo>
                  <a:cubicBezTo>
                    <a:pt x="30874" y="33465"/>
                    <a:pt x="31043" y="33637"/>
                    <a:pt x="31090" y="33720"/>
                  </a:cubicBezTo>
                  <a:cubicBezTo>
                    <a:pt x="31920" y="35120"/>
                    <a:pt x="33579" y="35258"/>
                    <a:pt x="34719" y="36226"/>
                  </a:cubicBezTo>
                  <a:cubicBezTo>
                    <a:pt x="36205" y="37487"/>
                    <a:pt x="36275" y="39354"/>
                    <a:pt x="37191" y="40822"/>
                  </a:cubicBezTo>
                  <a:cubicBezTo>
                    <a:pt x="37484" y="41289"/>
                    <a:pt x="37571" y="41980"/>
                    <a:pt x="37968" y="42274"/>
                  </a:cubicBezTo>
                  <a:cubicBezTo>
                    <a:pt x="38403" y="42594"/>
                    <a:pt x="39075" y="43217"/>
                    <a:pt x="39556" y="43217"/>
                  </a:cubicBezTo>
                  <a:cubicBezTo>
                    <a:pt x="39725" y="43217"/>
                    <a:pt x="39870" y="43141"/>
                    <a:pt x="39973" y="42948"/>
                  </a:cubicBezTo>
                  <a:cubicBezTo>
                    <a:pt x="40336" y="42274"/>
                    <a:pt x="41234" y="41289"/>
                    <a:pt x="40543" y="40183"/>
                  </a:cubicBezTo>
                  <a:cubicBezTo>
                    <a:pt x="40301" y="39803"/>
                    <a:pt x="39610" y="39215"/>
                    <a:pt x="40284" y="38904"/>
                  </a:cubicBezTo>
                  <a:cubicBezTo>
                    <a:pt x="40592" y="38765"/>
                    <a:pt x="41024" y="38302"/>
                    <a:pt x="41439" y="38302"/>
                  </a:cubicBezTo>
                  <a:cubicBezTo>
                    <a:pt x="41746" y="38302"/>
                    <a:pt x="42043" y="38557"/>
                    <a:pt x="42271" y="39388"/>
                  </a:cubicBezTo>
                  <a:cubicBezTo>
                    <a:pt x="42782" y="41200"/>
                    <a:pt x="43748" y="43327"/>
                    <a:pt x="46038" y="43327"/>
                  </a:cubicBezTo>
                  <a:cubicBezTo>
                    <a:pt x="46150" y="43327"/>
                    <a:pt x="46266" y="43321"/>
                    <a:pt x="46384" y="43311"/>
                  </a:cubicBezTo>
                  <a:cubicBezTo>
                    <a:pt x="46463" y="43304"/>
                    <a:pt x="46542" y="43300"/>
                    <a:pt x="46620" y="43300"/>
                  </a:cubicBezTo>
                  <a:cubicBezTo>
                    <a:pt x="47585" y="43300"/>
                    <a:pt x="48526" y="43802"/>
                    <a:pt x="49487" y="43802"/>
                  </a:cubicBezTo>
                  <a:cubicBezTo>
                    <a:pt x="49955" y="43802"/>
                    <a:pt x="50429" y="43683"/>
                    <a:pt x="50912" y="43328"/>
                  </a:cubicBezTo>
                  <a:cubicBezTo>
                    <a:pt x="51106" y="43191"/>
                    <a:pt x="51242" y="43135"/>
                    <a:pt x="51336" y="43135"/>
                  </a:cubicBezTo>
                  <a:cubicBezTo>
                    <a:pt x="51643" y="43135"/>
                    <a:pt x="51508" y="43736"/>
                    <a:pt x="51534" y="44054"/>
                  </a:cubicBezTo>
                  <a:cubicBezTo>
                    <a:pt x="51845" y="45488"/>
                    <a:pt x="50843" y="46629"/>
                    <a:pt x="50618" y="47942"/>
                  </a:cubicBezTo>
                  <a:cubicBezTo>
                    <a:pt x="50585" y="48144"/>
                    <a:pt x="50240" y="48444"/>
                    <a:pt x="50046" y="48444"/>
                  </a:cubicBezTo>
                  <a:cubicBezTo>
                    <a:pt x="50041" y="48444"/>
                    <a:pt x="50036" y="48444"/>
                    <a:pt x="50031" y="48444"/>
                  </a:cubicBezTo>
                  <a:cubicBezTo>
                    <a:pt x="49523" y="48389"/>
                    <a:pt x="49010" y="48372"/>
                    <a:pt x="48494" y="48372"/>
                  </a:cubicBezTo>
                  <a:cubicBezTo>
                    <a:pt x="47534" y="48372"/>
                    <a:pt x="46564" y="48433"/>
                    <a:pt x="45600" y="48433"/>
                  </a:cubicBezTo>
                  <a:cubicBezTo>
                    <a:pt x="43779" y="48433"/>
                    <a:pt x="41984" y="48215"/>
                    <a:pt x="40336" y="46957"/>
                  </a:cubicBezTo>
                  <a:cubicBezTo>
                    <a:pt x="40033" y="46726"/>
                    <a:pt x="39675" y="46623"/>
                    <a:pt x="39308" y="46623"/>
                  </a:cubicBezTo>
                  <a:cubicBezTo>
                    <a:pt x="38250" y="46623"/>
                    <a:pt x="37116" y="47478"/>
                    <a:pt x="37000" y="48582"/>
                  </a:cubicBezTo>
                  <a:cubicBezTo>
                    <a:pt x="36972" y="48947"/>
                    <a:pt x="36796" y="49426"/>
                    <a:pt x="36527" y="49426"/>
                  </a:cubicBezTo>
                  <a:cubicBezTo>
                    <a:pt x="36465" y="49426"/>
                    <a:pt x="36398" y="49400"/>
                    <a:pt x="36326" y="49342"/>
                  </a:cubicBezTo>
                  <a:cubicBezTo>
                    <a:pt x="35376" y="48582"/>
                    <a:pt x="34045" y="48772"/>
                    <a:pt x="33147" y="47752"/>
                  </a:cubicBezTo>
                  <a:cubicBezTo>
                    <a:pt x="32334" y="46819"/>
                    <a:pt x="30900" y="46785"/>
                    <a:pt x="29673" y="46525"/>
                  </a:cubicBezTo>
                  <a:cubicBezTo>
                    <a:pt x="28913" y="46370"/>
                    <a:pt x="27807" y="46422"/>
                    <a:pt x="28567" y="44953"/>
                  </a:cubicBezTo>
                  <a:cubicBezTo>
                    <a:pt x="28982" y="44158"/>
                    <a:pt x="29034" y="43000"/>
                    <a:pt x="28515" y="42257"/>
                  </a:cubicBezTo>
                  <a:cubicBezTo>
                    <a:pt x="28230" y="41853"/>
                    <a:pt x="27848" y="41722"/>
                    <a:pt x="27412" y="41722"/>
                  </a:cubicBezTo>
                  <a:cubicBezTo>
                    <a:pt x="27028" y="41722"/>
                    <a:pt x="26602" y="41823"/>
                    <a:pt x="26165" y="41928"/>
                  </a:cubicBezTo>
                  <a:cubicBezTo>
                    <a:pt x="25497" y="42091"/>
                    <a:pt x="24818" y="42128"/>
                    <a:pt x="24133" y="42128"/>
                  </a:cubicBezTo>
                  <a:cubicBezTo>
                    <a:pt x="23569" y="42128"/>
                    <a:pt x="23001" y="42103"/>
                    <a:pt x="22432" y="42103"/>
                  </a:cubicBezTo>
                  <a:cubicBezTo>
                    <a:pt x="21707" y="42103"/>
                    <a:pt x="20980" y="42143"/>
                    <a:pt x="20255" y="42326"/>
                  </a:cubicBezTo>
                  <a:cubicBezTo>
                    <a:pt x="19287" y="42585"/>
                    <a:pt x="18319" y="42862"/>
                    <a:pt x="17559" y="43380"/>
                  </a:cubicBezTo>
                  <a:cubicBezTo>
                    <a:pt x="17082" y="43705"/>
                    <a:pt x="16613" y="43798"/>
                    <a:pt x="16149" y="43798"/>
                  </a:cubicBezTo>
                  <a:cubicBezTo>
                    <a:pt x="15538" y="43798"/>
                    <a:pt x="14935" y="43638"/>
                    <a:pt x="14326" y="43638"/>
                  </a:cubicBezTo>
                  <a:cubicBezTo>
                    <a:pt x="14292" y="43638"/>
                    <a:pt x="14258" y="43638"/>
                    <a:pt x="14223" y="43639"/>
                  </a:cubicBezTo>
                  <a:cubicBezTo>
                    <a:pt x="14120" y="43622"/>
                    <a:pt x="14016" y="43570"/>
                    <a:pt x="13930" y="43466"/>
                  </a:cubicBezTo>
                  <a:cubicBezTo>
                    <a:pt x="14043" y="43169"/>
                    <a:pt x="14308" y="43115"/>
                    <a:pt x="14562" y="43115"/>
                  </a:cubicBezTo>
                  <a:cubicBezTo>
                    <a:pt x="14617" y="43115"/>
                    <a:pt x="14672" y="43118"/>
                    <a:pt x="14725" y="43121"/>
                  </a:cubicBezTo>
                  <a:cubicBezTo>
                    <a:pt x="14838" y="43129"/>
                    <a:pt x="14949" y="43134"/>
                    <a:pt x="15058" y="43134"/>
                  </a:cubicBezTo>
                  <a:cubicBezTo>
                    <a:pt x="16723" y="43134"/>
                    <a:pt x="17967" y="42165"/>
                    <a:pt x="18388" y="40771"/>
                  </a:cubicBezTo>
                  <a:cubicBezTo>
                    <a:pt x="18976" y="38921"/>
                    <a:pt x="20808" y="38282"/>
                    <a:pt x="21482" y="37090"/>
                  </a:cubicBezTo>
                  <a:cubicBezTo>
                    <a:pt x="22174" y="35865"/>
                    <a:pt x="22770" y="35535"/>
                    <a:pt x="23579" y="35535"/>
                  </a:cubicBezTo>
                  <a:cubicBezTo>
                    <a:pt x="23899" y="35535"/>
                    <a:pt x="24254" y="35587"/>
                    <a:pt x="24661" y="35655"/>
                  </a:cubicBezTo>
                  <a:cubicBezTo>
                    <a:pt x="24682" y="35658"/>
                    <a:pt x="24703" y="35660"/>
                    <a:pt x="24725" y="35660"/>
                  </a:cubicBezTo>
                  <a:cubicBezTo>
                    <a:pt x="25065" y="35660"/>
                    <a:pt x="25513" y="35293"/>
                    <a:pt x="25854" y="35033"/>
                  </a:cubicBezTo>
                  <a:cubicBezTo>
                    <a:pt x="26267" y="34730"/>
                    <a:pt x="26584" y="34570"/>
                    <a:pt x="26849" y="34570"/>
                  </a:cubicBezTo>
                  <a:cubicBezTo>
                    <a:pt x="27249" y="34570"/>
                    <a:pt x="27529" y="34935"/>
                    <a:pt x="27841" y="35724"/>
                  </a:cubicBezTo>
                  <a:cubicBezTo>
                    <a:pt x="28325" y="36969"/>
                    <a:pt x="29742" y="37574"/>
                    <a:pt x="30952" y="38161"/>
                  </a:cubicBezTo>
                  <a:cubicBezTo>
                    <a:pt x="31712" y="38524"/>
                    <a:pt x="32732" y="38852"/>
                    <a:pt x="32680" y="39716"/>
                  </a:cubicBezTo>
                  <a:cubicBezTo>
                    <a:pt x="32594" y="40753"/>
                    <a:pt x="31488" y="40546"/>
                    <a:pt x="30710" y="40615"/>
                  </a:cubicBezTo>
                  <a:cubicBezTo>
                    <a:pt x="30312" y="40650"/>
                    <a:pt x="29794" y="40598"/>
                    <a:pt x="29673" y="41134"/>
                  </a:cubicBezTo>
                  <a:cubicBezTo>
                    <a:pt x="29552" y="41669"/>
                    <a:pt x="30036" y="41825"/>
                    <a:pt x="30382" y="42032"/>
                  </a:cubicBezTo>
                  <a:cubicBezTo>
                    <a:pt x="30898" y="42336"/>
                    <a:pt x="31474" y="42934"/>
                    <a:pt x="32011" y="42934"/>
                  </a:cubicBezTo>
                  <a:cubicBezTo>
                    <a:pt x="32175" y="42934"/>
                    <a:pt x="32336" y="42878"/>
                    <a:pt x="32490" y="42741"/>
                  </a:cubicBezTo>
                  <a:cubicBezTo>
                    <a:pt x="33354" y="41963"/>
                    <a:pt x="33890" y="40788"/>
                    <a:pt x="34512" y="39751"/>
                  </a:cubicBezTo>
                  <a:cubicBezTo>
                    <a:pt x="34586" y="39617"/>
                    <a:pt x="34289" y="39329"/>
                    <a:pt x="34602" y="39329"/>
                  </a:cubicBezTo>
                  <a:cubicBezTo>
                    <a:pt x="34653" y="39329"/>
                    <a:pt x="34719" y="39337"/>
                    <a:pt x="34806" y="39354"/>
                  </a:cubicBezTo>
                  <a:cubicBezTo>
                    <a:pt x="34890" y="39373"/>
                    <a:pt x="34965" y="39381"/>
                    <a:pt x="35031" y="39381"/>
                  </a:cubicBezTo>
                  <a:cubicBezTo>
                    <a:pt x="35567" y="39381"/>
                    <a:pt x="35557" y="38814"/>
                    <a:pt x="35341" y="38507"/>
                  </a:cubicBezTo>
                  <a:cubicBezTo>
                    <a:pt x="34806" y="37781"/>
                    <a:pt x="34546" y="36658"/>
                    <a:pt x="33561" y="36468"/>
                  </a:cubicBezTo>
                  <a:cubicBezTo>
                    <a:pt x="32248" y="36208"/>
                    <a:pt x="31591" y="35206"/>
                    <a:pt x="30727" y="34411"/>
                  </a:cubicBezTo>
                  <a:cubicBezTo>
                    <a:pt x="30468" y="34169"/>
                    <a:pt x="30278" y="33910"/>
                    <a:pt x="30485" y="33599"/>
                  </a:cubicBezTo>
                  <a:cubicBezTo>
                    <a:pt x="30551" y="33501"/>
                    <a:pt x="30628" y="33465"/>
                    <a:pt x="30705" y="33465"/>
                  </a:cubicBezTo>
                  <a:close/>
                  <a:moveTo>
                    <a:pt x="65829" y="50622"/>
                  </a:moveTo>
                  <a:cubicBezTo>
                    <a:pt x="66138" y="50622"/>
                    <a:pt x="66376" y="50877"/>
                    <a:pt x="66569" y="51209"/>
                  </a:cubicBezTo>
                  <a:cubicBezTo>
                    <a:pt x="67601" y="52923"/>
                    <a:pt x="68767" y="54401"/>
                    <a:pt x="70703" y="54401"/>
                  </a:cubicBezTo>
                  <a:cubicBezTo>
                    <a:pt x="71167" y="54401"/>
                    <a:pt x="71676" y="54316"/>
                    <a:pt x="72237" y="54129"/>
                  </a:cubicBezTo>
                  <a:cubicBezTo>
                    <a:pt x="72263" y="54119"/>
                    <a:pt x="72291" y="54114"/>
                    <a:pt x="72320" y="54114"/>
                  </a:cubicBezTo>
                  <a:cubicBezTo>
                    <a:pt x="72487" y="54114"/>
                    <a:pt x="72701" y="54260"/>
                    <a:pt x="72877" y="54319"/>
                  </a:cubicBezTo>
                  <a:cubicBezTo>
                    <a:pt x="72687" y="54406"/>
                    <a:pt x="72514" y="54527"/>
                    <a:pt x="72358" y="54665"/>
                  </a:cubicBezTo>
                  <a:lnTo>
                    <a:pt x="72358" y="54682"/>
                  </a:lnTo>
                  <a:cubicBezTo>
                    <a:pt x="71675" y="55659"/>
                    <a:pt x="71022" y="56681"/>
                    <a:pt x="69648" y="56681"/>
                  </a:cubicBezTo>
                  <a:cubicBezTo>
                    <a:pt x="69564" y="56681"/>
                    <a:pt x="69476" y="56678"/>
                    <a:pt x="69386" y="56669"/>
                  </a:cubicBezTo>
                  <a:cubicBezTo>
                    <a:pt x="69196" y="56600"/>
                    <a:pt x="68850" y="56549"/>
                    <a:pt x="68850" y="56445"/>
                  </a:cubicBezTo>
                  <a:cubicBezTo>
                    <a:pt x="68660" y="54216"/>
                    <a:pt x="66258" y="53559"/>
                    <a:pt x="65532" y="51727"/>
                  </a:cubicBezTo>
                  <a:cubicBezTo>
                    <a:pt x="65394" y="51381"/>
                    <a:pt x="64945" y="50932"/>
                    <a:pt x="65584" y="50673"/>
                  </a:cubicBezTo>
                  <a:cubicBezTo>
                    <a:pt x="65670" y="50638"/>
                    <a:pt x="65752" y="50622"/>
                    <a:pt x="65829" y="50622"/>
                  </a:cubicBezTo>
                  <a:close/>
                  <a:moveTo>
                    <a:pt x="50497" y="52695"/>
                  </a:moveTo>
                  <a:lnTo>
                    <a:pt x="50497" y="52695"/>
                  </a:lnTo>
                  <a:cubicBezTo>
                    <a:pt x="51016" y="52885"/>
                    <a:pt x="51863" y="52937"/>
                    <a:pt x="52001" y="53265"/>
                  </a:cubicBezTo>
                  <a:cubicBezTo>
                    <a:pt x="53055" y="55840"/>
                    <a:pt x="55734" y="57464"/>
                    <a:pt x="56114" y="60420"/>
                  </a:cubicBezTo>
                  <a:cubicBezTo>
                    <a:pt x="56252" y="61439"/>
                    <a:pt x="57323" y="61802"/>
                    <a:pt x="57859" y="62580"/>
                  </a:cubicBezTo>
                  <a:cubicBezTo>
                    <a:pt x="59294" y="64654"/>
                    <a:pt x="60106" y="66952"/>
                    <a:pt x="60763" y="69337"/>
                  </a:cubicBezTo>
                  <a:cubicBezTo>
                    <a:pt x="58533" y="67643"/>
                    <a:pt x="56615" y="65656"/>
                    <a:pt x="55336" y="63133"/>
                  </a:cubicBezTo>
                  <a:cubicBezTo>
                    <a:pt x="55198" y="62874"/>
                    <a:pt x="55008" y="62614"/>
                    <a:pt x="55008" y="62355"/>
                  </a:cubicBezTo>
                  <a:cubicBezTo>
                    <a:pt x="54990" y="58916"/>
                    <a:pt x="52139" y="56739"/>
                    <a:pt x="51189" y="53697"/>
                  </a:cubicBezTo>
                  <a:cubicBezTo>
                    <a:pt x="51085" y="53334"/>
                    <a:pt x="50739" y="53040"/>
                    <a:pt x="50497" y="52695"/>
                  </a:cubicBezTo>
                  <a:close/>
                  <a:moveTo>
                    <a:pt x="87976" y="1"/>
                  </a:moveTo>
                  <a:cubicBezTo>
                    <a:pt x="87018" y="1"/>
                    <a:pt x="85745" y="1010"/>
                    <a:pt x="84455" y="1127"/>
                  </a:cubicBezTo>
                  <a:cubicBezTo>
                    <a:pt x="83776" y="1176"/>
                    <a:pt x="83111" y="1512"/>
                    <a:pt x="82448" y="1512"/>
                  </a:cubicBezTo>
                  <a:cubicBezTo>
                    <a:pt x="82403" y="1512"/>
                    <a:pt x="82358" y="1511"/>
                    <a:pt x="82313" y="1507"/>
                  </a:cubicBezTo>
                  <a:cubicBezTo>
                    <a:pt x="82281" y="1506"/>
                    <a:pt x="82250" y="1506"/>
                    <a:pt x="82218" y="1506"/>
                  </a:cubicBezTo>
                  <a:cubicBezTo>
                    <a:pt x="80376" y="1506"/>
                    <a:pt x="79245" y="3375"/>
                    <a:pt x="77443" y="3375"/>
                  </a:cubicBezTo>
                  <a:cubicBezTo>
                    <a:pt x="77340" y="3375"/>
                    <a:pt x="77235" y="3369"/>
                    <a:pt x="77128" y="3356"/>
                  </a:cubicBezTo>
                  <a:cubicBezTo>
                    <a:pt x="77026" y="3344"/>
                    <a:pt x="76928" y="3335"/>
                    <a:pt x="76837" y="3335"/>
                  </a:cubicBezTo>
                  <a:cubicBezTo>
                    <a:pt x="76434" y="3335"/>
                    <a:pt x="76136" y="3491"/>
                    <a:pt x="75953" y="4082"/>
                  </a:cubicBezTo>
                  <a:cubicBezTo>
                    <a:pt x="75843" y="4459"/>
                    <a:pt x="75132" y="4980"/>
                    <a:pt x="74758" y="4980"/>
                  </a:cubicBezTo>
                  <a:cubicBezTo>
                    <a:pt x="74720" y="4980"/>
                    <a:pt x="74687" y="4974"/>
                    <a:pt x="74657" y="4964"/>
                  </a:cubicBezTo>
                  <a:cubicBezTo>
                    <a:pt x="73910" y="4715"/>
                    <a:pt x="73366" y="4590"/>
                    <a:pt x="73013" y="4590"/>
                  </a:cubicBezTo>
                  <a:cubicBezTo>
                    <a:pt x="72190" y="4590"/>
                    <a:pt x="72409" y="5268"/>
                    <a:pt x="73534" y="6623"/>
                  </a:cubicBezTo>
                  <a:cubicBezTo>
                    <a:pt x="73585" y="6692"/>
                    <a:pt x="73499" y="6882"/>
                    <a:pt x="73482" y="7003"/>
                  </a:cubicBezTo>
                  <a:cubicBezTo>
                    <a:pt x="73413" y="6968"/>
                    <a:pt x="73292" y="6951"/>
                    <a:pt x="73240" y="6882"/>
                  </a:cubicBezTo>
                  <a:cubicBezTo>
                    <a:pt x="72877" y="6381"/>
                    <a:pt x="72324" y="5914"/>
                    <a:pt x="72220" y="5344"/>
                  </a:cubicBezTo>
                  <a:cubicBezTo>
                    <a:pt x="72065" y="4531"/>
                    <a:pt x="71961" y="3840"/>
                    <a:pt x="71010" y="3650"/>
                  </a:cubicBezTo>
                  <a:cubicBezTo>
                    <a:pt x="70839" y="3615"/>
                    <a:pt x="70680" y="3599"/>
                    <a:pt x="70533" y="3599"/>
                  </a:cubicBezTo>
                  <a:cubicBezTo>
                    <a:pt x="69359" y="3599"/>
                    <a:pt x="68898" y="4626"/>
                    <a:pt x="68315" y="5517"/>
                  </a:cubicBezTo>
                  <a:cubicBezTo>
                    <a:pt x="67865" y="6208"/>
                    <a:pt x="68349" y="6536"/>
                    <a:pt x="68729" y="6934"/>
                  </a:cubicBezTo>
                  <a:cubicBezTo>
                    <a:pt x="68798" y="7003"/>
                    <a:pt x="68850" y="7089"/>
                    <a:pt x="68902" y="7176"/>
                  </a:cubicBezTo>
                  <a:cubicBezTo>
                    <a:pt x="68817" y="7188"/>
                    <a:pt x="68731" y="7200"/>
                    <a:pt x="68645" y="7200"/>
                  </a:cubicBezTo>
                  <a:cubicBezTo>
                    <a:pt x="68610" y="7200"/>
                    <a:pt x="68575" y="7198"/>
                    <a:pt x="68539" y="7193"/>
                  </a:cubicBezTo>
                  <a:cubicBezTo>
                    <a:pt x="67376" y="7024"/>
                    <a:pt x="66212" y="6691"/>
                    <a:pt x="65033" y="6691"/>
                  </a:cubicBezTo>
                  <a:cubicBezTo>
                    <a:pt x="65003" y="6691"/>
                    <a:pt x="64974" y="6691"/>
                    <a:pt x="64945" y="6692"/>
                  </a:cubicBezTo>
                  <a:cubicBezTo>
                    <a:pt x="64584" y="6692"/>
                    <a:pt x="63909" y="6196"/>
                    <a:pt x="63437" y="6196"/>
                  </a:cubicBezTo>
                  <a:cubicBezTo>
                    <a:pt x="63072" y="6196"/>
                    <a:pt x="62827" y="6492"/>
                    <a:pt x="62940" y="7538"/>
                  </a:cubicBezTo>
                  <a:cubicBezTo>
                    <a:pt x="62940" y="7608"/>
                    <a:pt x="62525" y="7711"/>
                    <a:pt x="62283" y="7798"/>
                  </a:cubicBezTo>
                  <a:cubicBezTo>
                    <a:pt x="61879" y="7955"/>
                    <a:pt x="61464" y="8005"/>
                    <a:pt x="61043" y="8005"/>
                  </a:cubicBezTo>
                  <a:cubicBezTo>
                    <a:pt x="60325" y="8005"/>
                    <a:pt x="59591" y="7860"/>
                    <a:pt x="58870" y="7860"/>
                  </a:cubicBezTo>
                  <a:cubicBezTo>
                    <a:pt x="58295" y="7860"/>
                    <a:pt x="57729" y="7952"/>
                    <a:pt x="57185" y="8282"/>
                  </a:cubicBezTo>
                  <a:cubicBezTo>
                    <a:pt x="56736" y="8610"/>
                    <a:pt x="56304" y="8938"/>
                    <a:pt x="55837" y="9267"/>
                  </a:cubicBezTo>
                  <a:cubicBezTo>
                    <a:pt x="55671" y="9381"/>
                    <a:pt x="55417" y="9527"/>
                    <a:pt x="55226" y="9527"/>
                  </a:cubicBezTo>
                  <a:cubicBezTo>
                    <a:pt x="55100" y="9527"/>
                    <a:pt x="55001" y="9463"/>
                    <a:pt x="54973" y="9284"/>
                  </a:cubicBezTo>
                  <a:cubicBezTo>
                    <a:pt x="54819" y="8258"/>
                    <a:pt x="54209" y="8003"/>
                    <a:pt x="53545" y="8003"/>
                  </a:cubicBezTo>
                  <a:cubicBezTo>
                    <a:pt x="53313" y="8003"/>
                    <a:pt x="53075" y="8034"/>
                    <a:pt x="52848" y="8074"/>
                  </a:cubicBezTo>
                  <a:cubicBezTo>
                    <a:pt x="51897" y="8264"/>
                    <a:pt x="52416" y="9232"/>
                    <a:pt x="52295" y="9854"/>
                  </a:cubicBezTo>
                  <a:cubicBezTo>
                    <a:pt x="52156" y="10615"/>
                    <a:pt x="51344" y="10096"/>
                    <a:pt x="50998" y="10545"/>
                  </a:cubicBezTo>
                  <a:cubicBezTo>
                    <a:pt x="50949" y="10609"/>
                    <a:pt x="50910" y="10635"/>
                    <a:pt x="50880" y="10635"/>
                  </a:cubicBezTo>
                  <a:cubicBezTo>
                    <a:pt x="50805" y="10635"/>
                    <a:pt x="50789" y="10469"/>
                    <a:pt x="50826" y="10321"/>
                  </a:cubicBezTo>
                  <a:cubicBezTo>
                    <a:pt x="51033" y="8990"/>
                    <a:pt x="50221" y="8541"/>
                    <a:pt x="49115" y="8161"/>
                  </a:cubicBezTo>
                  <a:cubicBezTo>
                    <a:pt x="46903" y="7400"/>
                    <a:pt x="44535" y="7176"/>
                    <a:pt x="42392" y="6070"/>
                  </a:cubicBezTo>
                  <a:cubicBezTo>
                    <a:pt x="41667" y="5697"/>
                    <a:pt x="40852" y="5536"/>
                    <a:pt x="40032" y="5536"/>
                  </a:cubicBezTo>
                  <a:cubicBezTo>
                    <a:pt x="39367" y="5536"/>
                    <a:pt x="38699" y="5642"/>
                    <a:pt x="38072" y="5828"/>
                  </a:cubicBezTo>
                  <a:cubicBezTo>
                    <a:pt x="36033" y="6432"/>
                    <a:pt x="33838" y="6502"/>
                    <a:pt x="31989" y="7642"/>
                  </a:cubicBezTo>
                  <a:cubicBezTo>
                    <a:pt x="31263" y="8074"/>
                    <a:pt x="29206" y="7296"/>
                    <a:pt x="30226" y="9457"/>
                  </a:cubicBezTo>
                  <a:cubicBezTo>
                    <a:pt x="30278" y="9578"/>
                    <a:pt x="29984" y="9854"/>
                    <a:pt x="29863" y="10079"/>
                  </a:cubicBezTo>
                  <a:cubicBezTo>
                    <a:pt x="28653" y="12412"/>
                    <a:pt x="26234" y="13224"/>
                    <a:pt x="24229" y="14555"/>
                  </a:cubicBezTo>
                  <a:cubicBezTo>
                    <a:pt x="22536" y="15661"/>
                    <a:pt x="23486" y="17112"/>
                    <a:pt x="24022" y="18236"/>
                  </a:cubicBezTo>
                  <a:cubicBezTo>
                    <a:pt x="24328" y="18880"/>
                    <a:pt x="24972" y="19241"/>
                    <a:pt x="25627" y="19241"/>
                  </a:cubicBezTo>
                  <a:cubicBezTo>
                    <a:pt x="26008" y="19241"/>
                    <a:pt x="26393" y="19119"/>
                    <a:pt x="26718" y="18858"/>
                  </a:cubicBezTo>
                  <a:cubicBezTo>
                    <a:pt x="27228" y="18470"/>
                    <a:pt x="27609" y="18306"/>
                    <a:pt x="27903" y="18306"/>
                  </a:cubicBezTo>
                  <a:cubicBezTo>
                    <a:pt x="28524" y="18306"/>
                    <a:pt x="28748" y="19042"/>
                    <a:pt x="28947" y="19946"/>
                  </a:cubicBezTo>
                  <a:cubicBezTo>
                    <a:pt x="28982" y="20223"/>
                    <a:pt x="28999" y="20499"/>
                    <a:pt x="28982" y="20776"/>
                  </a:cubicBezTo>
                  <a:cubicBezTo>
                    <a:pt x="28774" y="20551"/>
                    <a:pt x="28446" y="20396"/>
                    <a:pt x="28342" y="20119"/>
                  </a:cubicBezTo>
                  <a:cubicBezTo>
                    <a:pt x="28124" y="19474"/>
                    <a:pt x="27849" y="19234"/>
                    <a:pt x="27528" y="19234"/>
                  </a:cubicBezTo>
                  <a:cubicBezTo>
                    <a:pt x="27212" y="19234"/>
                    <a:pt x="26853" y="19465"/>
                    <a:pt x="26459" y="19774"/>
                  </a:cubicBezTo>
                  <a:cubicBezTo>
                    <a:pt x="25646" y="20379"/>
                    <a:pt x="25958" y="21260"/>
                    <a:pt x="26130" y="21899"/>
                  </a:cubicBezTo>
                  <a:cubicBezTo>
                    <a:pt x="26459" y="23092"/>
                    <a:pt x="25802" y="23420"/>
                    <a:pt x="24938" y="23627"/>
                  </a:cubicBezTo>
                  <a:cubicBezTo>
                    <a:pt x="23901" y="23852"/>
                    <a:pt x="23072" y="24267"/>
                    <a:pt x="22553" y="25269"/>
                  </a:cubicBezTo>
                  <a:cubicBezTo>
                    <a:pt x="22273" y="25790"/>
                    <a:pt x="21682" y="26043"/>
                    <a:pt x="21157" y="26043"/>
                  </a:cubicBezTo>
                  <a:cubicBezTo>
                    <a:pt x="21003" y="26043"/>
                    <a:pt x="20855" y="26021"/>
                    <a:pt x="20721" y="25978"/>
                  </a:cubicBezTo>
                  <a:cubicBezTo>
                    <a:pt x="20116" y="25788"/>
                    <a:pt x="20963" y="25390"/>
                    <a:pt x="20946" y="24993"/>
                  </a:cubicBezTo>
                  <a:cubicBezTo>
                    <a:pt x="20929" y="24543"/>
                    <a:pt x="20738" y="24129"/>
                    <a:pt x="20410" y="23835"/>
                  </a:cubicBezTo>
                  <a:cubicBezTo>
                    <a:pt x="19477" y="22798"/>
                    <a:pt x="18354" y="21709"/>
                    <a:pt x="18215" y="20327"/>
                  </a:cubicBezTo>
                  <a:cubicBezTo>
                    <a:pt x="18098" y="19205"/>
                    <a:pt x="17332" y="17921"/>
                    <a:pt x="16200" y="17921"/>
                  </a:cubicBezTo>
                  <a:cubicBezTo>
                    <a:pt x="16163" y="17921"/>
                    <a:pt x="16127" y="17922"/>
                    <a:pt x="16090" y="17925"/>
                  </a:cubicBezTo>
                  <a:cubicBezTo>
                    <a:pt x="15105" y="17976"/>
                    <a:pt x="14068" y="18391"/>
                    <a:pt x="13930" y="19221"/>
                  </a:cubicBezTo>
                  <a:cubicBezTo>
                    <a:pt x="13670" y="20430"/>
                    <a:pt x="14137" y="21709"/>
                    <a:pt x="15122" y="22470"/>
                  </a:cubicBezTo>
                  <a:cubicBezTo>
                    <a:pt x="15952" y="23109"/>
                    <a:pt x="15952" y="23161"/>
                    <a:pt x="15589" y="23489"/>
                  </a:cubicBezTo>
                  <a:cubicBezTo>
                    <a:pt x="14448" y="24526"/>
                    <a:pt x="14915" y="26116"/>
                    <a:pt x="14292" y="27377"/>
                  </a:cubicBezTo>
                  <a:cubicBezTo>
                    <a:pt x="14143" y="27687"/>
                    <a:pt x="14420" y="27822"/>
                    <a:pt x="14760" y="27822"/>
                  </a:cubicBezTo>
                  <a:cubicBezTo>
                    <a:pt x="14932" y="27822"/>
                    <a:pt x="15121" y="27787"/>
                    <a:pt x="15278" y="27723"/>
                  </a:cubicBezTo>
                  <a:cubicBezTo>
                    <a:pt x="16510" y="27249"/>
                    <a:pt x="17772" y="26919"/>
                    <a:pt x="19089" y="26919"/>
                  </a:cubicBezTo>
                  <a:cubicBezTo>
                    <a:pt x="19212" y="26919"/>
                    <a:pt x="19336" y="26922"/>
                    <a:pt x="19460" y="26928"/>
                  </a:cubicBezTo>
                  <a:lnTo>
                    <a:pt x="19874" y="26928"/>
                  </a:lnTo>
                  <a:cubicBezTo>
                    <a:pt x="19840" y="26997"/>
                    <a:pt x="19823" y="27136"/>
                    <a:pt x="19753" y="27153"/>
                  </a:cubicBezTo>
                  <a:cubicBezTo>
                    <a:pt x="18630" y="27585"/>
                    <a:pt x="17507" y="28138"/>
                    <a:pt x="16349" y="28414"/>
                  </a:cubicBezTo>
                  <a:cubicBezTo>
                    <a:pt x="15692" y="28570"/>
                    <a:pt x="14915" y="28432"/>
                    <a:pt x="14707" y="29209"/>
                  </a:cubicBezTo>
                  <a:cubicBezTo>
                    <a:pt x="14500" y="30004"/>
                    <a:pt x="15260" y="30194"/>
                    <a:pt x="15813" y="30505"/>
                  </a:cubicBezTo>
                  <a:cubicBezTo>
                    <a:pt x="17161" y="31318"/>
                    <a:pt x="17369" y="32493"/>
                    <a:pt x="16867" y="33910"/>
                  </a:cubicBezTo>
                  <a:cubicBezTo>
                    <a:pt x="16664" y="34503"/>
                    <a:pt x="16349" y="34660"/>
                    <a:pt x="15995" y="34660"/>
                  </a:cubicBezTo>
                  <a:cubicBezTo>
                    <a:pt x="15626" y="34660"/>
                    <a:pt x="15216" y="34489"/>
                    <a:pt x="14846" y="34463"/>
                  </a:cubicBezTo>
                  <a:cubicBezTo>
                    <a:pt x="13916" y="34396"/>
                    <a:pt x="12987" y="34203"/>
                    <a:pt x="12042" y="34203"/>
                  </a:cubicBezTo>
                  <a:cubicBezTo>
                    <a:pt x="12003" y="34203"/>
                    <a:pt x="11964" y="34203"/>
                    <a:pt x="11925" y="34204"/>
                  </a:cubicBezTo>
                  <a:cubicBezTo>
                    <a:pt x="10957" y="34221"/>
                    <a:pt x="9834" y="34446"/>
                    <a:pt x="9989" y="35759"/>
                  </a:cubicBezTo>
                  <a:cubicBezTo>
                    <a:pt x="10128" y="37072"/>
                    <a:pt x="9834" y="38196"/>
                    <a:pt x="9592" y="39440"/>
                  </a:cubicBezTo>
                  <a:cubicBezTo>
                    <a:pt x="9385" y="40425"/>
                    <a:pt x="8693" y="42136"/>
                    <a:pt x="10542" y="42464"/>
                  </a:cubicBezTo>
                  <a:cubicBezTo>
                    <a:pt x="12305" y="42758"/>
                    <a:pt x="12668" y="43173"/>
                    <a:pt x="11735" y="44693"/>
                  </a:cubicBezTo>
                  <a:cubicBezTo>
                    <a:pt x="11389" y="45298"/>
                    <a:pt x="10888" y="45817"/>
                    <a:pt x="10300" y="46180"/>
                  </a:cubicBezTo>
                  <a:cubicBezTo>
                    <a:pt x="9108" y="46871"/>
                    <a:pt x="8175" y="47752"/>
                    <a:pt x="8313" y="49342"/>
                  </a:cubicBezTo>
                  <a:cubicBezTo>
                    <a:pt x="8365" y="49964"/>
                    <a:pt x="8140" y="50707"/>
                    <a:pt x="7535" y="50967"/>
                  </a:cubicBezTo>
                  <a:cubicBezTo>
                    <a:pt x="5168" y="52021"/>
                    <a:pt x="3768" y="53991"/>
                    <a:pt x="2662" y="56168"/>
                  </a:cubicBezTo>
                  <a:cubicBezTo>
                    <a:pt x="1781" y="57931"/>
                    <a:pt x="122" y="59469"/>
                    <a:pt x="1279" y="61888"/>
                  </a:cubicBezTo>
                  <a:cubicBezTo>
                    <a:pt x="1936" y="63236"/>
                    <a:pt x="1573" y="64792"/>
                    <a:pt x="830" y="66209"/>
                  </a:cubicBezTo>
                  <a:cubicBezTo>
                    <a:pt x="1" y="67781"/>
                    <a:pt x="744" y="70477"/>
                    <a:pt x="2126" y="71687"/>
                  </a:cubicBezTo>
                  <a:cubicBezTo>
                    <a:pt x="2420" y="71946"/>
                    <a:pt x="2662" y="72240"/>
                    <a:pt x="2818" y="72586"/>
                  </a:cubicBezTo>
                  <a:cubicBezTo>
                    <a:pt x="4027" y="75040"/>
                    <a:pt x="5462" y="77303"/>
                    <a:pt x="7881" y="78755"/>
                  </a:cubicBezTo>
                  <a:cubicBezTo>
                    <a:pt x="8455" y="79100"/>
                    <a:pt x="9053" y="79742"/>
                    <a:pt x="9645" y="79742"/>
                  </a:cubicBezTo>
                  <a:cubicBezTo>
                    <a:pt x="9766" y="79742"/>
                    <a:pt x="9887" y="79715"/>
                    <a:pt x="10007" y="79654"/>
                  </a:cubicBezTo>
                  <a:cubicBezTo>
                    <a:pt x="12824" y="78254"/>
                    <a:pt x="16142" y="79844"/>
                    <a:pt x="18889" y="77874"/>
                  </a:cubicBezTo>
                  <a:cubicBezTo>
                    <a:pt x="19326" y="77562"/>
                    <a:pt x="19938" y="77352"/>
                    <a:pt x="20558" y="77352"/>
                  </a:cubicBezTo>
                  <a:cubicBezTo>
                    <a:pt x="21313" y="77352"/>
                    <a:pt x="22079" y="77663"/>
                    <a:pt x="22553" y="78479"/>
                  </a:cubicBezTo>
                  <a:cubicBezTo>
                    <a:pt x="23034" y="79313"/>
                    <a:pt x="23538" y="79650"/>
                    <a:pt x="24283" y="79650"/>
                  </a:cubicBezTo>
                  <a:cubicBezTo>
                    <a:pt x="24448" y="79650"/>
                    <a:pt x="24626" y="79633"/>
                    <a:pt x="24817" y="79602"/>
                  </a:cubicBezTo>
                  <a:cubicBezTo>
                    <a:pt x="24994" y="79574"/>
                    <a:pt x="25161" y="79561"/>
                    <a:pt x="25317" y="79561"/>
                  </a:cubicBezTo>
                  <a:cubicBezTo>
                    <a:pt x="26715" y="79561"/>
                    <a:pt x="27271" y="80640"/>
                    <a:pt x="26960" y="82194"/>
                  </a:cubicBezTo>
                  <a:cubicBezTo>
                    <a:pt x="26683" y="83611"/>
                    <a:pt x="25750" y="85218"/>
                    <a:pt x="26545" y="86480"/>
                  </a:cubicBezTo>
                  <a:cubicBezTo>
                    <a:pt x="27461" y="87966"/>
                    <a:pt x="28515" y="89400"/>
                    <a:pt x="29206" y="90973"/>
                  </a:cubicBezTo>
                  <a:cubicBezTo>
                    <a:pt x="30416" y="93721"/>
                    <a:pt x="31298" y="96641"/>
                    <a:pt x="29777" y="99631"/>
                  </a:cubicBezTo>
                  <a:cubicBezTo>
                    <a:pt x="28809" y="101515"/>
                    <a:pt x="28619" y="103502"/>
                    <a:pt x="29535" y="105369"/>
                  </a:cubicBezTo>
                  <a:cubicBezTo>
                    <a:pt x="30503" y="107321"/>
                    <a:pt x="31228" y="109274"/>
                    <a:pt x="31488" y="111469"/>
                  </a:cubicBezTo>
                  <a:cubicBezTo>
                    <a:pt x="31712" y="113456"/>
                    <a:pt x="31695" y="115599"/>
                    <a:pt x="33371" y="117172"/>
                  </a:cubicBezTo>
                  <a:cubicBezTo>
                    <a:pt x="34322" y="118088"/>
                    <a:pt x="34581" y="119436"/>
                    <a:pt x="35013" y="120645"/>
                  </a:cubicBezTo>
                  <a:cubicBezTo>
                    <a:pt x="35393" y="121717"/>
                    <a:pt x="34546" y="123065"/>
                    <a:pt x="35843" y="123998"/>
                  </a:cubicBezTo>
                  <a:cubicBezTo>
                    <a:pt x="36206" y="124270"/>
                    <a:pt x="36549" y="124368"/>
                    <a:pt x="36881" y="124368"/>
                  </a:cubicBezTo>
                  <a:cubicBezTo>
                    <a:pt x="37735" y="124368"/>
                    <a:pt x="38515" y="123721"/>
                    <a:pt x="39372" y="123721"/>
                  </a:cubicBezTo>
                  <a:cubicBezTo>
                    <a:pt x="39388" y="123721"/>
                    <a:pt x="39404" y="123721"/>
                    <a:pt x="39420" y="123721"/>
                  </a:cubicBezTo>
                  <a:cubicBezTo>
                    <a:pt x="39526" y="123724"/>
                    <a:pt x="39630" y="123725"/>
                    <a:pt x="39734" y="123725"/>
                  </a:cubicBezTo>
                  <a:cubicBezTo>
                    <a:pt x="44937" y="123725"/>
                    <a:pt x="47636" y="120353"/>
                    <a:pt x="49754" y="116100"/>
                  </a:cubicBezTo>
                  <a:cubicBezTo>
                    <a:pt x="50186" y="115236"/>
                    <a:pt x="49720" y="113957"/>
                    <a:pt x="50826" y="113508"/>
                  </a:cubicBezTo>
                  <a:cubicBezTo>
                    <a:pt x="52761" y="112713"/>
                    <a:pt x="53193" y="111175"/>
                    <a:pt x="52692" y="109499"/>
                  </a:cubicBezTo>
                  <a:cubicBezTo>
                    <a:pt x="51949" y="107028"/>
                    <a:pt x="53297" y="106112"/>
                    <a:pt x="55181" y="105282"/>
                  </a:cubicBezTo>
                  <a:cubicBezTo>
                    <a:pt x="57773" y="104107"/>
                    <a:pt x="59449" y="98370"/>
                    <a:pt x="57963" y="96071"/>
                  </a:cubicBezTo>
                  <a:cubicBezTo>
                    <a:pt x="56770" y="94239"/>
                    <a:pt x="57099" y="92217"/>
                    <a:pt x="57444" y="90316"/>
                  </a:cubicBezTo>
                  <a:cubicBezTo>
                    <a:pt x="57911" y="87621"/>
                    <a:pt x="59933" y="85823"/>
                    <a:pt x="61851" y="84164"/>
                  </a:cubicBezTo>
                  <a:cubicBezTo>
                    <a:pt x="65601" y="80915"/>
                    <a:pt x="68055" y="76992"/>
                    <a:pt x="69109" y="72171"/>
                  </a:cubicBezTo>
                  <a:cubicBezTo>
                    <a:pt x="69271" y="71459"/>
                    <a:pt x="69266" y="70656"/>
                    <a:pt x="68371" y="70656"/>
                  </a:cubicBezTo>
                  <a:cubicBezTo>
                    <a:pt x="68311" y="70656"/>
                    <a:pt x="68246" y="70660"/>
                    <a:pt x="68176" y="70667"/>
                  </a:cubicBezTo>
                  <a:cubicBezTo>
                    <a:pt x="67157" y="70788"/>
                    <a:pt x="66154" y="71151"/>
                    <a:pt x="65152" y="71462"/>
                  </a:cubicBezTo>
                  <a:cubicBezTo>
                    <a:pt x="63960" y="71826"/>
                    <a:pt x="63201" y="72060"/>
                    <a:pt x="62664" y="72060"/>
                  </a:cubicBezTo>
                  <a:cubicBezTo>
                    <a:pt x="61727" y="72060"/>
                    <a:pt x="61469" y="71346"/>
                    <a:pt x="60772" y="69363"/>
                  </a:cubicBezTo>
                  <a:lnTo>
                    <a:pt x="60772" y="69363"/>
                  </a:lnTo>
                  <a:cubicBezTo>
                    <a:pt x="61180" y="69747"/>
                    <a:pt x="61467" y="70422"/>
                    <a:pt x="62074" y="70422"/>
                  </a:cubicBezTo>
                  <a:cubicBezTo>
                    <a:pt x="62180" y="70422"/>
                    <a:pt x="62295" y="70402"/>
                    <a:pt x="62422" y="70356"/>
                  </a:cubicBezTo>
                  <a:cubicBezTo>
                    <a:pt x="63925" y="69769"/>
                    <a:pt x="65359" y="68957"/>
                    <a:pt x="66897" y="68455"/>
                  </a:cubicBezTo>
                  <a:cubicBezTo>
                    <a:pt x="68660" y="67868"/>
                    <a:pt x="69732" y="66209"/>
                    <a:pt x="71391" y="65639"/>
                  </a:cubicBezTo>
                  <a:cubicBezTo>
                    <a:pt x="73706" y="64844"/>
                    <a:pt x="76713" y="61716"/>
                    <a:pt x="76852" y="59383"/>
                  </a:cubicBezTo>
                  <a:cubicBezTo>
                    <a:pt x="76834" y="59072"/>
                    <a:pt x="76713" y="58778"/>
                    <a:pt x="76506" y="58553"/>
                  </a:cubicBezTo>
                  <a:cubicBezTo>
                    <a:pt x="75918" y="57810"/>
                    <a:pt x="75279" y="57153"/>
                    <a:pt x="74294" y="56894"/>
                  </a:cubicBezTo>
                  <a:cubicBezTo>
                    <a:pt x="73724" y="56739"/>
                    <a:pt x="73378" y="56151"/>
                    <a:pt x="73516" y="55581"/>
                  </a:cubicBezTo>
                  <a:cubicBezTo>
                    <a:pt x="73547" y="55481"/>
                    <a:pt x="73596" y="55443"/>
                    <a:pt x="73658" y="55443"/>
                  </a:cubicBezTo>
                  <a:cubicBezTo>
                    <a:pt x="73842" y="55443"/>
                    <a:pt x="74139" y="55775"/>
                    <a:pt x="74398" y="55788"/>
                  </a:cubicBezTo>
                  <a:cubicBezTo>
                    <a:pt x="75366" y="55855"/>
                    <a:pt x="76333" y="56083"/>
                    <a:pt x="77301" y="56083"/>
                  </a:cubicBezTo>
                  <a:cubicBezTo>
                    <a:pt x="77336" y="56083"/>
                    <a:pt x="77370" y="56083"/>
                    <a:pt x="77405" y="56082"/>
                  </a:cubicBezTo>
                  <a:cubicBezTo>
                    <a:pt x="77727" y="56077"/>
                    <a:pt x="78047" y="56073"/>
                    <a:pt x="78365" y="56073"/>
                  </a:cubicBezTo>
                  <a:cubicBezTo>
                    <a:pt x="81373" y="56073"/>
                    <a:pt x="84145" y="56432"/>
                    <a:pt x="85786" y="59746"/>
                  </a:cubicBezTo>
                  <a:cubicBezTo>
                    <a:pt x="86136" y="60461"/>
                    <a:pt x="86996" y="61297"/>
                    <a:pt x="88011" y="61297"/>
                  </a:cubicBezTo>
                  <a:cubicBezTo>
                    <a:pt x="88148" y="61297"/>
                    <a:pt x="88288" y="61282"/>
                    <a:pt x="88430" y="61249"/>
                  </a:cubicBezTo>
                  <a:cubicBezTo>
                    <a:pt x="88585" y="61214"/>
                    <a:pt x="88707" y="61197"/>
                    <a:pt x="88805" y="61197"/>
                  </a:cubicBezTo>
                  <a:cubicBezTo>
                    <a:pt x="89186" y="61197"/>
                    <a:pt x="89184" y="61451"/>
                    <a:pt x="89225" y="61837"/>
                  </a:cubicBezTo>
                  <a:cubicBezTo>
                    <a:pt x="89830" y="66554"/>
                    <a:pt x="91990" y="70685"/>
                    <a:pt x="94133" y="74832"/>
                  </a:cubicBezTo>
                  <a:cubicBezTo>
                    <a:pt x="94475" y="75487"/>
                    <a:pt x="94875" y="75911"/>
                    <a:pt x="95290" y="75911"/>
                  </a:cubicBezTo>
                  <a:cubicBezTo>
                    <a:pt x="95652" y="75911"/>
                    <a:pt x="96025" y="75588"/>
                    <a:pt x="96380" y="74815"/>
                  </a:cubicBezTo>
                  <a:cubicBezTo>
                    <a:pt x="96622" y="74297"/>
                    <a:pt x="97036" y="73847"/>
                    <a:pt x="97382" y="73381"/>
                  </a:cubicBezTo>
                  <a:lnTo>
                    <a:pt x="97538" y="73225"/>
                  </a:lnTo>
                  <a:cubicBezTo>
                    <a:pt x="98212" y="71618"/>
                    <a:pt x="98056" y="69993"/>
                    <a:pt x="97831" y="68317"/>
                  </a:cubicBezTo>
                  <a:cubicBezTo>
                    <a:pt x="97762" y="67833"/>
                    <a:pt x="97589" y="67211"/>
                    <a:pt x="98194" y="67073"/>
                  </a:cubicBezTo>
                  <a:cubicBezTo>
                    <a:pt x="99784" y="66693"/>
                    <a:pt x="100268" y="65258"/>
                    <a:pt x="101149" y="64187"/>
                  </a:cubicBezTo>
                  <a:cubicBezTo>
                    <a:pt x="102117" y="63029"/>
                    <a:pt x="103137" y="61629"/>
                    <a:pt x="104243" y="60903"/>
                  </a:cubicBezTo>
                  <a:cubicBezTo>
                    <a:pt x="104825" y="60515"/>
                    <a:pt x="105739" y="59942"/>
                    <a:pt x="106690" y="59942"/>
                  </a:cubicBezTo>
                  <a:cubicBezTo>
                    <a:pt x="107432" y="59942"/>
                    <a:pt x="108196" y="60292"/>
                    <a:pt x="108840" y="61353"/>
                  </a:cubicBezTo>
                  <a:cubicBezTo>
                    <a:pt x="109600" y="62632"/>
                    <a:pt x="110965" y="63565"/>
                    <a:pt x="111017" y="65258"/>
                  </a:cubicBezTo>
                  <a:cubicBezTo>
                    <a:pt x="111034" y="65777"/>
                    <a:pt x="110793" y="66433"/>
                    <a:pt x="111536" y="66693"/>
                  </a:cubicBezTo>
                  <a:cubicBezTo>
                    <a:pt x="111822" y="66788"/>
                    <a:pt x="112112" y="66862"/>
                    <a:pt x="112391" y="66862"/>
                  </a:cubicBezTo>
                  <a:cubicBezTo>
                    <a:pt x="112769" y="66862"/>
                    <a:pt x="113129" y="66727"/>
                    <a:pt x="113437" y="66330"/>
                  </a:cubicBezTo>
                  <a:cubicBezTo>
                    <a:pt x="113540" y="66205"/>
                    <a:pt x="113700" y="66031"/>
                    <a:pt x="113856" y="66031"/>
                  </a:cubicBezTo>
                  <a:cubicBezTo>
                    <a:pt x="113960" y="66031"/>
                    <a:pt x="114062" y="66109"/>
                    <a:pt x="114145" y="66330"/>
                  </a:cubicBezTo>
                  <a:cubicBezTo>
                    <a:pt x="114543" y="67470"/>
                    <a:pt x="114802" y="68663"/>
                    <a:pt x="115286" y="69769"/>
                  </a:cubicBezTo>
                  <a:cubicBezTo>
                    <a:pt x="116271" y="72033"/>
                    <a:pt x="114940" y="74677"/>
                    <a:pt x="116858" y="76871"/>
                  </a:cubicBezTo>
                  <a:cubicBezTo>
                    <a:pt x="118241" y="78461"/>
                    <a:pt x="118362" y="80915"/>
                    <a:pt x="119900" y="82540"/>
                  </a:cubicBezTo>
                  <a:cubicBezTo>
                    <a:pt x="120401" y="82799"/>
                    <a:pt x="120885" y="83058"/>
                    <a:pt x="121386" y="83300"/>
                  </a:cubicBezTo>
                  <a:cubicBezTo>
                    <a:pt x="121538" y="83368"/>
                    <a:pt x="121699" y="83403"/>
                    <a:pt x="121846" y="83403"/>
                  </a:cubicBezTo>
                  <a:cubicBezTo>
                    <a:pt x="122184" y="83403"/>
                    <a:pt x="122445" y="83219"/>
                    <a:pt x="122337" y="82834"/>
                  </a:cubicBezTo>
                  <a:cubicBezTo>
                    <a:pt x="121818" y="80915"/>
                    <a:pt x="121991" y="78790"/>
                    <a:pt x="119969" y="77355"/>
                  </a:cubicBezTo>
                  <a:cubicBezTo>
                    <a:pt x="118414" y="76249"/>
                    <a:pt x="117239" y="74521"/>
                    <a:pt x="117463" y="72378"/>
                  </a:cubicBezTo>
                  <a:cubicBezTo>
                    <a:pt x="117528" y="71821"/>
                    <a:pt x="116912" y="70437"/>
                    <a:pt x="117695" y="70437"/>
                  </a:cubicBezTo>
                  <a:cubicBezTo>
                    <a:pt x="117955" y="70437"/>
                    <a:pt x="118371" y="70590"/>
                    <a:pt x="119019" y="70979"/>
                  </a:cubicBezTo>
                  <a:cubicBezTo>
                    <a:pt x="120194" y="71704"/>
                    <a:pt x="121386" y="72655"/>
                    <a:pt x="121749" y="73605"/>
                  </a:cubicBezTo>
                  <a:cubicBezTo>
                    <a:pt x="122096" y="74553"/>
                    <a:pt x="122434" y="74868"/>
                    <a:pt x="122776" y="74868"/>
                  </a:cubicBezTo>
                  <a:cubicBezTo>
                    <a:pt x="123251" y="74868"/>
                    <a:pt x="123732" y="74261"/>
                    <a:pt x="124255" y="73899"/>
                  </a:cubicBezTo>
                  <a:cubicBezTo>
                    <a:pt x="124531" y="73709"/>
                    <a:pt x="124721" y="73363"/>
                    <a:pt x="125015" y="73208"/>
                  </a:cubicBezTo>
                  <a:cubicBezTo>
                    <a:pt x="126743" y="72292"/>
                    <a:pt x="127210" y="70961"/>
                    <a:pt x="126743" y="69043"/>
                  </a:cubicBezTo>
                  <a:cubicBezTo>
                    <a:pt x="126294" y="67159"/>
                    <a:pt x="125292" y="65725"/>
                    <a:pt x="123892" y="64533"/>
                  </a:cubicBezTo>
                  <a:cubicBezTo>
                    <a:pt x="122596" y="63409"/>
                    <a:pt x="122285" y="62459"/>
                    <a:pt x="123546" y="61059"/>
                  </a:cubicBezTo>
                  <a:cubicBezTo>
                    <a:pt x="123952" y="60621"/>
                    <a:pt x="124332" y="60388"/>
                    <a:pt x="124705" y="60388"/>
                  </a:cubicBezTo>
                  <a:cubicBezTo>
                    <a:pt x="124936" y="60388"/>
                    <a:pt x="125164" y="60477"/>
                    <a:pt x="125395" y="60661"/>
                  </a:cubicBezTo>
                  <a:cubicBezTo>
                    <a:pt x="126000" y="61145"/>
                    <a:pt x="125810" y="61750"/>
                    <a:pt x="125119" y="62234"/>
                  </a:cubicBezTo>
                  <a:cubicBezTo>
                    <a:pt x="124618" y="62580"/>
                    <a:pt x="124445" y="63219"/>
                    <a:pt x="125050" y="63651"/>
                  </a:cubicBezTo>
                  <a:cubicBezTo>
                    <a:pt x="125442" y="63952"/>
                    <a:pt x="125858" y="64171"/>
                    <a:pt x="126268" y="64171"/>
                  </a:cubicBezTo>
                  <a:cubicBezTo>
                    <a:pt x="126635" y="64171"/>
                    <a:pt x="126996" y="63996"/>
                    <a:pt x="127331" y="63547"/>
                  </a:cubicBezTo>
                  <a:cubicBezTo>
                    <a:pt x="127694" y="63046"/>
                    <a:pt x="128247" y="62407"/>
                    <a:pt x="127469" y="61940"/>
                  </a:cubicBezTo>
                  <a:cubicBezTo>
                    <a:pt x="126398" y="61318"/>
                    <a:pt x="127037" y="61042"/>
                    <a:pt x="127590" y="60696"/>
                  </a:cubicBezTo>
                  <a:cubicBezTo>
                    <a:pt x="130061" y="59210"/>
                    <a:pt x="133449" y="59106"/>
                    <a:pt x="134693" y="55788"/>
                  </a:cubicBezTo>
                  <a:cubicBezTo>
                    <a:pt x="135298" y="54146"/>
                    <a:pt x="136093" y="52591"/>
                    <a:pt x="135851" y="50725"/>
                  </a:cubicBezTo>
                  <a:cubicBezTo>
                    <a:pt x="135522" y="48288"/>
                    <a:pt x="133932" y="46629"/>
                    <a:pt x="132498" y="44918"/>
                  </a:cubicBezTo>
                  <a:cubicBezTo>
                    <a:pt x="131772" y="44054"/>
                    <a:pt x="131859" y="43622"/>
                    <a:pt x="132775" y="43173"/>
                  </a:cubicBezTo>
                  <a:cubicBezTo>
                    <a:pt x="133120" y="43017"/>
                    <a:pt x="133397" y="42793"/>
                    <a:pt x="133362" y="42378"/>
                  </a:cubicBezTo>
                  <a:cubicBezTo>
                    <a:pt x="133345" y="41980"/>
                    <a:pt x="133051" y="41635"/>
                    <a:pt x="132671" y="41548"/>
                  </a:cubicBezTo>
                  <a:cubicBezTo>
                    <a:pt x="132227" y="41462"/>
                    <a:pt x="131713" y="41297"/>
                    <a:pt x="131292" y="41297"/>
                  </a:cubicBezTo>
                  <a:cubicBezTo>
                    <a:pt x="131122" y="41297"/>
                    <a:pt x="130968" y="41323"/>
                    <a:pt x="130839" y="41393"/>
                  </a:cubicBezTo>
                  <a:cubicBezTo>
                    <a:pt x="130667" y="41486"/>
                    <a:pt x="130517" y="41524"/>
                    <a:pt x="130385" y="41524"/>
                  </a:cubicBezTo>
                  <a:cubicBezTo>
                    <a:pt x="129751" y="41524"/>
                    <a:pt x="129496" y="40648"/>
                    <a:pt x="128935" y="40648"/>
                  </a:cubicBezTo>
                  <a:cubicBezTo>
                    <a:pt x="128871" y="40648"/>
                    <a:pt x="128804" y="40659"/>
                    <a:pt x="128731" y="40684"/>
                  </a:cubicBezTo>
                  <a:cubicBezTo>
                    <a:pt x="129025" y="40425"/>
                    <a:pt x="129336" y="40166"/>
                    <a:pt x="129612" y="39889"/>
                  </a:cubicBezTo>
                  <a:cubicBezTo>
                    <a:pt x="129699" y="39786"/>
                    <a:pt x="129768" y="39647"/>
                    <a:pt x="129802" y="39509"/>
                  </a:cubicBezTo>
                  <a:cubicBezTo>
                    <a:pt x="129896" y="39229"/>
                    <a:pt x="130059" y="38963"/>
                    <a:pt x="130355" y="38963"/>
                  </a:cubicBezTo>
                  <a:cubicBezTo>
                    <a:pt x="130388" y="38963"/>
                    <a:pt x="130423" y="38966"/>
                    <a:pt x="130459" y="38973"/>
                  </a:cubicBezTo>
                  <a:cubicBezTo>
                    <a:pt x="130822" y="39025"/>
                    <a:pt x="130718" y="39405"/>
                    <a:pt x="130753" y="39665"/>
                  </a:cubicBezTo>
                  <a:cubicBezTo>
                    <a:pt x="130885" y="40368"/>
                    <a:pt x="131150" y="40680"/>
                    <a:pt x="131522" y="40680"/>
                  </a:cubicBezTo>
                  <a:cubicBezTo>
                    <a:pt x="131781" y="40680"/>
                    <a:pt x="132092" y="40529"/>
                    <a:pt x="132446" y="40252"/>
                  </a:cubicBezTo>
                  <a:cubicBezTo>
                    <a:pt x="132816" y="39963"/>
                    <a:pt x="133198" y="39825"/>
                    <a:pt x="133552" y="39825"/>
                  </a:cubicBezTo>
                  <a:cubicBezTo>
                    <a:pt x="134190" y="39825"/>
                    <a:pt x="134735" y="40276"/>
                    <a:pt x="134935" y="41099"/>
                  </a:cubicBezTo>
                  <a:cubicBezTo>
                    <a:pt x="135004" y="41410"/>
                    <a:pt x="135246" y="41911"/>
                    <a:pt x="135436" y="41928"/>
                  </a:cubicBezTo>
                  <a:cubicBezTo>
                    <a:pt x="136836" y="42067"/>
                    <a:pt x="137130" y="43259"/>
                    <a:pt x="137441" y="44192"/>
                  </a:cubicBezTo>
                  <a:cubicBezTo>
                    <a:pt x="137757" y="45176"/>
                    <a:pt x="138205" y="45491"/>
                    <a:pt x="138710" y="45491"/>
                  </a:cubicBezTo>
                  <a:cubicBezTo>
                    <a:pt x="139226" y="45491"/>
                    <a:pt x="139803" y="45163"/>
                    <a:pt x="140361" y="44884"/>
                  </a:cubicBezTo>
                  <a:cubicBezTo>
                    <a:pt x="141813" y="44175"/>
                    <a:pt x="140586" y="43363"/>
                    <a:pt x="140327" y="42654"/>
                  </a:cubicBezTo>
                  <a:cubicBezTo>
                    <a:pt x="140188" y="42188"/>
                    <a:pt x="139739" y="41773"/>
                    <a:pt x="139324" y="41479"/>
                  </a:cubicBezTo>
                  <a:cubicBezTo>
                    <a:pt x="137717" y="40356"/>
                    <a:pt x="137648" y="38921"/>
                    <a:pt x="138305" y="37245"/>
                  </a:cubicBezTo>
                  <a:cubicBezTo>
                    <a:pt x="138533" y="36644"/>
                    <a:pt x="138753" y="36160"/>
                    <a:pt x="139216" y="36160"/>
                  </a:cubicBezTo>
                  <a:cubicBezTo>
                    <a:pt x="139418" y="36160"/>
                    <a:pt x="139666" y="36252"/>
                    <a:pt x="139981" y="36468"/>
                  </a:cubicBezTo>
                  <a:cubicBezTo>
                    <a:pt x="140121" y="36569"/>
                    <a:pt x="140268" y="36617"/>
                    <a:pt x="140413" y="36617"/>
                  </a:cubicBezTo>
                  <a:cubicBezTo>
                    <a:pt x="140661" y="36617"/>
                    <a:pt x="140902" y="36477"/>
                    <a:pt x="141087" y="36226"/>
                  </a:cubicBezTo>
                  <a:cubicBezTo>
                    <a:pt x="142573" y="34255"/>
                    <a:pt x="142850" y="29797"/>
                    <a:pt x="141640" y="27706"/>
                  </a:cubicBezTo>
                  <a:cubicBezTo>
                    <a:pt x="141485" y="27447"/>
                    <a:pt x="141104" y="27187"/>
                    <a:pt x="141398" y="26807"/>
                  </a:cubicBezTo>
                  <a:lnTo>
                    <a:pt x="141398" y="26807"/>
                  </a:lnTo>
                  <a:cubicBezTo>
                    <a:pt x="141623" y="26997"/>
                    <a:pt x="141917" y="27153"/>
                    <a:pt x="142072" y="27395"/>
                  </a:cubicBezTo>
                  <a:cubicBezTo>
                    <a:pt x="142988" y="28812"/>
                    <a:pt x="143869" y="30229"/>
                    <a:pt x="144733" y="31663"/>
                  </a:cubicBezTo>
                  <a:cubicBezTo>
                    <a:pt x="144984" y="32062"/>
                    <a:pt x="145261" y="32460"/>
                    <a:pt x="145713" y="32460"/>
                  </a:cubicBezTo>
                  <a:cubicBezTo>
                    <a:pt x="145790" y="32460"/>
                    <a:pt x="145872" y="32449"/>
                    <a:pt x="145960" y="32424"/>
                  </a:cubicBezTo>
                  <a:cubicBezTo>
                    <a:pt x="146323" y="32320"/>
                    <a:pt x="146825" y="32043"/>
                    <a:pt x="146928" y="31750"/>
                  </a:cubicBezTo>
                  <a:cubicBezTo>
                    <a:pt x="147118" y="31197"/>
                    <a:pt x="146496" y="30972"/>
                    <a:pt x="146151" y="30644"/>
                  </a:cubicBezTo>
                  <a:cubicBezTo>
                    <a:pt x="145805" y="30298"/>
                    <a:pt x="144889" y="29935"/>
                    <a:pt x="145511" y="29348"/>
                  </a:cubicBezTo>
                  <a:cubicBezTo>
                    <a:pt x="146220" y="28674"/>
                    <a:pt x="145701" y="28363"/>
                    <a:pt x="145373" y="27982"/>
                  </a:cubicBezTo>
                  <a:cubicBezTo>
                    <a:pt x="144924" y="27464"/>
                    <a:pt x="144353" y="27049"/>
                    <a:pt x="143904" y="26513"/>
                  </a:cubicBezTo>
                  <a:cubicBezTo>
                    <a:pt x="142452" y="24803"/>
                    <a:pt x="140309" y="24008"/>
                    <a:pt x="138927" y="23455"/>
                  </a:cubicBezTo>
                  <a:cubicBezTo>
                    <a:pt x="137233" y="22781"/>
                    <a:pt x="135350" y="23368"/>
                    <a:pt x="133794" y="22349"/>
                  </a:cubicBezTo>
                  <a:cubicBezTo>
                    <a:pt x="133621" y="22228"/>
                    <a:pt x="133120" y="22141"/>
                    <a:pt x="133379" y="21934"/>
                  </a:cubicBezTo>
                  <a:cubicBezTo>
                    <a:pt x="134416" y="21156"/>
                    <a:pt x="134192" y="19843"/>
                    <a:pt x="134814" y="18910"/>
                  </a:cubicBezTo>
                  <a:cubicBezTo>
                    <a:pt x="135183" y="18357"/>
                    <a:pt x="137525" y="17996"/>
                    <a:pt x="139389" y="17996"/>
                  </a:cubicBezTo>
                  <a:cubicBezTo>
                    <a:pt x="140321" y="17996"/>
                    <a:pt x="141133" y="18086"/>
                    <a:pt x="141519" y="18287"/>
                  </a:cubicBezTo>
                  <a:cubicBezTo>
                    <a:pt x="141913" y="18491"/>
                    <a:pt x="142318" y="18567"/>
                    <a:pt x="142722" y="18567"/>
                  </a:cubicBezTo>
                  <a:cubicBezTo>
                    <a:pt x="143310" y="18567"/>
                    <a:pt x="143896" y="18407"/>
                    <a:pt x="144440" y="18253"/>
                  </a:cubicBezTo>
                  <a:cubicBezTo>
                    <a:pt x="145183" y="18028"/>
                    <a:pt x="144301" y="17320"/>
                    <a:pt x="144440" y="16905"/>
                  </a:cubicBezTo>
                  <a:cubicBezTo>
                    <a:pt x="144595" y="16473"/>
                    <a:pt x="144232" y="15764"/>
                    <a:pt x="144803" y="15626"/>
                  </a:cubicBezTo>
                  <a:cubicBezTo>
                    <a:pt x="144894" y="15602"/>
                    <a:pt x="144986" y="15590"/>
                    <a:pt x="145078" y="15590"/>
                  </a:cubicBezTo>
                  <a:cubicBezTo>
                    <a:pt x="145503" y="15590"/>
                    <a:pt x="145922" y="15838"/>
                    <a:pt x="146306" y="16179"/>
                  </a:cubicBezTo>
                  <a:cubicBezTo>
                    <a:pt x="146709" y="16532"/>
                    <a:pt x="147171" y="16997"/>
                    <a:pt x="147617" y="16997"/>
                  </a:cubicBezTo>
                  <a:cubicBezTo>
                    <a:pt x="147935" y="16997"/>
                    <a:pt x="148244" y="16760"/>
                    <a:pt x="148518" y="16075"/>
                  </a:cubicBezTo>
                  <a:cubicBezTo>
                    <a:pt x="148584" y="15900"/>
                    <a:pt x="148692" y="15801"/>
                    <a:pt x="148828" y="15801"/>
                  </a:cubicBezTo>
                  <a:cubicBezTo>
                    <a:pt x="148906" y="15801"/>
                    <a:pt x="148994" y="15833"/>
                    <a:pt x="149088" y="15903"/>
                  </a:cubicBezTo>
                  <a:cubicBezTo>
                    <a:pt x="149348" y="16110"/>
                    <a:pt x="149348" y="16335"/>
                    <a:pt x="149192" y="16646"/>
                  </a:cubicBezTo>
                  <a:cubicBezTo>
                    <a:pt x="148743" y="17596"/>
                    <a:pt x="147965" y="18547"/>
                    <a:pt x="147965" y="19497"/>
                  </a:cubicBezTo>
                  <a:cubicBezTo>
                    <a:pt x="147931" y="21122"/>
                    <a:pt x="148708" y="22677"/>
                    <a:pt x="150022" y="23627"/>
                  </a:cubicBezTo>
                  <a:cubicBezTo>
                    <a:pt x="151231" y="24561"/>
                    <a:pt x="152631" y="25269"/>
                    <a:pt x="153582" y="26513"/>
                  </a:cubicBezTo>
                  <a:cubicBezTo>
                    <a:pt x="153835" y="26852"/>
                    <a:pt x="154112" y="27339"/>
                    <a:pt x="154580" y="27339"/>
                  </a:cubicBezTo>
                  <a:cubicBezTo>
                    <a:pt x="154686" y="27339"/>
                    <a:pt x="154802" y="27314"/>
                    <a:pt x="154930" y="27257"/>
                  </a:cubicBezTo>
                  <a:cubicBezTo>
                    <a:pt x="155621" y="26928"/>
                    <a:pt x="155673" y="26271"/>
                    <a:pt x="155604" y="25615"/>
                  </a:cubicBezTo>
                  <a:cubicBezTo>
                    <a:pt x="155448" y="24025"/>
                    <a:pt x="155863" y="22435"/>
                    <a:pt x="154739" y="20845"/>
                  </a:cubicBezTo>
                  <a:cubicBezTo>
                    <a:pt x="154065" y="19877"/>
                    <a:pt x="153772" y="18823"/>
                    <a:pt x="152406" y="18737"/>
                  </a:cubicBezTo>
                  <a:cubicBezTo>
                    <a:pt x="152044" y="18720"/>
                    <a:pt x="151940" y="18478"/>
                    <a:pt x="151888" y="18201"/>
                  </a:cubicBezTo>
                  <a:cubicBezTo>
                    <a:pt x="151820" y="17931"/>
                    <a:pt x="151918" y="17578"/>
                    <a:pt x="152229" y="17578"/>
                  </a:cubicBezTo>
                  <a:cubicBezTo>
                    <a:pt x="152236" y="17578"/>
                    <a:pt x="152243" y="17579"/>
                    <a:pt x="152251" y="17579"/>
                  </a:cubicBezTo>
                  <a:cubicBezTo>
                    <a:pt x="152284" y="17581"/>
                    <a:pt x="152317" y="17582"/>
                    <a:pt x="152350" y="17582"/>
                  </a:cubicBezTo>
                  <a:cubicBezTo>
                    <a:pt x="153000" y="17582"/>
                    <a:pt x="153628" y="17254"/>
                    <a:pt x="154277" y="17254"/>
                  </a:cubicBezTo>
                  <a:cubicBezTo>
                    <a:pt x="154558" y="17254"/>
                    <a:pt x="154844" y="17316"/>
                    <a:pt x="155137" y="17493"/>
                  </a:cubicBezTo>
                  <a:cubicBezTo>
                    <a:pt x="155393" y="17649"/>
                    <a:pt x="155627" y="17726"/>
                    <a:pt x="155836" y="17726"/>
                  </a:cubicBezTo>
                  <a:cubicBezTo>
                    <a:pt x="156249" y="17726"/>
                    <a:pt x="156566" y="17427"/>
                    <a:pt x="156761" y="16853"/>
                  </a:cubicBezTo>
                  <a:cubicBezTo>
                    <a:pt x="157072" y="15920"/>
                    <a:pt x="157954" y="15505"/>
                    <a:pt x="158662" y="15039"/>
                  </a:cubicBezTo>
                  <a:cubicBezTo>
                    <a:pt x="158771" y="14969"/>
                    <a:pt x="158912" y="14953"/>
                    <a:pt x="159064" y="14953"/>
                  </a:cubicBezTo>
                  <a:cubicBezTo>
                    <a:pt x="159192" y="14953"/>
                    <a:pt x="159327" y="14964"/>
                    <a:pt x="159458" y="14964"/>
                  </a:cubicBezTo>
                  <a:cubicBezTo>
                    <a:pt x="159792" y="14964"/>
                    <a:pt x="160100" y="14892"/>
                    <a:pt x="160183" y="14382"/>
                  </a:cubicBezTo>
                  <a:cubicBezTo>
                    <a:pt x="160304" y="13501"/>
                    <a:pt x="159475" y="13310"/>
                    <a:pt x="158887" y="12965"/>
                  </a:cubicBezTo>
                  <a:cubicBezTo>
                    <a:pt x="158662" y="12827"/>
                    <a:pt x="158334" y="12550"/>
                    <a:pt x="158351" y="12395"/>
                  </a:cubicBezTo>
                  <a:cubicBezTo>
                    <a:pt x="158404" y="12154"/>
                    <a:pt x="158582" y="12097"/>
                    <a:pt x="158776" y="12097"/>
                  </a:cubicBezTo>
                  <a:cubicBezTo>
                    <a:pt x="158903" y="12097"/>
                    <a:pt x="159037" y="12122"/>
                    <a:pt x="159146" y="12135"/>
                  </a:cubicBezTo>
                  <a:cubicBezTo>
                    <a:pt x="160460" y="12308"/>
                    <a:pt x="161652" y="12999"/>
                    <a:pt x="163017" y="12999"/>
                  </a:cubicBezTo>
                  <a:cubicBezTo>
                    <a:pt x="163570" y="12999"/>
                    <a:pt x="163795" y="12913"/>
                    <a:pt x="164002" y="12274"/>
                  </a:cubicBezTo>
                  <a:cubicBezTo>
                    <a:pt x="164745" y="10182"/>
                    <a:pt x="163311" y="10010"/>
                    <a:pt x="161998" y="9923"/>
                  </a:cubicBezTo>
                  <a:cubicBezTo>
                    <a:pt x="160218" y="9820"/>
                    <a:pt x="158438" y="9543"/>
                    <a:pt x="156710" y="9076"/>
                  </a:cubicBezTo>
                  <a:cubicBezTo>
                    <a:pt x="153313" y="8169"/>
                    <a:pt x="149984" y="6872"/>
                    <a:pt x="146431" y="6872"/>
                  </a:cubicBezTo>
                  <a:cubicBezTo>
                    <a:pt x="145249" y="6872"/>
                    <a:pt x="144041" y="7016"/>
                    <a:pt x="142798" y="7366"/>
                  </a:cubicBezTo>
                  <a:cubicBezTo>
                    <a:pt x="142441" y="7468"/>
                    <a:pt x="142044" y="7507"/>
                    <a:pt x="141624" y="7507"/>
                  </a:cubicBezTo>
                  <a:cubicBezTo>
                    <a:pt x="140475" y="7507"/>
                    <a:pt x="139148" y="7211"/>
                    <a:pt x="137959" y="7072"/>
                  </a:cubicBezTo>
                  <a:cubicBezTo>
                    <a:pt x="135760" y="6810"/>
                    <a:pt x="133765" y="5577"/>
                    <a:pt x="131513" y="5577"/>
                  </a:cubicBezTo>
                  <a:cubicBezTo>
                    <a:pt x="131235" y="5577"/>
                    <a:pt x="130953" y="5596"/>
                    <a:pt x="130666" y="5637"/>
                  </a:cubicBezTo>
                  <a:cubicBezTo>
                    <a:pt x="130197" y="5701"/>
                    <a:pt x="129713" y="5752"/>
                    <a:pt x="129231" y="5752"/>
                  </a:cubicBezTo>
                  <a:cubicBezTo>
                    <a:pt x="128525" y="5752"/>
                    <a:pt x="127823" y="5641"/>
                    <a:pt x="127175" y="5292"/>
                  </a:cubicBezTo>
                  <a:cubicBezTo>
                    <a:pt x="124583" y="3857"/>
                    <a:pt x="121352" y="4808"/>
                    <a:pt x="118811" y="3097"/>
                  </a:cubicBezTo>
                  <a:cubicBezTo>
                    <a:pt x="118623" y="2965"/>
                    <a:pt x="118385" y="2894"/>
                    <a:pt x="118144" y="2894"/>
                  </a:cubicBezTo>
                  <a:cubicBezTo>
                    <a:pt x="117786" y="2894"/>
                    <a:pt x="117421" y="3050"/>
                    <a:pt x="117204" y="3391"/>
                  </a:cubicBezTo>
                  <a:cubicBezTo>
                    <a:pt x="116737" y="4117"/>
                    <a:pt x="117601" y="4134"/>
                    <a:pt x="117930" y="4462"/>
                  </a:cubicBezTo>
                  <a:cubicBezTo>
                    <a:pt x="118103" y="4670"/>
                    <a:pt x="118154" y="4946"/>
                    <a:pt x="118068" y="5188"/>
                  </a:cubicBezTo>
                  <a:cubicBezTo>
                    <a:pt x="117958" y="5398"/>
                    <a:pt x="116241" y="5510"/>
                    <a:pt x="114740" y="5510"/>
                  </a:cubicBezTo>
                  <a:cubicBezTo>
                    <a:pt x="113645" y="5510"/>
                    <a:pt x="112664" y="5450"/>
                    <a:pt x="112503" y="5326"/>
                  </a:cubicBezTo>
                  <a:cubicBezTo>
                    <a:pt x="111242" y="4410"/>
                    <a:pt x="109825" y="3719"/>
                    <a:pt x="108321" y="3287"/>
                  </a:cubicBezTo>
                  <a:cubicBezTo>
                    <a:pt x="108108" y="3224"/>
                    <a:pt x="107902" y="3198"/>
                    <a:pt x="107703" y="3198"/>
                  </a:cubicBezTo>
                  <a:cubicBezTo>
                    <a:pt x="106742" y="3198"/>
                    <a:pt x="105934" y="3807"/>
                    <a:pt x="105084" y="3807"/>
                  </a:cubicBezTo>
                  <a:cubicBezTo>
                    <a:pt x="105000" y="3807"/>
                    <a:pt x="104915" y="3801"/>
                    <a:pt x="104830" y="3788"/>
                  </a:cubicBezTo>
                  <a:cubicBezTo>
                    <a:pt x="102083" y="3391"/>
                    <a:pt x="99266" y="3909"/>
                    <a:pt x="96760" y="1559"/>
                  </a:cubicBezTo>
                  <a:cubicBezTo>
                    <a:pt x="95295" y="185"/>
                    <a:pt x="93272" y="50"/>
                    <a:pt x="91223" y="50"/>
                  </a:cubicBezTo>
                  <a:cubicBezTo>
                    <a:pt x="90718" y="50"/>
                    <a:pt x="90212" y="58"/>
                    <a:pt x="89713" y="58"/>
                  </a:cubicBezTo>
                  <a:cubicBezTo>
                    <a:pt x="89152" y="58"/>
                    <a:pt x="88600" y="48"/>
                    <a:pt x="88067" y="4"/>
                  </a:cubicBezTo>
                  <a:cubicBezTo>
                    <a:pt x="88037" y="2"/>
                    <a:pt x="88007" y="1"/>
                    <a:pt x="8797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2" name="Google Shape;602;p44"/>
            <p:cNvSpPr/>
            <p:nvPr/>
          </p:nvSpPr>
          <p:spPr>
            <a:xfrm>
              <a:off x="5913800" y="3523050"/>
              <a:ext cx="1109075" cy="813875"/>
            </a:xfrm>
            <a:custGeom>
              <a:rect b="b" l="l" r="r" t="t"/>
              <a:pathLst>
                <a:path extrusionOk="0" h="32555" w="44363">
                  <a:moveTo>
                    <a:pt x="28245" y="1"/>
                  </a:moveTo>
                  <a:cubicBezTo>
                    <a:pt x="27747" y="1"/>
                    <a:pt x="27602" y="373"/>
                    <a:pt x="27634" y="804"/>
                  </a:cubicBezTo>
                  <a:cubicBezTo>
                    <a:pt x="27737" y="2117"/>
                    <a:pt x="27979" y="3482"/>
                    <a:pt x="27996" y="4778"/>
                  </a:cubicBezTo>
                  <a:cubicBezTo>
                    <a:pt x="28014" y="5660"/>
                    <a:pt x="28567" y="7094"/>
                    <a:pt x="27634" y="7267"/>
                  </a:cubicBezTo>
                  <a:cubicBezTo>
                    <a:pt x="27521" y="7286"/>
                    <a:pt x="27406" y="7295"/>
                    <a:pt x="27290" y="7295"/>
                  </a:cubicBezTo>
                  <a:cubicBezTo>
                    <a:pt x="25431" y="7295"/>
                    <a:pt x="23230" y="4918"/>
                    <a:pt x="23555" y="3275"/>
                  </a:cubicBezTo>
                  <a:cubicBezTo>
                    <a:pt x="23754" y="2264"/>
                    <a:pt x="23333" y="1317"/>
                    <a:pt x="22034" y="1317"/>
                  </a:cubicBezTo>
                  <a:cubicBezTo>
                    <a:pt x="21978" y="1317"/>
                    <a:pt x="21920" y="1318"/>
                    <a:pt x="21862" y="1322"/>
                  </a:cubicBezTo>
                  <a:cubicBezTo>
                    <a:pt x="21814" y="1325"/>
                    <a:pt x="21765" y="1327"/>
                    <a:pt x="21716" y="1327"/>
                  </a:cubicBezTo>
                  <a:cubicBezTo>
                    <a:pt x="20777" y="1327"/>
                    <a:pt x="19668" y="752"/>
                    <a:pt x="18692" y="752"/>
                  </a:cubicBezTo>
                  <a:cubicBezTo>
                    <a:pt x="18107" y="752"/>
                    <a:pt x="17570" y="958"/>
                    <a:pt x="17144" y="1616"/>
                  </a:cubicBezTo>
                  <a:cubicBezTo>
                    <a:pt x="16642" y="2376"/>
                    <a:pt x="15295" y="2826"/>
                    <a:pt x="15191" y="4035"/>
                  </a:cubicBezTo>
                  <a:cubicBezTo>
                    <a:pt x="15162" y="4430"/>
                    <a:pt x="15144" y="4616"/>
                    <a:pt x="15002" y="4616"/>
                  </a:cubicBezTo>
                  <a:cubicBezTo>
                    <a:pt x="14889" y="4616"/>
                    <a:pt x="14698" y="4499"/>
                    <a:pt x="14361" y="4277"/>
                  </a:cubicBezTo>
                  <a:cubicBezTo>
                    <a:pt x="13724" y="3844"/>
                    <a:pt x="13113" y="3612"/>
                    <a:pt x="12606" y="3612"/>
                  </a:cubicBezTo>
                  <a:cubicBezTo>
                    <a:pt x="12042" y="3612"/>
                    <a:pt x="11607" y="3900"/>
                    <a:pt x="11406" y="4519"/>
                  </a:cubicBezTo>
                  <a:cubicBezTo>
                    <a:pt x="10784" y="6334"/>
                    <a:pt x="8710" y="7215"/>
                    <a:pt x="8624" y="9392"/>
                  </a:cubicBezTo>
                  <a:cubicBezTo>
                    <a:pt x="8607" y="10153"/>
                    <a:pt x="7933" y="10619"/>
                    <a:pt x="7086" y="10879"/>
                  </a:cubicBezTo>
                  <a:cubicBezTo>
                    <a:pt x="5669" y="11311"/>
                    <a:pt x="4355" y="11864"/>
                    <a:pt x="3007" y="12382"/>
                  </a:cubicBezTo>
                  <a:cubicBezTo>
                    <a:pt x="1003" y="13160"/>
                    <a:pt x="0" y="16910"/>
                    <a:pt x="1538" y="19018"/>
                  </a:cubicBezTo>
                  <a:cubicBezTo>
                    <a:pt x="2835" y="20798"/>
                    <a:pt x="3128" y="22595"/>
                    <a:pt x="3992" y="24375"/>
                  </a:cubicBezTo>
                  <a:cubicBezTo>
                    <a:pt x="4494" y="25360"/>
                    <a:pt x="4424" y="26276"/>
                    <a:pt x="3750" y="26950"/>
                  </a:cubicBezTo>
                  <a:cubicBezTo>
                    <a:pt x="3353" y="27348"/>
                    <a:pt x="3509" y="27797"/>
                    <a:pt x="4148" y="28298"/>
                  </a:cubicBezTo>
                  <a:cubicBezTo>
                    <a:pt x="5020" y="28962"/>
                    <a:pt x="5824" y="29302"/>
                    <a:pt x="6549" y="29302"/>
                  </a:cubicBezTo>
                  <a:cubicBezTo>
                    <a:pt x="7089" y="29302"/>
                    <a:pt x="7586" y="29114"/>
                    <a:pt x="8036" y="28730"/>
                  </a:cubicBezTo>
                  <a:cubicBezTo>
                    <a:pt x="8740" y="28095"/>
                    <a:pt x="9643" y="27747"/>
                    <a:pt x="10576" y="27747"/>
                  </a:cubicBezTo>
                  <a:cubicBezTo>
                    <a:pt x="10811" y="27747"/>
                    <a:pt x="11049" y="27769"/>
                    <a:pt x="11285" y="27814"/>
                  </a:cubicBezTo>
                  <a:cubicBezTo>
                    <a:pt x="11420" y="27836"/>
                    <a:pt x="11551" y="27846"/>
                    <a:pt x="11676" y="27846"/>
                  </a:cubicBezTo>
                  <a:cubicBezTo>
                    <a:pt x="12065" y="27846"/>
                    <a:pt x="12402" y="27743"/>
                    <a:pt x="12650" y="27521"/>
                  </a:cubicBezTo>
                  <a:cubicBezTo>
                    <a:pt x="14551" y="25793"/>
                    <a:pt x="17368" y="25343"/>
                    <a:pt x="20047" y="24790"/>
                  </a:cubicBezTo>
                  <a:cubicBezTo>
                    <a:pt x="20247" y="24746"/>
                    <a:pt x="20464" y="24721"/>
                    <a:pt x="20691" y="24721"/>
                  </a:cubicBezTo>
                  <a:cubicBezTo>
                    <a:pt x="21623" y="24721"/>
                    <a:pt x="22712" y="25150"/>
                    <a:pt x="23365" y="26484"/>
                  </a:cubicBezTo>
                  <a:cubicBezTo>
                    <a:pt x="23667" y="27105"/>
                    <a:pt x="23855" y="28198"/>
                    <a:pt x="25083" y="28198"/>
                  </a:cubicBezTo>
                  <a:cubicBezTo>
                    <a:pt x="25120" y="28198"/>
                    <a:pt x="25158" y="28197"/>
                    <a:pt x="25197" y="28195"/>
                  </a:cubicBezTo>
                  <a:cubicBezTo>
                    <a:pt x="25345" y="28183"/>
                    <a:pt x="25455" y="28022"/>
                    <a:pt x="25593" y="28022"/>
                  </a:cubicBezTo>
                  <a:cubicBezTo>
                    <a:pt x="25664" y="28022"/>
                    <a:pt x="25742" y="28065"/>
                    <a:pt x="25836" y="28195"/>
                  </a:cubicBezTo>
                  <a:cubicBezTo>
                    <a:pt x="25923" y="28298"/>
                    <a:pt x="25767" y="28592"/>
                    <a:pt x="25612" y="28713"/>
                  </a:cubicBezTo>
                  <a:cubicBezTo>
                    <a:pt x="25318" y="28938"/>
                    <a:pt x="24903" y="29128"/>
                    <a:pt x="25283" y="29646"/>
                  </a:cubicBezTo>
                  <a:cubicBezTo>
                    <a:pt x="25508" y="29871"/>
                    <a:pt x="25802" y="30026"/>
                    <a:pt x="26113" y="30078"/>
                  </a:cubicBezTo>
                  <a:cubicBezTo>
                    <a:pt x="26172" y="30086"/>
                    <a:pt x="26229" y="30090"/>
                    <a:pt x="26283" y="30090"/>
                  </a:cubicBezTo>
                  <a:cubicBezTo>
                    <a:pt x="26710" y="30090"/>
                    <a:pt x="27006" y="29856"/>
                    <a:pt x="27098" y="29473"/>
                  </a:cubicBezTo>
                  <a:cubicBezTo>
                    <a:pt x="27115" y="29335"/>
                    <a:pt x="27098" y="29197"/>
                    <a:pt x="27029" y="29076"/>
                  </a:cubicBezTo>
                  <a:cubicBezTo>
                    <a:pt x="26976" y="28903"/>
                    <a:pt x="26992" y="28848"/>
                    <a:pt x="27041" y="28848"/>
                  </a:cubicBezTo>
                  <a:cubicBezTo>
                    <a:pt x="27105" y="28848"/>
                    <a:pt x="27225" y="28941"/>
                    <a:pt x="27322" y="28990"/>
                  </a:cubicBezTo>
                  <a:cubicBezTo>
                    <a:pt x="27824" y="29266"/>
                    <a:pt x="28463" y="29473"/>
                    <a:pt x="28169" y="30113"/>
                  </a:cubicBezTo>
                  <a:cubicBezTo>
                    <a:pt x="27945" y="30597"/>
                    <a:pt x="28117" y="31029"/>
                    <a:pt x="28809" y="31461"/>
                  </a:cubicBezTo>
                  <a:cubicBezTo>
                    <a:pt x="30199" y="32318"/>
                    <a:pt x="31628" y="32554"/>
                    <a:pt x="32898" y="32554"/>
                  </a:cubicBezTo>
                  <a:cubicBezTo>
                    <a:pt x="33522" y="32554"/>
                    <a:pt x="34108" y="32497"/>
                    <a:pt x="34633" y="32429"/>
                  </a:cubicBezTo>
                  <a:cubicBezTo>
                    <a:pt x="36672" y="32135"/>
                    <a:pt x="39299" y="31824"/>
                    <a:pt x="39299" y="29145"/>
                  </a:cubicBezTo>
                  <a:cubicBezTo>
                    <a:pt x="39299" y="28938"/>
                    <a:pt x="39541" y="28799"/>
                    <a:pt x="39592" y="28575"/>
                  </a:cubicBezTo>
                  <a:cubicBezTo>
                    <a:pt x="40024" y="26968"/>
                    <a:pt x="41804" y="26363"/>
                    <a:pt x="42496" y="24998"/>
                  </a:cubicBezTo>
                  <a:cubicBezTo>
                    <a:pt x="44224" y="21559"/>
                    <a:pt x="44362" y="17722"/>
                    <a:pt x="40232" y="13661"/>
                  </a:cubicBezTo>
                  <a:cubicBezTo>
                    <a:pt x="38953" y="12399"/>
                    <a:pt x="38037" y="10671"/>
                    <a:pt x="36309" y="9859"/>
                  </a:cubicBezTo>
                  <a:cubicBezTo>
                    <a:pt x="34494" y="9012"/>
                    <a:pt x="34080" y="7716"/>
                    <a:pt x="33509" y="6472"/>
                  </a:cubicBezTo>
                  <a:cubicBezTo>
                    <a:pt x="33388" y="5608"/>
                    <a:pt x="33008" y="4761"/>
                    <a:pt x="32213" y="4346"/>
                  </a:cubicBezTo>
                  <a:cubicBezTo>
                    <a:pt x="30658" y="3465"/>
                    <a:pt x="30278" y="2100"/>
                    <a:pt x="29414" y="942"/>
                  </a:cubicBezTo>
                  <a:cubicBezTo>
                    <a:pt x="29120" y="544"/>
                    <a:pt x="28947" y="78"/>
                    <a:pt x="28377" y="9"/>
                  </a:cubicBezTo>
                  <a:cubicBezTo>
                    <a:pt x="28330" y="3"/>
                    <a:pt x="28287" y="1"/>
                    <a:pt x="2824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3" name="Google Shape;603;p44"/>
            <p:cNvSpPr/>
            <p:nvPr/>
          </p:nvSpPr>
          <p:spPr>
            <a:xfrm>
              <a:off x="6442175" y="3238700"/>
              <a:ext cx="571625" cy="311800"/>
            </a:xfrm>
            <a:custGeom>
              <a:rect b="b" l="l" r="r" t="t"/>
              <a:pathLst>
                <a:path extrusionOk="0" h="12472" w="22865">
                  <a:moveTo>
                    <a:pt x="3070" y="1"/>
                  </a:moveTo>
                  <a:cubicBezTo>
                    <a:pt x="2939" y="1"/>
                    <a:pt x="2792" y="15"/>
                    <a:pt x="2627" y="46"/>
                  </a:cubicBezTo>
                  <a:cubicBezTo>
                    <a:pt x="1833" y="202"/>
                    <a:pt x="830" y="29"/>
                    <a:pt x="415" y="927"/>
                  </a:cubicBezTo>
                  <a:cubicBezTo>
                    <a:pt x="1" y="1826"/>
                    <a:pt x="934" y="1861"/>
                    <a:pt x="1400" y="2189"/>
                  </a:cubicBezTo>
                  <a:cubicBezTo>
                    <a:pt x="1504" y="2258"/>
                    <a:pt x="1366" y="2569"/>
                    <a:pt x="1435" y="2742"/>
                  </a:cubicBezTo>
                  <a:cubicBezTo>
                    <a:pt x="1757" y="3623"/>
                    <a:pt x="1963" y="4886"/>
                    <a:pt x="3062" y="4886"/>
                  </a:cubicBezTo>
                  <a:cubicBezTo>
                    <a:pt x="3084" y="4886"/>
                    <a:pt x="3106" y="4886"/>
                    <a:pt x="3129" y="4885"/>
                  </a:cubicBezTo>
                  <a:cubicBezTo>
                    <a:pt x="3207" y="4880"/>
                    <a:pt x="3284" y="4878"/>
                    <a:pt x="3360" y="4878"/>
                  </a:cubicBezTo>
                  <a:cubicBezTo>
                    <a:pt x="4698" y="4878"/>
                    <a:pt x="5731" y="5570"/>
                    <a:pt x="6810" y="6077"/>
                  </a:cubicBezTo>
                  <a:cubicBezTo>
                    <a:pt x="7328" y="6319"/>
                    <a:pt x="8019" y="7322"/>
                    <a:pt x="7207" y="8203"/>
                  </a:cubicBezTo>
                  <a:cubicBezTo>
                    <a:pt x="6913" y="8531"/>
                    <a:pt x="6948" y="8911"/>
                    <a:pt x="7121" y="9292"/>
                  </a:cubicBezTo>
                  <a:cubicBezTo>
                    <a:pt x="7274" y="9613"/>
                    <a:pt x="7597" y="9810"/>
                    <a:pt x="7934" y="9810"/>
                  </a:cubicBezTo>
                  <a:cubicBezTo>
                    <a:pt x="8014" y="9810"/>
                    <a:pt x="8095" y="9799"/>
                    <a:pt x="8175" y="9775"/>
                  </a:cubicBezTo>
                  <a:cubicBezTo>
                    <a:pt x="8275" y="9755"/>
                    <a:pt x="8368" y="9745"/>
                    <a:pt x="8457" y="9745"/>
                  </a:cubicBezTo>
                  <a:cubicBezTo>
                    <a:pt x="8811" y="9745"/>
                    <a:pt x="9087" y="9900"/>
                    <a:pt x="9419" y="10121"/>
                  </a:cubicBezTo>
                  <a:cubicBezTo>
                    <a:pt x="10079" y="10569"/>
                    <a:pt x="10930" y="10787"/>
                    <a:pt x="11688" y="10787"/>
                  </a:cubicBezTo>
                  <a:cubicBezTo>
                    <a:pt x="12538" y="10787"/>
                    <a:pt x="13270" y="10513"/>
                    <a:pt x="13480" y="9983"/>
                  </a:cubicBezTo>
                  <a:cubicBezTo>
                    <a:pt x="13648" y="9563"/>
                    <a:pt x="13555" y="9014"/>
                    <a:pt x="14230" y="9014"/>
                  </a:cubicBezTo>
                  <a:cubicBezTo>
                    <a:pt x="14250" y="9014"/>
                    <a:pt x="14271" y="9014"/>
                    <a:pt x="14293" y="9015"/>
                  </a:cubicBezTo>
                  <a:cubicBezTo>
                    <a:pt x="15036" y="9050"/>
                    <a:pt x="15381" y="9516"/>
                    <a:pt x="15450" y="10138"/>
                  </a:cubicBezTo>
                  <a:cubicBezTo>
                    <a:pt x="15640" y="11486"/>
                    <a:pt x="16522" y="11953"/>
                    <a:pt x="17697" y="11988"/>
                  </a:cubicBezTo>
                  <a:cubicBezTo>
                    <a:pt x="18224" y="11988"/>
                    <a:pt x="18870" y="12472"/>
                    <a:pt x="19366" y="12472"/>
                  </a:cubicBezTo>
                  <a:cubicBezTo>
                    <a:pt x="19602" y="12472"/>
                    <a:pt x="19804" y="12362"/>
                    <a:pt x="19944" y="12039"/>
                  </a:cubicBezTo>
                  <a:cubicBezTo>
                    <a:pt x="20289" y="11210"/>
                    <a:pt x="19287" y="10398"/>
                    <a:pt x="18596" y="9758"/>
                  </a:cubicBezTo>
                  <a:cubicBezTo>
                    <a:pt x="18164" y="9361"/>
                    <a:pt x="17420" y="8825"/>
                    <a:pt x="17749" y="8272"/>
                  </a:cubicBezTo>
                  <a:cubicBezTo>
                    <a:pt x="17984" y="7884"/>
                    <a:pt x="18253" y="7197"/>
                    <a:pt x="18937" y="7197"/>
                  </a:cubicBezTo>
                  <a:cubicBezTo>
                    <a:pt x="19107" y="7197"/>
                    <a:pt x="19302" y="7239"/>
                    <a:pt x="19529" y="7339"/>
                  </a:cubicBezTo>
                  <a:cubicBezTo>
                    <a:pt x="19732" y="7429"/>
                    <a:pt x="19935" y="7468"/>
                    <a:pt x="20135" y="7468"/>
                  </a:cubicBezTo>
                  <a:cubicBezTo>
                    <a:pt x="20854" y="7468"/>
                    <a:pt x="21544" y="6970"/>
                    <a:pt x="22138" y="6578"/>
                  </a:cubicBezTo>
                  <a:cubicBezTo>
                    <a:pt x="22795" y="6146"/>
                    <a:pt x="22864" y="5248"/>
                    <a:pt x="22311" y="4643"/>
                  </a:cubicBezTo>
                  <a:cubicBezTo>
                    <a:pt x="22115" y="4425"/>
                    <a:pt x="21948" y="4340"/>
                    <a:pt x="21799" y="4340"/>
                  </a:cubicBezTo>
                  <a:cubicBezTo>
                    <a:pt x="21465" y="4340"/>
                    <a:pt x="21227" y="4774"/>
                    <a:pt x="20963" y="5110"/>
                  </a:cubicBezTo>
                  <a:cubicBezTo>
                    <a:pt x="20756" y="5334"/>
                    <a:pt x="20479" y="5472"/>
                    <a:pt x="20168" y="5507"/>
                  </a:cubicBezTo>
                  <a:cubicBezTo>
                    <a:pt x="20112" y="5512"/>
                    <a:pt x="20051" y="5514"/>
                    <a:pt x="19986" y="5514"/>
                  </a:cubicBezTo>
                  <a:cubicBezTo>
                    <a:pt x="18639" y="5514"/>
                    <a:pt x="15548" y="4518"/>
                    <a:pt x="14344" y="3727"/>
                  </a:cubicBezTo>
                  <a:cubicBezTo>
                    <a:pt x="13999" y="3485"/>
                    <a:pt x="13636" y="3295"/>
                    <a:pt x="13238" y="3139"/>
                  </a:cubicBezTo>
                  <a:cubicBezTo>
                    <a:pt x="11925" y="2690"/>
                    <a:pt x="10473" y="2465"/>
                    <a:pt x="9298" y="1774"/>
                  </a:cubicBezTo>
                  <a:cubicBezTo>
                    <a:pt x="8770" y="1458"/>
                    <a:pt x="8301" y="1322"/>
                    <a:pt x="7877" y="1322"/>
                  </a:cubicBezTo>
                  <a:cubicBezTo>
                    <a:pt x="7093" y="1322"/>
                    <a:pt x="6459" y="1787"/>
                    <a:pt x="5876" y="2448"/>
                  </a:cubicBezTo>
                  <a:cubicBezTo>
                    <a:pt x="5497" y="2886"/>
                    <a:pt x="5240" y="3062"/>
                    <a:pt x="5050" y="3062"/>
                  </a:cubicBezTo>
                  <a:cubicBezTo>
                    <a:pt x="4739" y="3062"/>
                    <a:pt x="4614" y="2586"/>
                    <a:pt x="4442" y="2016"/>
                  </a:cubicBezTo>
                  <a:cubicBezTo>
                    <a:pt x="4193" y="1191"/>
                    <a:pt x="4266" y="1"/>
                    <a:pt x="307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4" name="Google Shape;604;p44"/>
            <p:cNvSpPr/>
            <p:nvPr/>
          </p:nvSpPr>
          <p:spPr>
            <a:xfrm>
              <a:off x="5898675" y="3029225"/>
              <a:ext cx="282150" cy="318450"/>
            </a:xfrm>
            <a:custGeom>
              <a:rect b="b" l="l" r="r" t="t"/>
              <a:pathLst>
                <a:path extrusionOk="0" h="12738" w="11286">
                  <a:moveTo>
                    <a:pt x="8163" y="0"/>
                  </a:moveTo>
                  <a:cubicBezTo>
                    <a:pt x="7646" y="0"/>
                    <a:pt x="7307" y="634"/>
                    <a:pt x="7121" y="1115"/>
                  </a:cubicBezTo>
                  <a:cubicBezTo>
                    <a:pt x="6498" y="2618"/>
                    <a:pt x="5081" y="3362"/>
                    <a:pt x="4027" y="4450"/>
                  </a:cubicBezTo>
                  <a:cubicBezTo>
                    <a:pt x="3562" y="4916"/>
                    <a:pt x="2753" y="5709"/>
                    <a:pt x="2170" y="5709"/>
                  </a:cubicBezTo>
                  <a:cubicBezTo>
                    <a:pt x="2125" y="5709"/>
                    <a:pt x="2082" y="5704"/>
                    <a:pt x="2040" y="5695"/>
                  </a:cubicBezTo>
                  <a:cubicBezTo>
                    <a:pt x="1767" y="5631"/>
                    <a:pt x="1536" y="5602"/>
                    <a:pt x="1339" y="5602"/>
                  </a:cubicBezTo>
                  <a:cubicBezTo>
                    <a:pt x="150" y="5602"/>
                    <a:pt x="215" y="6659"/>
                    <a:pt x="52" y="7475"/>
                  </a:cubicBezTo>
                  <a:cubicBezTo>
                    <a:pt x="1" y="9410"/>
                    <a:pt x="1625" y="11518"/>
                    <a:pt x="3267" y="12123"/>
                  </a:cubicBezTo>
                  <a:cubicBezTo>
                    <a:pt x="3638" y="12262"/>
                    <a:pt x="4019" y="12277"/>
                    <a:pt x="4389" y="12277"/>
                  </a:cubicBezTo>
                  <a:cubicBezTo>
                    <a:pt x="4488" y="12277"/>
                    <a:pt x="4586" y="12276"/>
                    <a:pt x="4683" y="12276"/>
                  </a:cubicBezTo>
                  <a:cubicBezTo>
                    <a:pt x="5034" y="12276"/>
                    <a:pt x="5369" y="12290"/>
                    <a:pt x="5669" y="12417"/>
                  </a:cubicBezTo>
                  <a:cubicBezTo>
                    <a:pt x="6156" y="12630"/>
                    <a:pt x="6559" y="12738"/>
                    <a:pt x="6895" y="12738"/>
                  </a:cubicBezTo>
                  <a:cubicBezTo>
                    <a:pt x="7678" y="12738"/>
                    <a:pt x="8093" y="12148"/>
                    <a:pt x="8348" y="10914"/>
                  </a:cubicBezTo>
                  <a:cubicBezTo>
                    <a:pt x="8572" y="9773"/>
                    <a:pt x="9073" y="8235"/>
                    <a:pt x="9937" y="7786"/>
                  </a:cubicBezTo>
                  <a:cubicBezTo>
                    <a:pt x="11268" y="7094"/>
                    <a:pt x="10577" y="6697"/>
                    <a:pt x="10231" y="6023"/>
                  </a:cubicBezTo>
                  <a:cubicBezTo>
                    <a:pt x="9782" y="5124"/>
                    <a:pt x="8797" y="4278"/>
                    <a:pt x="10058" y="3189"/>
                  </a:cubicBezTo>
                  <a:cubicBezTo>
                    <a:pt x="10404" y="2895"/>
                    <a:pt x="11285" y="2618"/>
                    <a:pt x="10853" y="1945"/>
                  </a:cubicBezTo>
                  <a:cubicBezTo>
                    <a:pt x="10266" y="1063"/>
                    <a:pt x="9402" y="286"/>
                    <a:pt x="8348" y="26"/>
                  </a:cubicBezTo>
                  <a:cubicBezTo>
                    <a:pt x="8284" y="9"/>
                    <a:pt x="8222" y="0"/>
                    <a:pt x="816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5" name="Google Shape;605;p44"/>
            <p:cNvSpPr/>
            <p:nvPr/>
          </p:nvSpPr>
          <p:spPr>
            <a:xfrm>
              <a:off x="5544400" y="3065225"/>
              <a:ext cx="541800" cy="430700"/>
            </a:xfrm>
            <a:custGeom>
              <a:rect b="b" l="l" r="r" t="t"/>
              <a:pathLst>
                <a:path extrusionOk="0" h="17228" w="21672">
                  <a:moveTo>
                    <a:pt x="7484" y="4583"/>
                  </a:moveTo>
                  <a:lnTo>
                    <a:pt x="7484" y="4583"/>
                  </a:lnTo>
                  <a:cubicBezTo>
                    <a:pt x="7486" y="4586"/>
                    <a:pt x="7488" y="4589"/>
                    <a:pt x="7491" y="4592"/>
                  </a:cubicBezTo>
                  <a:lnTo>
                    <a:pt x="7491" y="4592"/>
                  </a:lnTo>
                  <a:cubicBezTo>
                    <a:pt x="7494" y="4595"/>
                    <a:pt x="7498" y="4597"/>
                    <a:pt x="7501" y="4600"/>
                  </a:cubicBezTo>
                  <a:lnTo>
                    <a:pt x="7484" y="4583"/>
                  </a:lnTo>
                  <a:close/>
                  <a:moveTo>
                    <a:pt x="1210" y="0"/>
                  </a:moveTo>
                  <a:cubicBezTo>
                    <a:pt x="910" y="0"/>
                    <a:pt x="646" y="84"/>
                    <a:pt x="415" y="314"/>
                  </a:cubicBezTo>
                  <a:cubicBezTo>
                    <a:pt x="1" y="712"/>
                    <a:pt x="260" y="1127"/>
                    <a:pt x="571" y="1403"/>
                  </a:cubicBezTo>
                  <a:cubicBezTo>
                    <a:pt x="1833" y="2561"/>
                    <a:pt x="2939" y="3874"/>
                    <a:pt x="3872" y="5309"/>
                  </a:cubicBezTo>
                  <a:cubicBezTo>
                    <a:pt x="5894" y="8264"/>
                    <a:pt x="6948" y="12014"/>
                    <a:pt x="10663" y="13552"/>
                  </a:cubicBezTo>
                  <a:cubicBezTo>
                    <a:pt x="10715" y="13587"/>
                    <a:pt x="10733" y="13656"/>
                    <a:pt x="10733" y="13725"/>
                  </a:cubicBezTo>
                  <a:cubicBezTo>
                    <a:pt x="10007" y="15522"/>
                    <a:pt x="11579" y="15401"/>
                    <a:pt x="12478" y="15660"/>
                  </a:cubicBezTo>
                  <a:cubicBezTo>
                    <a:pt x="14932" y="16334"/>
                    <a:pt x="17420" y="16801"/>
                    <a:pt x="19961" y="17043"/>
                  </a:cubicBezTo>
                  <a:cubicBezTo>
                    <a:pt x="20276" y="17079"/>
                    <a:pt x="20618" y="17227"/>
                    <a:pt x="20904" y="17227"/>
                  </a:cubicBezTo>
                  <a:cubicBezTo>
                    <a:pt x="21167" y="17227"/>
                    <a:pt x="21382" y="17101"/>
                    <a:pt x="21482" y="16645"/>
                  </a:cubicBezTo>
                  <a:cubicBezTo>
                    <a:pt x="21672" y="15816"/>
                    <a:pt x="20842" y="15626"/>
                    <a:pt x="20306" y="15280"/>
                  </a:cubicBezTo>
                  <a:cubicBezTo>
                    <a:pt x="18129" y="13932"/>
                    <a:pt x="15502" y="14347"/>
                    <a:pt x="13204" y="13448"/>
                  </a:cubicBezTo>
                  <a:cubicBezTo>
                    <a:pt x="13103" y="13410"/>
                    <a:pt x="12986" y="13400"/>
                    <a:pt x="12863" y="13400"/>
                  </a:cubicBezTo>
                  <a:cubicBezTo>
                    <a:pt x="12726" y="13400"/>
                    <a:pt x="12582" y="13412"/>
                    <a:pt x="12448" y="13412"/>
                  </a:cubicBezTo>
                  <a:cubicBezTo>
                    <a:pt x="12162" y="13412"/>
                    <a:pt x="11919" y="13355"/>
                    <a:pt x="11873" y="12999"/>
                  </a:cubicBezTo>
                  <a:cubicBezTo>
                    <a:pt x="11769" y="12221"/>
                    <a:pt x="11614" y="11288"/>
                    <a:pt x="12409" y="10666"/>
                  </a:cubicBezTo>
                  <a:cubicBezTo>
                    <a:pt x="12979" y="10199"/>
                    <a:pt x="12806" y="9836"/>
                    <a:pt x="12478" y="9249"/>
                  </a:cubicBezTo>
                  <a:cubicBezTo>
                    <a:pt x="11908" y="8195"/>
                    <a:pt x="10352" y="8558"/>
                    <a:pt x="10076" y="7849"/>
                  </a:cubicBezTo>
                  <a:cubicBezTo>
                    <a:pt x="9542" y="6419"/>
                    <a:pt x="8354" y="5659"/>
                    <a:pt x="7491" y="4592"/>
                  </a:cubicBezTo>
                  <a:lnTo>
                    <a:pt x="7491" y="4592"/>
                  </a:lnTo>
                  <a:cubicBezTo>
                    <a:pt x="6993" y="4179"/>
                    <a:pt x="6512" y="3733"/>
                    <a:pt x="5980" y="3339"/>
                  </a:cubicBezTo>
                  <a:cubicBezTo>
                    <a:pt x="4563" y="2285"/>
                    <a:pt x="3682" y="522"/>
                    <a:pt x="1763" y="72"/>
                  </a:cubicBezTo>
                  <a:cubicBezTo>
                    <a:pt x="1567" y="28"/>
                    <a:pt x="1383" y="0"/>
                    <a:pt x="121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6" name="Google Shape;606;p44"/>
            <p:cNvSpPr/>
            <p:nvPr/>
          </p:nvSpPr>
          <p:spPr>
            <a:xfrm>
              <a:off x="4388700" y="3530600"/>
              <a:ext cx="227275" cy="395425"/>
            </a:xfrm>
            <a:custGeom>
              <a:rect b="b" l="l" r="r" t="t"/>
              <a:pathLst>
                <a:path extrusionOk="0" h="15817" w="9091">
                  <a:moveTo>
                    <a:pt x="7622" y="0"/>
                  </a:moveTo>
                  <a:cubicBezTo>
                    <a:pt x="7155" y="0"/>
                    <a:pt x="6965" y="363"/>
                    <a:pt x="6740" y="761"/>
                  </a:cubicBezTo>
                  <a:cubicBezTo>
                    <a:pt x="5963" y="2212"/>
                    <a:pt x="5323" y="3802"/>
                    <a:pt x="3405" y="4200"/>
                  </a:cubicBezTo>
                  <a:cubicBezTo>
                    <a:pt x="2645" y="4338"/>
                    <a:pt x="2247" y="4891"/>
                    <a:pt x="2109" y="5738"/>
                  </a:cubicBezTo>
                  <a:cubicBezTo>
                    <a:pt x="1781" y="7587"/>
                    <a:pt x="1971" y="9471"/>
                    <a:pt x="917" y="11285"/>
                  </a:cubicBezTo>
                  <a:cubicBezTo>
                    <a:pt x="1" y="12910"/>
                    <a:pt x="1660" y="15813"/>
                    <a:pt x="3077" y="15813"/>
                  </a:cubicBezTo>
                  <a:cubicBezTo>
                    <a:pt x="3125" y="15815"/>
                    <a:pt x="3172" y="15816"/>
                    <a:pt x="3219" y="15816"/>
                  </a:cubicBezTo>
                  <a:cubicBezTo>
                    <a:pt x="4640" y="15816"/>
                    <a:pt x="5279" y="14808"/>
                    <a:pt x="5496" y="13670"/>
                  </a:cubicBezTo>
                  <a:cubicBezTo>
                    <a:pt x="6049" y="11095"/>
                    <a:pt x="7034" y="8676"/>
                    <a:pt x="8002" y="6256"/>
                  </a:cubicBezTo>
                  <a:cubicBezTo>
                    <a:pt x="8745" y="4373"/>
                    <a:pt x="9091" y="2645"/>
                    <a:pt x="8192" y="778"/>
                  </a:cubicBezTo>
                  <a:cubicBezTo>
                    <a:pt x="8054" y="467"/>
                    <a:pt x="8106" y="18"/>
                    <a:pt x="762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7" name="Google Shape;607;p44"/>
            <p:cNvSpPr/>
            <p:nvPr/>
          </p:nvSpPr>
          <p:spPr>
            <a:xfrm>
              <a:off x="6438300" y="1893850"/>
              <a:ext cx="267450" cy="418275"/>
            </a:xfrm>
            <a:custGeom>
              <a:rect b="b" l="l" r="r" t="t"/>
              <a:pathLst>
                <a:path extrusionOk="0" h="16731" w="10698">
                  <a:moveTo>
                    <a:pt x="4909" y="1"/>
                  </a:moveTo>
                  <a:cubicBezTo>
                    <a:pt x="4667" y="1"/>
                    <a:pt x="4504" y="61"/>
                    <a:pt x="4562" y="216"/>
                  </a:cubicBezTo>
                  <a:cubicBezTo>
                    <a:pt x="5064" y="1633"/>
                    <a:pt x="3992" y="3465"/>
                    <a:pt x="5444" y="4502"/>
                  </a:cubicBezTo>
                  <a:cubicBezTo>
                    <a:pt x="6654" y="5366"/>
                    <a:pt x="6515" y="6627"/>
                    <a:pt x="6913" y="7647"/>
                  </a:cubicBezTo>
                  <a:cubicBezTo>
                    <a:pt x="6804" y="8207"/>
                    <a:pt x="6835" y="9062"/>
                    <a:pt x="6426" y="9062"/>
                  </a:cubicBezTo>
                  <a:cubicBezTo>
                    <a:pt x="6380" y="9062"/>
                    <a:pt x="6330" y="9052"/>
                    <a:pt x="6273" y="9029"/>
                  </a:cubicBezTo>
                  <a:cubicBezTo>
                    <a:pt x="6019" y="8928"/>
                    <a:pt x="5817" y="8884"/>
                    <a:pt x="5657" y="8884"/>
                  </a:cubicBezTo>
                  <a:cubicBezTo>
                    <a:pt x="5131" y="8884"/>
                    <a:pt x="5047" y="9360"/>
                    <a:pt x="4995" y="9876"/>
                  </a:cubicBezTo>
                  <a:cubicBezTo>
                    <a:pt x="4925" y="10533"/>
                    <a:pt x="4614" y="10757"/>
                    <a:pt x="4044" y="10896"/>
                  </a:cubicBezTo>
                  <a:cubicBezTo>
                    <a:pt x="726" y="11673"/>
                    <a:pt x="0" y="13229"/>
                    <a:pt x="1659" y="16028"/>
                  </a:cubicBezTo>
                  <a:cubicBezTo>
                    <a:pt x="1834" y="16314"/>
                    <a:pt x="1935" y="16730"/>
                    <a:pt x="2351" y="16730"/>
                  </a:cubicBezTo>
                  <a:cubicBezTo>
                    <a:pt x="2389" y="16730"/>
                    <a:pt x="2429" y="16727"/>
                    <a:pt x="2471" y="16720"/>
                  </a:cubicBezTo>
                  <a:cubicBezTo>
                    <a:pt x="3007" y="16633"/>
                    <a:pt x="3197" y="16236"/>
                    <a:pt x="3301" y="15752"/>
                  </a:cubicBezTo>
                  <a:cubicBezTo>
                    <a:pt x="3405" y="15251"/>
                    <a:pt x="3301" y="14784"/>
                    <a:pt x="4009" y="14542"/>
                  </a:cubicBezTo>
                  <a:cubicBezTo>
                    <a:pt x="5651" y="13955"/>
                    <a:pt x="7241" y="13194"/>
                    <a:pt x="8866" y="12555"/>
                  </a:cubicBezTo>
                  <a:cubicBezTo>
                    <a:pt x="9298" y="12399"/>
                    <a:pt x="9643" y="12261"/>
                    <a:pt x="9799" y="11829"/>
                  </a:cubicBezTo>
                  <a:cubicBezTo>
                    <a:pt x="10300" y="10308"/>
                    <a:pt x="8866" y="5746"/>
                    <a:pt x="7604" y="4709"/>
                  </a:cubicBezTo>
                  <a:cubicBezTo>
                    <a:pt x="7397" y="4536"/>
                    <a:pt x="6809" y="4571"/>
                    <a:pt x="7016" y="4139"/>
                  </a:cubicBezTo>
                  <a:cubicBezTo>
                    <a:pt x="7082" y="4008"/>
                    <a:pt x="7166" y="3963"/>
                    <a:pt x="7262" y="3963"/>
                  </a:cubicBezTo>
                  <a:cubicBezTo>
                    <a:pt x="7468" y="3963"/>
                    <a:pt x="7725" y="4173"/>
                    <a:pt x="7950" y="4173"/>
                  </a:cubicBezTo>
                  <a:cubicBezTo>
                    <a:pt x="7979" y="4174"/>
                    <a:pt x="8009" y="4175"/>
                    <a:pt x="8039" y="4175"/>
                  </a:cubicBezTo>
                  <a:cubicBezTo>
                    <a:pt x="9008" y="4175"/>
                    <a:pt x="9913" y="3634"/>
                    <a:pt x="10265" y="2946"/>
                  </a:cubicBezTo>
                  <a:cubicBezTo>
                    <a:pt x="10697" y="2117"/>
                    <a:pt x="9695" y="1667"/>
                    <a:pt x="8987" y="1581"/>
                  </a:cubicBezTo>
                  <a:cubicBezTo>
                    <a:pt x="7811" y="1443"/>
                    <a:pt x="6930" y="786"/>
                    <a:pt x="5962" y="250"/>
                  </a:cubicBezTo>
                  <a:cubicBezTo>
                    <a:pt x="5704" y="111"/>
                    <a:pt x="5235" y="1"/>
                    <a:pt x="490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8" name="Google Shape;608;p44"/>
            <p:cNvSpPr/>
            <p:nvPr/>
          </p:nvSpPr>
          <p:spPr>
            <a:xfrm>
              <a:off x="6901875" y="4220725"/>
              <a:ext cx="468775" cy="354550"/>
            </a:xfrm>
            <a:custGeom>
              <a:rect b="b" l="l" r="r" t="t"/>
              <a:pathLst>
                <a:path extrusionOk="0" h="14182" w="18751">
                  <a:moveTo>
                    <a:pt x="15666" y="0"/>
                  </a:moveTo>
                  <a:cubicBezTo>
                    <a:pt x="15588" y="0"/>
                    <a:pt x="15504" y="9"/>
                    <a:pt x="15415" y="28"/>
                  </a:cubicBezTo>
                  <a:cubicBezTo>
                    <a:pt x="14690" y="184"/>
                    <a:pt x="14759" y="772"/>
                    <a:pt x="14897" y="1290"/>
                  </a:cubicBezTo>
                  <a:cubicBezTo>
                    <a:pt x="15294" y="2845"/>
                    <a:pt x="14880" y="4038"/>
                    <a:pt x="13463" y="4850"/>
                  </a:cubicBezTo>
                  <a:cubicBezTo>
                    <a:pt x="13013" y="5109"/>
                    <a:pt x="12823" y="5472"/>
                    <a:pt x="13065" y="5991"/>
                  </a:cubicBezTo>
                  <a:cubicBezTo>
                    <a:pt x="13324" y="6578"/>
                    <a:pt x="12823" y="6803"/>
                    <a:pt x="12512" y="7097"/>
                  </a:cubicBezTo>
                  <a:cubicBezTo>
                    <a:pt x="12410" y="7191"/>
                    <a:pt x="12303" y="7233"/>
                    <a:pt x="12200" y="7233"/>
                  </a:cubicBezTo>
                  <a:cubicBezTo>
                    <a:pt x="12041" y="7233"/>
                    <a:pt x="11891" y="7133"/>
                    <a:pt x="11786" y="6976"/>
                  </a:cubicBezTo>
                  <a:cubicBezTo>
                    <a:pt x="11531" y="6610"/>
                    <a:pt x="11284" y="6477"/>
                    <a:pt x="11039" y="6477"/>
                  </a:cubicBezTo>
                  <a:cubicBezTo>
                    <a:pt x="10705" y="6477"/>
                    <a:pt x="10373" y="6726"/>
                    <a:pt x="10024" y="6976"/>
                  </a:cubicBezTo>
                  <a:cubicBezTo>
                    <a:pt x="8797" y="7891"/>
                    <a:pt x="7811" y="9188"/>
                    <a:pt x="6308" y="9637"/>
                  </a:cubicBezTo>
                  <a:cubicBezTo>
                    <a:pt x="4303" y="10242"/>
                    <a:pt x="2696" y="11572"/>
                    <a:pt x="812" y="12385"/>
                  </a:cubicBezTo>
                  <a:cubicBezTo>
                    <a:pt x="242" y="12627"/>
                    <a:pt x="0" y="13214"/>
                    <a:pt x="692" y="13577"/>
                  </a:cubicBezTo>
                  <a:cubicBezTo>
                    <a:pt x="1262" y="13888"/>
                    <a:pt x="1936" y="13992"/>
                    <a:pt x="2610" y="14182"/>
                  </a:cubicBezTo>
                  <a:cubicBezTo>
                    <a:pt x="3819" y="13854"/>
                    <a:pt x="4943" y="13249"/>
                    <a:pt x="5893" y="12436"/>
                  </a:cubicBezTo>
                  <a:cubicBezTo>
                    <a:pt x="7829" y="10743"/>
                    <a:pt x="10144" y="9447"/>
                    <a:pt x="12357" y="8496"/>
                  </a:cubicBezTo>
                  <a:cubicBezTo>
                    <a:pt x="14396" y="7615"/>
                    <a:pt x="15847" y="6042"/>
                    <a:pt x="17817" y="5213"/>
                  </a:cubicBezTo>
                  <a:cubicBezTo>
                    <a:pt x="18301" y="4988"/>
                    <a:pt x="18751" y="4452"/>
                    <a:pt x="18612" y="3848"/>
                  </a:cubicBezTo>
                  <a:cubicBezTo>
                    <a:pt x="18539" y="3538"/>
                    <a:pt x="18402" y="3442"/>
                    <a:pt x="18239" y="3442"/>
                  </a:cubicBezTo>
                  <a:cubicBezTo>
                    <a:pt x="18019" y="3442"/>
                    <a:pt x="17752" y="3615"/>
                    <a:pt x="17524" y="3675"/>
                  </a:cubicBezTo>
                  <a:cubicBezTo>
                    <a:pt x="17487" y="3682"/>
                    <a:pt x="17451" y="3686"/>
                    <a:pt x="17417" y="3686"/>
                  </a:cubicBezTo>
                  <a:cubicBezTo>
                    <a:pt x="17207" y="3686"/>
                    <a:pt x="17050" y="3554"/>
                    <a:pt x="17109" y="3346"/>
                  </a:cubicBezTo>
                  <a:cubicBezTo>
                    <a:pt x="17385" y="2431"/>
                    <a:pt x="16625" y="1791"/>
                    <a:pt x="16556" y="962"/>
                  </a:cubicBezTo>
                  <a:cubicBezTo>
                    <a:pt x="16526" y="461"/>
                    <a:pt x="16229" y="0"/>
                    <a:pt x="1566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9" name="Google Shape;609;p44"/>
            <p:cNvSpPr/>
            <p:nvPr/>
          </p:nvSpPr>
          <p:spPr>
            <a:xfrm>
              <a:off x="6306100" y="2654825"/>
              <a:ext cx="232875" cy="385425"/>
            </a:xfrm>
            <a:custGeom>
              <a:rect b="b" l="l" r="r" t="t"/>
              <a:pathLst>
                <a:path extrusionOk="0" h="15417" w="9315">
                  <a:moveTo>
                    <a:pt x="6907" y="9941"/>
                  </a:moveTo>
                  <a:cubicBezTo>
                    <a:pt x="6738" y="10523"/>
                    <a:pt x="6645" y="11167"/>
                    <a:pt x="5910" y="11304"/>
                  </a:cubicBezTo>
                  <a:cubicBezTo>
                    <a:pt x="5905" y="11305"/>
                    <a:pt x="5899" y="11305"/>
                    <a:pt x="5892" y="11305"/>
                  </a:cubicBezTo>
                  <a:cubicBezTo>
                    <a:pt x="5767" y="11305"/>
                    <a:pt x="5547" y="11146"/>
                    <a:pt x="5547" y="11097"/>
                  </a:cubicBezTo>
                  <a:cubicBezTo>
                    <a:pt x="5616" y="10270"/>
                    <a:pt x="6304" y="10147"/>
                    <a:pt x="6907" y="9941"/>
                  </a:cubicBezTo>
                  <a:close/>
                  <a:moveTo>
                    <a:pt x="2345" y="1"/>
                  </a:moveTo>
                  <a:cubicBezTo>
                    <a:pt x="2049" y="1"/>
                    <a:pt x="1708" y="93"/>
                    <a:pt x="1419" y="93"/>
                  </a:cubicBezTo>
                  <a:cubicBezTo>
                    <a:pt x="1383" y="93"/>
                    <a:pt x="1348" y="92"/>
                    <a:pt x="1313" y="88"/>
                  </a:cubicBezTo>
                  <a:cubicBezTo>
                    <a:pt x="1306" y="88"/>
                    <a:pt x="1299" y="88"/>
                    <a:pt x="1292" y="88"/>
                  </a:cubicBezTo>
                  <a:cubicBezTo>
                    <a:pt x="885" y="88"/>
                    <a:pt x="504" y="561"/>
                    <a:pt x="639" y="883"/>
                  </a:cubicBezTo>
                  <a:cubicBezTo>
                    <a:pt x="1244" y="2283"/>
                    <a:pt x="0" y="3977"/>
                    <a:pt x="1348" y="5273"/>
                  </a:cubicBezTo>
                  <a:cubicBezTo>
                    <a:pt x="1538" y="5446"/>
                    <a:pt x="1383" y="5964"/>
                    <a:pt x="1538" y="6241"/>
                  </a:cubicBezTo>
                  <a:cubicBezTo>
                    <a:pt x="1851" y="6738"/>
                    <a:pt x="1941" y="7889"/>
                    <a:pt x="2501" y="7889"/>
                  </a:cubicBezTo>
                  <a:cubicBezTo>
                    <a:pt x="2623" y="7889"/>
                    <a:pt x="2766" y="7836"/>
                    <a:pt x="2938" y="7710"/>
                  </a:cubicBezTo>
                  <a:cubicBezTo>
                    <a:pt x="3345" y="7411"/>
                    <a:pt x="3664" y="7306"/>
                    <a:pt x="3951" y="7306"/>
                  </a:cubicBezTo>
                  <a:cubicBezTo>
                    <a:pt x="4345" y="7306"/>
                    <a:pt x="4678" y="7505"/>
                    <a:pt x="5098" y="7675"/>
                  </a:cubicBezTo>
                  <a:cubicBezTo>
                    <a:pt x="5375" y="7796"/>
                    <a:pt x="5651" y="7848"/>
                    <a:pt x="5668" y="8176"/>
                  </a:cubicBezTo>
                  <a:cubicBezTo>
                    <a:pt x="5668" y="8297"/>
                    <a:pt x="5547" y="8401"/>
                    <a:pt x="5478" y="8504"/>
                  </a:cubicBezTo>
                  <a:cubicBezTo>
                    <a:pt x="5288" y="8384"/>
                    <a:pt x="5098" y="8263"/>
                    <a:pt x="4908" y="8107"/>
                  </a:cubicBezTo>
                  <a:cubicBezTo>
                    <a:pt x="4670" y="7869"/>
                    <a:pt x="4349" y="7740"/>
                    <a:pt x="4020" y="7740"/>
                  </a:cubicBezTo>
                  <a:cubicBezTo>
                    <a:pt x="3895" y="7740"/>
                    <a:pt x="3770" y="7758"/>
                    <a:pt x="3646" y="7796"/>
                  </a:cubicBezTo>
                  <a:cubicBezTo>
                    <a:pt x="3059" y="7951"/>
                    <a:pt x="3284" y="8470"/>
                    <a:pt x="3249" y="8850"/>
                  </a:cubicBezTo>
                  <a:cubicBezTo>
                    <a:pt x="3180" y="10008"/>
                    <a:pt x="4701" y="11270"/>
                    <a:pt x="4580" y="11408"/>
                  </a:cubicBezTo>
                  <a:cubicBezTo>
                    <a:pt x="3042" y="13170"/>
                    <a:pt x="4251" y="13205"/>
                    <a:pt x="5599" y="13758"/>
                  </a:cubicBezTo>
                  <a:cubicBezTo>
                    <a:pt x="6014" y="13948"/>
                    <a:pt x="6429" y="15244"/>
                    <a:pt x="7379" y="15400"/>
                  </a:cubicBezTo>
                  <a:cubicBezTo>
                    <a:pt x="7454" y="15411"/>
                    <a:pt x="7523" y="15417"/>
                    <a:pt x="7586" y="15417"/>
                  </a:cubicBezTo>
                  <a:cubicBezTo>
                    <a:pt x="8462" y="15417"/>
                    <a:pt x="8316" y="14362"/>
                    <a:pt x="8606" y="13879"/>
                  </a:cubicBezTo>
                  <a:cubicBezTo>
                    <a:pt x="9315" y="12687"/>
                    <a:pt x="8554" y="11529"/>
                    <a:pt x="8105" y="10423"/>
                  </a:cubicBezTo>
                  <a:cubicBezTo>
                    <a:pt x="7967" y="10058"/>
                    <a:pt x="7709" y="9812"/>
                    <a:pt x="7353" y="9812"/>
                  </a:cubicBezTo>
                  <a:cubicBezTo>
                    <a:pt x="7222" y="9812"/>
                    <a:pt x="7078" y="9845"/>
                    <a:pt x="6922" y="9917"/>
                  </a:cubicBezTo>
                  <a:lnTo>
                    <a:pt x="6922" y="9917"/>
                  </a:lnTo>
                  <a:cubicBezTo>
                    <a:pt x="7290" y="9072"/>
                    <a:pt x="8114" y="7913"/>
                    <a:pt x="7103" y="7433"/>
                  </a:cubicBezTo>
                  <a:cubicBezTo>
                    <a:pt x="5789" y="6828"/>
                    <a:pt x="5530" y="5048"/>
                    <a:pt x="3854" y="4927"/>
                  </a:cubicBezTo>
                  <a:cubicBezTo>
                    <a:pt x="3335" y="4893"/>
                    <a:pt x="2886" y="4167"/>
                    <a:pt x="3318" y="3424"/>
                  </a:cubicBezTo>
                  <a:cubicBezTo>
                    <a:pt x="3975" y="2318"/>
                    <a:pt x="3353" y="1298"/>
                    <a:pt x="2955" y="348"/>
                  </a:cubicBezTo>
                  <a:cubicBezTo>
                    <a:pt x="2833" y="73"/>
                    <a:pt x="2607" y="1"/>
                    <a:pt x="234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0" name="Google Shape;610;p44"/>
            <p:cNvSpPr/>
            <p:nvPr/>
          </p:nvSpPr>
          <p:spPr>
            <a:xfrm>
              <a:off x="6139750" y="3178550"/>
              <a:ext cx="185375" cy="227425"/>
            </a:xfrm>
            <a:custGeom>
              <a:rect b="b" l="l" r="r" t="t"/>
              <a:pathLst>
                <a:path extrusionOk="0" h="9097" w="7415">
                  <a:moveTo>
                    <a:pt x="6576" y="0"/>
                  </a:moveTo>
                  <a:cubicBezTo>
                    <a:pt x="6440" y="0"/>
                    <a:pt x="6314" y="46"/>
                    <a:pt x="6222" y="154"/>
                  </a:cubicBezTo>
                  <a:cubicBezTo>
                    <a:pt x="5928" y="483"/>
                    <a:pt x="5611" y="592"/>
                    <a:pt x="5290" y="592"/>
                  </a:cubicBezTo>
                  <a:cubicBezTo>
                    <a:pt x="4988" y="592"/>
                    <a:pt x="4683" y="496"/>
                    <a:pt x="4390" y="396"/>
                  </a:cubicBezTo>
                  <a:cubicBezTo>
                    <a:pt x="3964" y="242"/>
                    <a:pt x="3597" y="173"/>
                    <a:pt x="3279" y="173"/>
                  </a:cubicBezTo>
                  <a:cubicBezTo>
                    <a:pt x="1986" y="173"/>
                    <a:pt x="1492" y="1318"/>
                    <a:pt x="1020" y="2608"/>
                  </a:cubicBezTo>
                  <a:cubicBezTo>
                    <a:pt x="364" y="4353"/>
                    <a:pt x="1" y="6064"/>
                    <a:pt x="796" y="7360"/>
                  </a:cubicBezTo>
                  <a:cubicBezTo>
                    <a:pt x="847" y="8362"/>
                    <a:pt x="761" y="8984"/>
                    <a:pt x="1470" y="9088"/>
                  </a:cubicBezTo>
                  <a:cubicBezTo>
                    <a:pt x="1519" y="9094"/>
                    <a:pt x="1568" y="9097"/>
                    <a:pt x="1614" y="9097"/>
                  </a:cubicBezTo>
                  <a:cubicBezTo>
                    <a:pt x="2117" y="9097"/>
                    <a:pt x="2435" y="8762"/>
                    <a:pt x="2593" y="8224"/>
                  </a:cubicBezTo>
                  <a:cubicBezTo>
                    <a:pt x="2634" y="8075"/>
                    <a:pt x="2578" y="7743"/>
                    <a:pt x="2746" y="7743"/>
                  </a:cubicBezTo>
                  <a:cubicBezTo>
                    <a:pt x="2792" y="7743"/>
                    <a:pt x="2854" y="7768"/>
                    <a:pt x="2938" y="7827"/>
                  </a:cubicBezTo>
                  <a:cubicBezTo>
                    <a:pt x="3173" y="7995"/>
                    <a:pt x="3380" y="8062"/>
                    <a:pt x="3567" y="8062"/>
                  </a:cubicBezTo>
                  <a:cubicBezTo>
                    <a:pt x="4013" y="8062"/>
                    <a:pt x="4340" y="7677"/>
                    <a:pt x="4632" y="7360"/>
                  </a:cubicBezTo>
                  <a:cubicBezTo>
                    <a:pt x="5116" y="6842"/>
                    <a:pt x="4563" y="6358"/>
                    <a:pt x="4373" y="5839"/>
                  </a:cubicBezTo>
                  <a:cubicBezTo>
                    <a:pt x="4183" y="5321"/>
                    <a:pt x="3491" y="4750"/>
                    <a:pt x="4442" y="4249"/>
                  </a:cubicBezTo>
                  <a:cubicBezTo>
                    <a:pt x="4943" y="3990"/>
                    <a:pt x="5790" y="3852"/>
                    <a:pt x="5427" y="3057"/>
                  </a:cubicBezTo>
                  <a:cubicBezTo>
                    <a:pt x="5274" y="2713"/>
                    <a:pt x="5030" y="2616"/>
                    <a:pt x="4752" y="2616"/>
                  </a:cubicBezTo>
                  <a:cubicBezTo>
                    <a:pt x="4400" y="2616"/>
                    <a:pt x="3994" y="2771"/>
                    <a:pt x="3647" y="2780"/>
                  </a:cubicBezTo>
                  <a:cubicBezTo>
                    <a:pt x="3388" y="2815"/>
                    <a:pt x="3129" y="2850"/>
                    <a:pt x="2887" y="2919"/>
                  </a:cubicBezTo>
                  <a:cubicBezTo>
                    <a:pt x="2887" y="2746"/>
                    <a:pt x="2800" y="2487"/>
                    <a:pt x="2887" y="2435"/>
                  </a:cubicBezTo>
                  <a:cubicBezTo>
                    <a:pt x="3111" y="2262"/>
                    <a:pt x="3405" y="2037"/>
                    <a:pt x="3664" y="2037"/>
                  </a:cubicBezTo>
                  <a:cubicBezTo>
                    <a:pt x="4321" y="2055"/>
                    <a:pt x="4995" y="2262"/>
                    <a:pt x="5634" y="2262"/>
                  </a:cubicBezTo>
                  <a:cubicBezTo>
                    <a:pt x="6481" y="2262"/>
                    <a:pt x="6861" y="1553"/>
                    <a:pt x="7242" y="931"/>
                  </a:cubicBezTo>
                  <a:cubicBezTo>
                    <a:pt x="7414" y="689"/>
                    <a:pt x="7328" y="344"/>
                    <a:pt x="7086" y="188"/>
                  </a:cubicBezTo>
                  <a:cubicBezTo>
                    <a:pt x="6932" y="73"/>
                    <a:pt x="6746" y="0"/>
                    <a:pt x="657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1" name="Google Shape;611;p44"/>
            <p:cNvSpPr/>
            <p:nvPr/>
          </p:nvSpPr>
          <p:spPr>
            <a:xfrm>
              <a:off x="4320000" y="1079225"/>
              <a:ext cx="260125" cy="163000"/>
            </a:xfrm>
            <a:custGeom>
              <a:rect b="b" l="l" r="r" t="t"/>
              <a:pathLst>
                <a:path extrusionOk="0" h="6520" w="10405">
                  <a:moveTo>
                    <a:pt x="8970" y="1"/>
                  </a:moveTo>
                  <a:cubicBezTo>
                    <a:pt x="6620" y="778"/>
                    <a:pt x="3786" y="294"/>
                    <a:pt x="1764" y="2576"/>
                  </a:cubicBezTo>
                  <a:cubicBezTo>
                    <a:pt x="502" y="3993"/>
                    <a:pt x="1" y="5410"/>
                    <a:pt x="1038" y="5876"/>
                  </a:cubicBezTo>
                  <a:cubicBezTo>
                    <a:pt x="2057" y="6274"/>
                    <a:pt x="3146" y="6499"/>
                    <a:pt x="4252" y="6516"/>
                  </a:cubicBezTo>
                  <a:cubicBezTo>
                    <a:pt x="4303" y="6518"/>
                    <a:pt x="4355" y="6520"/>
                    <a:pt x="4406" y="6520"/>
                  </a:cubicBezTo>
                  <a:cubicBezTo>
                    <a:pt x="4717" y="6520"/>
                    <a:pt x="5012" y="6455"/>
                    <a:pt x="5116" y="6084"/>
                  </a:cubicBezTo>
                  <a:cubicBezTo>
                    <a:pt x="5237" y="5652"/>
                    <a:pt x="4892" y="5479"/>
                    <a:pt x="4563" y="5323"/>
                  </a:cubicBezTo>
                  <a:cubicBezTo>
                    <a:pt x="3094" y="4598"/>
                    <a:pt x="3630" y="3924"/>
                    <a:pt x="4598" y="3198"/>
                  </a:cubicBezTo>
                  <a:cubicBezTo>
                    <a:pt x="5980" y="2144"/>
                    <a:pt x="7726" y="2126"/>
                    <a:pt x="9264" y="1487"/>
                  </a:cubicBezTo>
                  <a:cubicBezTo>
                    <a:pt x="9696" y="1331"/>
                    <a:pt x="10404" y="1556"/>
                    <a:pt x="10352" y="796"/>
                  </a:cubicBezTo>
                  <a:cubicBezTo>
                    <a:pt x="10301" y="35"/>
                    <a:pt x="9627" y="70"/>
                    <a:pt x="897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2" name="Google Shape;612;p44"/>
            <p:cNvSpPr/>
            <p:nvPr/>
          </p:nvSpPr>
          <p:spPr>
            <a:xfrm>
              <a:off x="3605850" y="1017225"/>
              <a:ext cx="246275" cy="88775"/>
            </a:xfrm>
            <a:custGeom>
              <a:rect b="b" l="l" r="r" t="t"/>
              <a:pathLst>
                <a:path extrusionOk="0" h="3551" w="9851">
                  <a:moveTo>
                    <a:pt x="3896" y="1"/>
                  </a:moveTo>
                  <a:cubicBezTo>
                    <a:pt x="2951" y="1"/>
                    <a:pt x="1998" y="113"/>
                    <a:pt x="1055" y="130"/>
                  </a:cubicBezTo>
                  <a:cubicBezTo>
                    <a:pt x="674" y="130"/>
                    <a:pt x="260" y="217"/>
                    <a:pt x="121" y="649"/>
                  </a:cubicBezTo>
                  <a:cubicBezTo>
                    <a:pt x="0" y="1046"/>
                    <a:pt x="173" y="1461"/>
                    <a:pt x="536" y="1651"/>
                  </a:cubicBezTo>
                  <a:cubicBezTo>
                    <a:pt x="1487" y="2256"/>
                    <a:pt x="2489" y="2792"/>
                    <a:pt x="3474" y="3345"/>
                  </a:cubicBezTo>
                  <a:cubicBezTo>
                    <a:pt x="3715" y="3472"/>
                    <a:pt x="3939" y="3551"/>
                    <a:pt x="4149" y="3551"/>
                  </a:cubicBezTo>
                  <a:cubicBezTo>
                    <a:pt x="4450" y="3551"/>
                    <a:pt x="4723" y="3389"/>
                    <a:pt x="4978" y="2982"/>
                  </a:cubicBezTo>
                  <a:cubicBezTo>
                    <a:pt x="5203" y="2650"/>
                    <a:pt x="5511" y="2104"/>
                    <a:pt x="5931" y="2104"/>
                  </a:cubicBezTo>
                  <a:cubicBezTo>
                    <a:pt x="6058" y="2104"/>
                    <a:pt x="6195" y="2153"/>
                    <a:pt x="6343" y="2273"/>
                  </a:cubicBezTo>
                  <a:cubicBezTo>
                    <a:pt x="6982" y="2809"/>
                    <a:pt x="7673" y="2826"/>
                    <a:pt x="8365" y="2895"/>
                  </a:cubicBezTo>
                  <a:cubicBezTo>
                    <a:pt x="8588" y="2920"/>
                    <a:pt x="8869" y="3004"/>
                    <a:pt x="9118" y="3004"/>
                  </a:cubicBezTo>
                  <a:cubicBezTo>
                    <a:pt x="9390" y="3004"/>
                    <a:pt x="9623" y="2904"/>
                    <a:pt x="9695" y="2515"/>
                  </a:cubicBezTo>
                  <a:cubicBezTo>
                    <a:pt x="9851" y="1789"/>
                    <a:pt x="9142" y="1668"/>
                    <a:pt x="8641" y="1478"/>
                  </a:cubicBezTo>
                  <a:lnTo>
                    <a:pt x="6585" y="493"/>
                  </a:lnTo>
                  <a:cubicBezTo>
                    <a:pt x="5704" y="104"/>
                    <a:pt x="4803" y="1"/>
                    <a:pt x="389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3" name="Google Shape;613;p44"/>
            <p:cNvSpPr/>
            <p:nvPr/>
          </p:nvSpPr>
          <p:spPr>
            <a:xfrm>
              <a:off x="3161275" y="1612775"/>
              <a:ext cx="115825" cy="115825"/>
            </a:xfrm>
            <a:custGeom>
              <a:rect b="b" l="l" r="r" t="t"/>
              <a:pathLst>
                <a:path extrusionOk="0" h="4633" w="4633">
                  <a:moveTo>
                    <a:pt x="2966" y="1"/>
                  </a:moveTo>
                  <a:cubicBezTo>
                    <a:pt x="2951" y="1"/>
                    <a:pt x="2936" y="1"/>
                    <a:pt x="2921" y="1"/>
                  </a:cubicBezTo>
                  <a:cubicBezTo>
                    <a:pt x="1729" y="36"/>
                    <a:pt x="1" y="2421"/>
                    <a:pt x="139" y="3803"/>
                  </a:cubicBezTo>
                  <a:cubicBezTo>
                    <a:pt x="139" y="4252"/>
                    <a:pt x="502" y="4615"/>
                    <a:pt x="951" y="4633"/>
                  </a:cubicBezTo>
                  <a:cubicBezTo>
                    <a:pt x="2956" y="4581"/>
                    <a:pt x="4632" y="3026"/>
                    <a:pt x="4529" y="1297"/>
                  </a:cubicBezTo>
                  <a:cubicBezTo>
                    <a:pt x="4478" y="482"/>
                    <a:pt x="3809" y="1"/>
                    <a:pt x="296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4" name="Google Shape;614;p44"/>
            <p:cNvSpPr/>
            <p:nvPr/>
          </p:nvSpPr>
          <p:spPr>
            <a:xfrm>
              <a:off x="6082850" y="3458350"/>
              <a:ext cx="215350" cy="82375"/>
            </a:xfrm>
            <a:custGeom>
              <a:rect b="b" l="l" r="r" t="t"/>
              <a:pathLst>
                <a:path extrusionOk="0" h="3295" w="8614">
                  <a:moveTo>
                    <a:pt x="8412" y="834"/>
                  </a:moveTo>
                  <a:lnTo>
                    <a:pt x="8412" y="834"/>
                  </a:lnTo>
                  <a:cubicBezTo>
                    <a:pt x="8408" y="835"/>
                    <a:pt x="8404" y="836"/>
                    <a:pt x="8401" y="837"/>
                  </a:cubicBezTo>
                  <a:lnTo>
                    <a:pt x="8401" y="837"/>
                  </a:lnTo>
                  <a:cubicBezTo>
                    <a:pt x="8399" y="842"/>
                    <a:pt x="8396" y="846"/>
                    <a:pt x="8394" y="851"/>
                  </a:cubicBezTo>
                  <a:lnTo>
                    <a:pt x="8412" y="834"/>
                  </a:lnTo>
                  <a:close/>
                  <a:moveTo>
                    <a:pt x="6441" y="1"/>
                  </a:moveTo>
                  <a:cubicBezTo>
                    <a:pt x="5426" y="1"/>
                    <a:pt x="4424" y="103"/>
                    <a:pt x="3504" y="557"/>
                  </a:cubicBezTo>
                  <a:cubicBezTo>
                    <a:pt x="3268" y="683"/>
                    <a:pt x="3156" y="756"/>
                    <a:pt x="3064" y="756"/>
                  </a:cubicBezTo>
                  <a:cubicBezTo>
                    <a:pt x="2968" y="756"/>
                    <a:pt x="2895" y="675"/>
                    <a:pt x="2726" y="488"/>
                  </a:cubicBezTo>
                  <a:cubicBezTo>
                    <a:pt x="2440" y="160"/>
                    <a:pt x="2158" y="41"/>
                    <a:pt x="1882" y="41"/>
                  </a:cubicBezTo>
                  <a:cubicBezTo>
                    <a:pt x="1373" y="41"/>
                    <a:pt x="881" y="443"/>
                    <a:pt x="410" y="678"/>
                  </a:cubicBezTo>
                  <a:cubicBezTo>
                    <a:pt x="0" y="866"/>
                    <a:pt x="164" y="1612"/>
                    <a:pt x="452" y="1612"/>
                  </a:cubicBezTo>
                  <a:cubicBezTo>
                    <a:pt x="455" y="1612"/>
                    <a:pt x="459" y="1612"/>
                    <a:pt x="462" y="1612"/>
                  </a:cubicBezTo>
                  <a:cubicBezTo>
                    <a:pt x="518" y="1607"/>
                    <a:pt x="572" y="1605"/>
                    <a:pt x="625" y="1605"/>
                  </a:cubicBezTo>
                  <a:cubicBezTo>
                    <a:pt x="1895" y="1605"/>
                    <a:pt x="2508" y="2753"/>
                    <a:pt x="3504" y="3184"/>
                  </a:cubicBezTo>
                  <a:cubicBezTo>
                    <a:pt x="3665" y="3259"/>
                    <a:pt x="3818" y="3295"/>
                    <a:pt x="3955" y="3295"/>
                  </a:cubicBezTo>
                  <a:cubicBezTo>
                    <a:pt x="4389" y="3295"/>
                    <a:pt x="4667" y="2934"/>
                    <a:pt x="4575" y="2303"/>
                  </a:cubicBezTo>
                  <a:cubicBezTo>
                    <a:pt x="4523" y="1905"/>
                    <a:pt x="4541" y="1784"/>
                    <a:pt x="4973" y="1698"/>
                  </a:cubicBezTo>
                  <a:cubicBezTo>
                    <a:pt x="6127" y="1457"/>
                    <a:pt x="7264" y="1130"/>
                    <a:pt x="8401" y="837"/>
                  </a:cubicBezTo>
                  <a:lnTo>
                    <a:pt x="8401" y="837"/>
                  </a:lnTo>
                  <a:cubicBezTo>
                    <a:pt x="8535" y="525"/>
                    <a:pt x="8613" y="56"/>
                    <a:pt x="8256" y="56"/>
                  </a:cubicBezTo>
                  <a:cubicBezTo>
                    <a:pt x="7656" y="37"/>
                    <a:pt x="7046" y="1"/>
                    <a:pt x="644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5" name="Google Shape;615;p44"/>
            <p:cNvSpPr/>
            <p:nvPr/>
          </p:nvSpPr>
          <p:spPr>
            <a:xfrm>
              <a:off x="5726825" y="1103850"/>
              <a:ext cx="262175" cy="54825"/>
            </a:xfrm>
            <a:custGeom>
              <a:rect b="b" l="l" r="r" t="t"/>
              <a:pathLst>
                <a:path extrusionOk="0" h="2193" w="10487">
                  <a:moveTo>
                    <a:pt x="2675" y="1"/>
                  </a:moveTo>
                  <a:cubicBezTo>
                    <a:pt x="2260" y="122"/>
                    <a:pt x="1984" y="208"/>
                    <a:pt x="1707" y="260"/>
                  </a:cubicBezTo>
                  <a:cubicBezTo>
                    <a:pt x="1625" y="276"/>
                    <a:pt x="1533" y="281"/>
                    <a:pt x="1436" y="281"/>
                  </a:cubicBezTo>
                  <a:cubicBezTo>
                    <a:pt x="1238" y="281"/>
                    <a:pt x="1018" y="259"/>
                    <a:pt x="814" y="259"/>
                  </a:cubicBezTo>
                  <a:cubicBezTo>
                    <a:pt x="370" y="259"/>
                    <a:pt x="1" y="367"/>
                    <a:pt x="83" y="1055"/>
                  </a:cubicBezTo>
                  <a:cubicBezTo>
                    <a:pt x="160" y="1671"/>
                    <a:pt x="629" y="1783"/>
                    <a:pt x="1147" y="1783"/>
                  </a:cubicBezTo>
                  <a:cubicBezTo>
                    <a:pt x="1443" y="1783"/>
                    <a:pt x="1754" y="1746"/>
                    <a:pt x="2018" y="1746"/>
                  </a:cubicBezTo>
                  <a:cubicBezTo>
                    <a:pt x="3176" y="1729"/>
                    <a:pt x="4334" y="1625"/>
                    <a:pt x="5488" y="1625"/>
                  </a:cubicBezTo>
                  <a:cubicBezTo>
                    <a:pt x="6641" y="1625"/>
                    <a:pt x="7790" y="1729"/>
                    <a:pt x="8931" y="2126"/>
                  </a:cubicBezTo>
                  <a:cubicBezTo>
                    <a:pt x="9064" y="2171"/>
                    <a:pt x="9201" y="2192"/>
                    <a:pt x="9336" y="2192"/>
                  </a:cubicBezTo>
                  <a:cubicBezTo>
                    <a:pt x="9780" y="2192"/>
                    <a:pt x="10194" y="1955"/>
                    <a:pt x="10314" y="1504"/>
                  </a:cubicBezTo>
                  <a:cubicBezTo>
                    <a:pt x="10486" y="813"/>
                    <a:pt x="9761" y="744"/>
                    <a:pt x="9294" y="606"/>
                  </a:cubicBezTo>
                  <a:cubicBezTo>
                    <a:pt x="8746" y="426"/>
                    <a:pt x="8189" y="370"/>
                    <a:pt x="7630" y="370"/>
                  </a:cubicBezTo>
                  <a:cubicBezTo>
                    <a:pt x="6715" y="370"/>
                    <a:pt x="5795" y="519"/>
                    <a:pt x="4900" y="519"/>
                  </a:cubicBezTo>
                  <a:cubicBezTo>
                    <a:pt x="4133" y="519"/>
                    <a:pt x="3384" y="409"/>
                    <a:pt x="267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6" name="Google Shape;616;p44"/>
            <p:cNvSpPr/>
            <p:nvPr/>
          </p:nvSpPr>
          <p:spPr>
            <a:xfrm>
              <a:off x="6497925" y="4391525"/>
              <a:ext cx="125725" cy="97375"/>
            </a:xfrm>
            <a:custGeom>
              <a:rect b="b" l="l" r="r" t="t"/>
              <a:pathLst>
                <a:path extrusionOk="0" h="3895" w="5029">
                  <a:moveTo>
                    <a:pt x="4062" y="0"/>
                  </a:moveTo>
                  <a:cubicBezTo>
                    <a:pt x="3557" y="0"/>
                    <a:pt x="2937" y="491"/>
                    <a:pt x="2445" y="491"/>
                  </a:cubicBezTo>
                  <a:cubicBezTo>
                    <a:pt x="2234" y="491"/>
                    <a:pt x="2046" y="401"/>
                    <a:pt x="1901" y="144"/>
                  </a:cubicBezTo>
                  <a:cubicBezTo>
                    <a:pt x="0" y="403"/>
                    <a:pt x="570" y="1975"/>
                    <a:pt x="225" y="2960"/>
                  </a:cubicBezTo>
                  <a:cubicBezTo>
                    <a:pt x="38" y="3485"/>
                    <a:pt x="566" y="3894"/>
                    <a:pt x="1172" y="3894"/>
                  </a:cubicBezTo>
                  <a:cubicBezTo>
                    <a:pt x="1185" y="3894"/>
                    <a:pt x="1197" y="3894"/>
                    <a:pt x="1210" y="3894"/>
                  </a:cubicBezTo>
                  <a:cubicBezTo>
                    <a:pt x="2298" y="3876"/>
                    <a:pt x="5029" y="1630"/>
                    <a:pt x="4804" y="783"/>
                  </a:cubicBezTo>
                  <a:cubicBezTo>
                    <a:pt x="4638" y="185"/>
                    <a:pt x="4372" y="0"/>
                    <a:pt x="406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7" name="Google Shape;617;p44"/>
            <p:cNvSpPr/>
            <p:nvPr/>
          </p:nvSpPr>
          <p:spPr>
            <a:xfrm>
              <a:off x="5334875" y="2906300"/>
              <a:ext cx="82100" cy="128050"/>
            </a:xfrm>
            <a:custGeom>
              <a:rect b="b" l="l" r="r" t="t"/>
              <a:pathLst>
                <a:path extrusionOk="0" h="5122" w="3284">
                  <a:moveTo>
                    <a:pt x="519" y="1"/>
                  </a:moveTo>
                  <a:lnTo>
                    <a:pt x="380" y="139"/>
                  </a:lnTo>
                  <a:cubicBezTo>
                    <a:pt x="104" y="1452"/>
                    <a:pt x="0" y="2766"/>
                    <a:pt x="380" y="4062"/>
                  </a:cubicBezTo>
                  <a:cubicBezTo>
                    <a:pt x="534" y="4660"/>
                    <a:pt x="796" y="5122"/>
                    <a:pt x="1420" y="5122"/>
                  </a:cubicBezTo>
                  <a:cubicBezTo>
                    <a:pt x="1500" y="5122"/>
                    <a:pt x="1585" y="5114"/>
                    <a:pt x="1676" y="5099"/>
                  </a:cubicBezTo>
                  <a:cubicBezTo>
                    <a:pt x="2471" y="4978"/>
                    <a:pt x="3284" y="4408"/>
                    <a:pt x="3111" y="3734"/>
                  </a:cubicBezTo>
                  <a:cubicBezTo>
                    <a:pt x="2748" y="2213"/>
                    <a:pt x="2108" y="744"/>
                    <a:pt x="51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8" name="Google Shape;618;p44"/>
            <p:cNvSpPr/>
            <p:nvPr/>
          </p:nvSpPr>
          <p:spPr>
            <a:xfrm>
              <a:off x="4869125" y="997550"/>
              <a:ext cx="160750" cy="66150"/>
            </a:xfrm>
            <a:custGeom>
              <a:rect b="b" l="l" r="r" t="t"/>
              <a:pathLst>
                <a:path extrusionOk="0" h="2646" w="6430">
                  <a:moveTo>
                    <a:pt x="1040" y="1"/>
                  </a:moveTo>
                  <a:cubicBezTo>
                    <a:pt x="589" y="1"/>
                    <a:pt x="239" y="358"/>
                    <a:pt x="104" y="814"/>
                  </a:cubicBezTo>
                  <a:cubicBezTo>
                    <a:pt x="1" y="1108"/>
                    <a:pt x="191" y="1419"/>
                    <a:pt x="502" y="1470"/>
                  </a:cubicBezTo>
                  <a:cubicBezTo>
                    <a:pt x="1971" y="1885"/>
                    <a:pt x="3440" y="2283"/>
                    <a:pt x="4736" y="2646"/>
                  </a:cubicBezTo>
                  <a:cubicBezTo>
                    <a:pt x="5427" y="2611"/>
                    <a:pt x="5928" y="2611"/>
                    <a:pt x="6239" y="2127"/>
                  </a:cubicBezTo>
                  <a:cubicBezTo>
                    <a:pt x="6429" y="1851"/>
                    <a:pt x="6308" y="1470"/>
                    <a:pt x="6066" y="1419"/>
                  </a:cubicBezTo>
                  <a:cubicBezTo>
                    <a:pt x="4373" y="1021"/>
                    <a:pt x="2852" y="36"/>
                    <a:pt x="1072" y="2"/>
                  </a:cubicBezTo>
                  <a:cubicBezTo>
                    <a:pt x="1061" y="1"/>
                    <a:pt x="1051" y="1"/>
                    <a:pt x="10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9" name="Google Shape;619;p44"/>
            <p:cNvSpPr/>
            <p:nvPr/>
          </p:nvSpPr>
          <p:spPr>
            <a:xfrm>
              <a:off x="3763550" y="998475"/>
              <a:ext cx="117975" cy="55725"/>
            </a:xfrm>
            <a:custGeom>
              <a:rect b="b" l="l" r="r" t="t"/>
              <a:pathLst>
                <a:path extrusionOk="0" h="2229" w="4719">
                  <a:moveTo>
                    <a:pt x="747" y="0"/>
                  </a:moveTo>
                  <a:cubicBezTo>
                    <a:pt x="407" y="0"/>
                    <a:pt x="65" y="161"/>
                    <a:pt x="18" y="690"/>
                  </a:cubicBezTo>
                  <a:cubicBezTo>
                    <a:pt x="0" y="863"/>
                    <a:pt x="190" y="1053"/>
                    <a:pt x="277" y="1243"/>
                  </a:cubicBezTo>
                  <a:lnTo>
                    <a:pt x="2333" y="2228"/>
                  </a:lnTo>
                  <a:cubicBezTo>
                    <a:pt x="2437" y="2220"/>
                    <a:pt x="2541" y="2220"/>
                    <a:pt x="2644" y="2220"/>
                  </a:cubicBezTo>
                  <a:cubicBezTo>
                    <a:pt x="2748" y="2220"/>
                    <a:pt x="2852" y="2220"/>
                    <a:pt x="2955" y="2211"/>
                  </a:cubicBezTo>
                  <a:cubicBezTo>
                    <a:pt x="3647" y="2142"/>
                    <a:pt x="4718" y="2090"/>
                    <a:pt x="4511" y="1261"/>
                  </a:cubicBezTo>
                  <a:cubicBezTo>
                    <a:pt x="4255" y="308"/>
                    <a:pt x="3582" y="187"/>
                    <a:pt x="2842" y="187"/>
                  </a:cubicBezTo>
                  <a:cubicBezTo>
                    <a:pt x="2589" y="187"/>
                    <a:pt x="2328" y="201"/>
                    <a:pt x="2074" y="201"/>
                  </a:cubicBezTo>
                  <a:cubicBezTo>
                    <a:pt x="1762" y="201"/>
                    <a:pt x="1460" y="180"/>
                    <a:pt x="1193" y="85"/>
                  </a:cubicBezTo>
                  <a:cubicBezTo>
                    <a:pt x="1066" y="36"/>
                    <a:pt x="907" y="0"/>
                    <a:pt x="74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0" name="Google Shape;620;p44"/>
            <p:cNvSpPr/>
            <p:nvPr/>
          </p:nvSpPr>
          <p:spPr>
            <a:xfrm>
              <a:off x="6244750" y="3463175"/>
              <a:ext cx="127900" cy="76650"/>
            </a:xfrm>
            <a:custGeom>
              <a:rect b="b" l="l" r="r" t="t"/>
              <a:pathLst>
                <a:path extrusionOk="0" h="3066" w="5116">
                  <a:moveTo>
                    <a:pt x="4184" y="1"/>
                  </a:moveTo>
                  <a:cubicBezTo>
                    <a:pt x="4093" y="1"/>
                    <a:pt x="4000" y="13"/>
                    <a:pt x="3906" y="36"/>
                  </a:cubicBezTo>
                  <a:cubicBezTo>
                    <a:pt x="3232" y="209"/>
                    <a:pt x="2575" y="416"/>
                    <a:pt x="1918" y="641"/>
                  </a:cubicBezTo>
                  <a:lnTo>
                    <a:pt x="1936" y="641"/>
                  </a:lnTo>
                  <a:cubicBezTo>
                    <a:pt x="1659" y="848"/>
                    <a:pt x="1383" y="1038"/>
                    <a:pt x="1089" y="1194"/>
                  </a:cubicBezTo>
                  <a:cubicBezTo>
                    <a:pt x="432" y="1505"/>
                    <a:pt x="0" y="2093"/>
                    <a:pt x="311" y="2680"/>
                  </a:cubicBezTo>
                  <a:cubicBezTo>
                    <a:pt x="460" y="2964"/>
                    <a:pt x="650" y="3065"/>
                    <a:pt x="856" y="3065"/>
                  </a:cubicBezTo>
                  <a:cubicBezTo>
                    <a:pt x="1178" y="3065"/>
                    <a:pt x="1537" y="2818"/>
                    <a:pt x="1832" y="2628"/>
                  </a:cubicBezTo>
                  <a:cubicBezTo>
                    <a:pt x="2558" y="2093"/>
                    <a:pt x="3370" y="1695"/>
                    <a:pt x="4234" y="1436"/>
                  </a:cubicBezTo>
                  <a:cubicBezTo>
                    <a:pt x="4631" y="1332"/>
                    <a:pt x="5115" y="1108"/>
                    <a:pt x="4994" y="606"/>
                  </a:cubicBezTo>
                  <a:cubicBezTo>
                    <a:pt x="4883" y="203"/>
                    <a:pt x="4559" y="1"/>
                    <a:pt x="418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1" name="Google Shape;621;p44"/>
            <p:cNvSpPr/>
            <p:nvPr/>
          </p:nvSpPr>
          <p:spPr>
            <a:xfrm>
              <a:off x="6286725" y="2464325"/>
              <a:ext cx="67775" cy="93850"/>
            </a:xfrm>
            <a:custGeom>
              <a:rect b="b" l="l" r="r" t="t"/>
              <a:pathLst>
                <a:path extrusionOk="0" h="3754" w="2711">
                  <a:moveTo>
                    <a:pt x="1532" y="0"/>
                  </a:moveTo>
                  <a:cubicBezTo>
                    <a:pt x="1516" y="0"/>
                    <a:pt x="1500" y="0"/>
                    <a:pt x="1484" y="1"/>
                  </a:cubicBezTo>
                  <a:cubicBezTo>
                    <a:pt x="187" y="53"/>
                    <a:pt x="239" y="1332"/>
                    <a:pt x="101" y="2265"/>
                  </a:cubicBezTo>
                  <a:cubicBezTo>
                    <a:pt x="1" y="3066"/>
                    <a:pt x="465" y="3754"/>
                    <a:pt x="1243" y="3754"/>
                  </a:cubicBezTo>
                  <a:cubicBezTo>
                    <a:pt x="1271" y="3754"/>
                    <a:pt x="1299" y="3753"/>
                    <a:pt x="1328" y="3751"/>
                  </a:cubicBezTo>
                  <a:cubicBezTo>
                    <a:pt x="2711" y="3682"/>
                    <a:pt x="1967" y="2403"/>
                    <a:pt x="2313" y="1815"/>
                  </a:cubicBezTo>
                  <a:cubicBezTo>
                    <a:pt x="2228" y="1050"/>
                    <a:pt x="2528" y="0"/>
                    <a:pt x="153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2" name="Google Shape;622;p44"/>
            <p:cNvSpPr/>
            <p:nvPr/>
          </p:nvSpPr>
          <p:spPr>
            <a:xfrm>
              <a:off x="6279300" y="2861375"/>
              <a:ext cx="75625" cy="97275"/>
            </a:xfrm>
            <a:custGeom>
              <a:rect b="b" l="l" r="r" t="t"/>
              <a:pathLst>
                <a:path extrusionOk="0" h="3891" w="3025">
                  <a:moveTo>
                    <a:pt x="2403" y="1"/>
                  </a:moveTo>
                  <a:cubicBezTo>
                    <a:pt x="2178" y="1"/>
                    <a:pt x="1971" y="104"/>
                    <a:pt x="1850" y="277"/>
                  </a:cubicBezTo>
                  <a:cubicBezTo>
                    <a:pt x="1504" y="1193"/>
                    <a:pt x="882" y="1884"/>
                    <a:pt x="277" y="2610"/>
                  </a:cubicBezTo>
                  <a:cubicBezTo>
                    <a:pt x="35" y="2869"/>
                    <a:pt x="1" y="3284"/>
                    <a:pt x="208" y="3578"/>
                  </a:cubicBezTo>
                  <a:cubicBezTo>
                    <a:pt x="326" y="3766"/>
                    <a:pt x="507" y="3890"/>
                    <a:pt x="682" y="3890"/>
                  </a:cubicBezTo>
                  <a:cubicBezTo>
                    <a:pt x="764" y="3890"/>
                    <a:pt x="845" y="3863"/>
                    <a:pt x="916" y="3802"/>
                  </a:cubicBezTo>
                  <a:cubicBezTo>
                    <a:pt x="1815" y="3128"/>
                    <a:pt x="2731" y="2420"/>
                    <a:pt x="3025" y="1452"/>
                  </a:cubicBezTo>
                  <a:cubicBezTo>
                    <a:pt x="2973" y="744"/>
                    <a:pt x="2921" y="225"/>
                    <a:pt x="240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3" name="Google Shape;623;p44"/>
            <p:cNvSpPr/>
            <p:nvPr/>
          </p:nvSpPr>
          <p:spPr>
            <a:xfrm>
              <a:off x="4145025" y="994975"/>
              <a:ext cx="111500" cy="47325"/>
            </a:xfrm>
            <a:custGeom>
              <a:rect b="b" l="l" r="r" t="t"/>
              <a:pathLst>
                <a:path extrusionOk="0" h="1893" w="4460">
                  <a:moveTo>
                    <a:pt x="1539" y="105"/>
                  </a:moveTo>
                  <a:cubicBezTo>
                    <a:pt x="969" y="243"/>
                    <a:pt x="139" y="1"/>
                    <a:pt x="70" y="744"/>
                  </a:cubicBezTo>
                  <a:cubicBezTo>
                    <a:pt x="1" y="1418"/>
                    <a:pt x="813" y="1418"/>
                    <a:pt x="1332" y="1556"/>
                  </a:cubicBezTo>
                  <a:cubicBezTo>
                    <a:pt x="1764" y="1677"/>
                    <a:pt x="2213" y="1764"/>
                    <a:pt x="2645" y="1815"/>
                  </a:cubicBezTo>
                  <a:cubicBezTo>
                    <a:pt x="2898" y="1847"/>
                    <a:pt x="3179" y="1893"/>
                    <a:pt x="3440" y="1893"/>
                  </a:cubicBezTo>
                  <a:cubicBezTo>
                    <a:pt x="3890" y="1893"/>
                    <a:pt x="4279" y="1756"/>
                    <a:pt x="4356" y="1176"/>
                  </a:cubicBezTo>
                  <a:cubicBezTo>
                    <a:pt x="4459" y="346"/>
                    <a:pt x="3561" y="416"/>
                    <a:pt x="2956" y="329"/>
                  </a:cubicBezTo>
                  <a:lnTo>
                    <a:pt x="1539" y="105"/>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4" name="Google Shape;624;p44"/>
            <p:cNvSpPr/>
            <p:nvPr/>
          </p:nvSpPr>
          <p:spPr>
            <a:xfrm>
              <a:off x="7213625" y="3803350"/>
              <a:ext cx="74075" cy="80050"/>
            </a:xfrm>
            <a:custGeom>
              <a:rect b="b" l="l" r="r" t="t"/>
              <a:pathLst>
                <a:path extrusionOk="0" h="3202" w="2963">
                  <a:moveTo>
                    <a:pt x="573" y="1"/>
                  </a:moveTo>
                  <a:cubicBezTo>
                    <a:pt x="233" y="1"/>
                    <a:pt x="0" y="333"/>
                    <a:pt x="59" y="704"/>
                  </a:cubicBezTo>
                  <a:cubicBezTo>
                    <a:pt x="284" y="1965"/>
                    <a:pt x="1096" y="2777"/>
                    <a:pt x="2289" y="3175"/>
                  </a:cubicBezTo>
                  <a:cubicBezTo>
                    <a:pt x="2343" y="3193"/>
                    <a:pt x="2395" y="3202"/>
                    <a:pt x="2445" y="3202"/>
                  </a:cubicBezTo>
                  <a:cubicBezTo>
                    <a:pt x="2729" y="3202"/>
                    <a:pt x="2933" y="2914"/>
                    <a:pt x="2963" y="2414"/>
                  </a:cubicBezTo>
                  <a:cubicBezTo>
                    <a:pt x="2341" y="1619"/>
                    <a:pt x="1960" y="427"/>
                    <a:pt x="751" y="30"/>
                  </a:cubicBezTo>
                  <a:cubicBezTo>
                    <a:pt x="689" y="10"/>
                    <a:pt x="630" y="1"/>
                    <a:pt x="57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5" name="Google Shape;625;p44"/>
            <p:cNvSpPr/>
            <p:nvPr/>
          </p:nvSpPr>
          <p:spPr>
            <a:xfrm>
              <a:off x="6542025" y="3118350"/>
              <a:ext cx="66075" cy="79800"/>
            </a:xfrm>
            <a:custGeom>
              <a:rect b="b" l="l" r="r" t="t"/>
              <a:pathLst>
                <a:path extrusionOk="0" h="3192" w="2643">
                  <a:moveTo>
                    <a:pt x="1295" y="1"/>
                  </a:moveTo>
                  <a:cubicBezTo>
                    <a:pt x="1273" y="1"/>
                    <a:pt x="1250" y="2"/>
                    <a:pt x="1226" y="4"/>
                  </a:cubicBezTo>
                  <a:cubicBezTo>
                    <a:pt x="275" y="108"/>
                    <a:pt x="51" y="954"/>
                    <a:pt x="33" y="1732"/>
                  </a:cubicBezTo>
                  <a:cubicBezTo>
                    <a:pt x="1" y="2354"/>
                    <a:pt x="200" y="3192"/>
                    <a:pt x="910" y="3192"/>
                  </a:cubicBezTo>
                  <a:cubicBezTo>
                    <a:pt x="950" y="3192"/>
                    <a:pt x="992" y="3189"/>
                    <a:pt x="1036" y="3184"/>
                  </a:cubicBezTo>
                  <a:cubicBezTo>
                    <a:pt x="2643" y="2959"/>
                    <a:pt x="1640" y="1767"/>
                    <a:pt x="1640" y="1110"/>
                  </a:cubicBezTo>
                  <a:cubicBezTo>
                    <a:pt x="1740" y="547"/>
                    <a:pt x="1792" y="1"/>
                    <a:pt x="129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6" name="Google Shape;626;p44"/>
            <p:cNvSpPr/>
            <p:nvPr/>
          </p:nvSpPr>
          <p:spPr>
            <a:xfrm>
              <a:off x="4278100" y="987200"/>
              <a:ext cx="87225" cy="50150"/>
            </a:xfrm>
            <a:custGeom>
              <a:rect b="b" l="l" r="r" t="t"/>
              <a:pathLst>
                <a:path extrusionOk="0" h="2006" w="3489">
                  <a:moveTo>
                    <a:pt x="2519" y="46"/>
                  </a:moveTo>
                  <a:cubicBezTo>
                    <a:pt x="2407" y="46"/>
                    <a:pt x="2296" y="60"/>
                    <a:pt x="2195" y="87"/>
                  </a:cubicBezTo>
                  <a:cubicBezTo>
                    <a:pt x="1435" y="312"/>
                    <a:pt x="191" y="1"/>
                    <a:pt x="87" y="1107"/>
                  </a:cubicBezTo>
                  <a:cubicBezTo>
                    <a:pt x="1" y="1798"/>
                    <a:pt x="986" y="1746"/>
                    <a:pt x="1642" y="1781"/>
                  </a:cubicBezTo>
                  <a:cubicBezTo>
                    <a:pt x="2299" y="1556"/>
                    <a:pt x="3422" y="2005"/>
                    <a:pt x="3474" y="813"/>
                  </a:cubicBezTo>
                  <a:cubicBezTo>
                    <a:pt x="3488" y="284"/>
                    <a:pt x="2986" y="46"/>
                    <a:pt x="2519" y="46"/>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7" name="Google Shape;627;p44"/>
            <p:cNvSpPr/>
            <p:nvPr/>
          </p:nvSpPr>
          <p:spPr>
            <a:xfrm>
              <a:off x="6595650" y="1204100"/>
              <a:ext cx="81075" cy="41800"/>
            </a:xfrm>
            <a:custGeom>
              <a:rect b="b" l="l" r="r" t="t"/>
              <a:pathLst>
                <a:path extrusionOk="0" h="1672" w="3243">
                  <a:moveTo>
                    <a:pt x="1466" y="121"/>
                  </a:moveTo>
                  <a:cubicBezTo>
                    <a:pt x="1366" y="163"/>
                    <a:pt x="1241" y="173"/>
                    <a:pt x="1106" y="173"/>
                  </a:cubicBezTo>
                  <a:cubicBezTo>
                    <a:pt x="987" y="173"/>
                    <a:pt x="861" y="165"/>
                    <a:pt x="738" y="165"/>
                  </a:cubicBezTo>
                  <a:cubicBezTo>
                    <a:pt x="371" y="165"/>
                    <a:pt x="34" y="234"/>
                    <a:pt x="14" y="778"/>
                  </a:cubicBezTo>
                  <a:cubicBezTo>
                    <a:pt x="0" y="1593"/>
                    <a:pt x="628" y="1660"/>
                    <a:pt x="1232" y="1660"/>
                  </a:cubicBezTo>
                  <a:cubicBezTo>
                    <a:pt x="1352" y="1660"/>
                    <a:pt x="1472" y="1658"/>
                    <a:pt x="1585" y="1658"/>
                  </a:cubicBezTo>
                  <a:cubicBezTo>
                    <a:pt x="1627" y="1658"/>
                    <a:pt x="1668" y="1658"/>
                    <a:pt x="1708" y="1659"/>
                  </a:cubicBezTo>
                  <a:cubicBezTo>
                    <a:pt x="1826" y="1666"/>
                    <a:pt x="1954" y="1672"/>
                    <a:pt x="2085" y="1672"/>
                  </a:cubicBezTo>
                  <a:cubicBezTo>
                    <a:pt x="2644" y="1672"/>
                    <a:pt x="3242" y="1563"/>
                    <a:pt x="3228" y="933"/>
                  </a:cubicBezTo>
                  <a:cubicBezTo>
                    <a:pt x="3194" y="0"/>
                    <a:pt x="2209" y="207"/>
                    <a:pt x="1466" y="12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8" name="Google Shape;628;p44"/>
            <p:cNvSpPr/>
            <p:nvPr/>
          </p:nvSpPr>
          <p:spPr>
            <a:xfrm>
              <a:off x="5040350" y="1034625"/>
              <a:ext cx="81550" cy="46975"/>
            </a:xfrm>
            <a:custGeom>
              <a:rect b="b" l="l" r="r" t="t"/>
              <a:pathLst>
                <a:path extrusionOk="0" h="1879" w="3262">
                  <a:moveTo>
                    <a:pt x="1625" y="1"/>
                  </a:moveTo>
                  <a:cubicBezTo>
                    <a:pt x="803" y="1"/>
                    <a:pt x="279" y="461"/>
                    <a:pt x="99" y="1249"/>
                  </a:cubicBezTo>
                  <a:cubicBezTo>
                    <a:pt x="0" y="1616"/>
                    <a:pt x="339" y="1879"/>
                    <a:pt x="645" y="1879"/>
                  </a:cubicBezTo>
                  <a:cubicBezTo>
                    <a:pt x="714" y="1879"/>
                    <a:pt x="781" y="1865"/>
                    <a:pt x="842" y="1837"/>
                  </a:cubicBezTo>
                  <a:cubicBezTo>
                    <a:pt x="1620" y="1474"/>
                    <a:pt x="2829" y="1750"/>
                    <a:pt x="3106" y="800"/>
                  </a:cubicBezTo>
                  <a:cubicBezTo>
                    <a:pt x="3261" y="229"/>
                    <a:pt x="2363" y="22"/>
                    <a:pt x="1758" y="5"/>
                  </a:cubicBezTo>
                  <a:cubicBezTo>
                    <a:pt x="1713" y="2"/>
                    <a:pt x="1668" y="1"/>
                    <a:pt x="162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9" name="Google Shape;629;p44"/>
            <p:cNvSpPr/>
            <p:nvPr/>
          </p:nvSpPr>
          <p:spPr>
            <a:xfrm>
              <a:off x="6380950" y="3302475"/>
              <a:ext cx="77800" cy="40225"/>
            </a:xfrm>
            <a:custGeom>
              <a:rect b="b" l="l" r="r" t="t"/>
              <a:pathLst>
                <a:path extrusionOk="0" h="1609" w="3112">
                  <a:moveTo>
                    <a:pt x="843" y="80"/>
                  </a:moveTo>
                  <a:cubicBezTo>
                    <a:pt x="352" y="80"/>
                    <a:pt x="1" y="466"/>
                    <a:pt x="65" y="882"/>
                  </a:cubicBezTo>
                  <a:cubicBezTo>
                    <a:pt x="161" y="1545"/>
                    <a:pt x="602" y="1578"/>
                    <a:pt x="1054" y="1578"/>
                  </a:cubicBezTo>
                  <a:cubicBezTo>
                    <a:pt x="1103" y="1578"/>
                    <a:pt x="1152" y="1577"/>
                    <a:pt x="1201" y="1577"/>
                  </a:cubicBezTo>
                  <a:cubicBezTo>
                    <a:pt x="1347" y="1577"/>
                    <a:pt x="1491" y="1581"/>
                    <a:pt x="1620" y="1608"/>
                  </a:cubicBezTo>
                  <a:cubicBezTo>
                    <a:pt x="1746" y="1549"/>
                    <a:pt x="1903" y="1535"/>
                    <a:pt x="2065" y="1535"/>
                  </a:cubicBezTo>
                  <a:cubicBezTo>
                    <a:pt x="2212" y="1535"/>
                    <a:pt x="2363" y="1547"/>
                    <a:pt x="2502" y="1547"/>
                  </a:cubicBezTo>
                  <a:cubicBezTo>
                    <a:pt x="2845" y="1547"/>
                    <a:pt x="3112" y="1478"/>
                    <a:pt x="3037" y="1003"/>
                  </a:cubicBezTo>
                  <a:cubicBezTo>
                    <a:pt x="2882" y="1"/>
                    <a:pt x="1741" y="191"/>
                    <a:pt x="963" y="87"/>
                  </a:cubicBezTo>
                  <a:cubicBezTo>
                    <a:pt x="923" y="82"/>
                    <a:pt x="882" y="80"/>
                    <a:pt x="843" y="8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0" name="Google Shape;630;p44"/>
            <p:cNvSpPr/>
            <p:nvPr/>
          </p:nvSpPr>
          <p:spPr>
            <a:xfrm>
              <a:off x="4384825" y="996700"/>
              <a:ext cx="62025" cy="39775"/>
            </a:xfrm>
            <a:custGeom>
              <a:rect b="b" l="l" r="r" t="t"/>
              <a:pathLst>
                <a:path extrusionOk="0" h="1591" w="2481">
                  <a:moveTo>
                    <a:pt x="1811" y="155"/>
                  </a:moveTo>
                  <a:cubicBezTo>
                    <a:pt x="1713" y="155"/>
                    <a:pt x="1613" y="168"/>
                    <a:pt x="1521" y="191"/>
                  </a:cubicBezTo>
                  <a:cubicBezTo>
                    <a:pt x="985" y="312"/>
                    <a:pt x="121" y="1"/>
                    <a:pt x="52" y="917"/>
                  </a:cubicBezTo>
                  <a:cubicBezTo>
                    <a:pt x="0" y="1487"/>
                    <a:pt x="536" y="1574"/>
                    <a:pt x="1054" y="1591"/>
                  </a:cubicBezTo>
                  <a:cubicBezTo>
                    <a:pt x="1573" y="1418"/>
                    <a:pt x="2385" y="1556"/>
                    <a:pt x="2454" y="727"/>
                  </a:cubicBezTo>
                  <a:cubicBezTo>
                    <a:pt x="2481" y="311"/>
                    <a:pt x="2153" y="155"/>
                    <a:pt x="1811" y="155"/>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1" name="Google Shape;631;p44"/>
            <p:cNvSpPr/>
            <p:nvPr/>
          </p:nvSpPr>
          <p:spPr>
            <a:xfrm>
              <a:off x="2100625" y="1004500"/>
              <a:ext cx="520200" cy="95050"/>
            </a:xfrm>
            <a:custGeom>
              <a:rect b="b" l="l" r="r" t="t"/>
              <a:pathLst>
                <a:path extrusionOk="0" h="3802" w="20808">
                  <a:moveTo>
                    <a:pt x="20756" y="0"/>
                  </a:moveTo>
                  <a:lnTo>
                    <a:pt x="20738" y="17"/>
                  </a:lnTo>
                  <a:lnTo>
                    <a:pt x="20773" y="17"/>
                  </a:lnTo>
                  <a:lnTo>
                    <a:pt x="20808" y="0"/>
                  </a:lnTo>
                  <a:close/>
                  <a:moveTo>
                    <a:pt x="1" y="3785"/>
                  </a:moveTo>
                  <a:lnTo>
                    <a:pt x="1" y="3802"/>
                  </a:lnTo>
                  <a:lnTo>
                    <a:pt x="18" y="3802"/>
                  </a:lnTo>
                  <a:lnTo>
                    <a:pt x="18" y="3785"/>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2" name="Google Shape;632;p44"/>
            <p:cNvSpPr/>
            <p:nvPr/>
          </p:nvSpPr>
          <p:spPr>
            <a:xfrm>
              <a:off x="233350" y="949250"/>
              <a:ext cx="3232550" cy="3802300"/>
            </a:xfrm>
            <a:custGeom>
              <a:rect b="b" l="l" r="r" t="t"/>
              <a:pathLst>
                <a:path extrusionOk="0" h="152092" w="129302">
                  <a:moveTo>
                    <a:pt x="97270" y="1644"/>
                  </a:moveTo>
                  <a:cubicBezTo>
                    <a:pt x="97347" y="1644"/>
                    <a:pt x="97424" y="1648"/>
                    <a:pt x="97503" y="1657"/>
                  </a:cubicBezTo>
                  <a:cubicBezTo>
                    <a:pt x="97555" y="1674"/>
                    <a:pt x="97607" y="1692"/>
                    <a:pt x="97642" y="1709"/>
                  </a:cubicBezTo>
                  <a:lnTo>
                    <a:pt x="95601" y="2170"/>
                  </a:lnTo>
                  <a:lnTo>
                    <a:pt x="95601" y="2170"/>
                  </a:lnTo>
                  <a:cubicBezTo>
                    <a:pt x="96129" y="1917"/>
                    <a:pt x="96661" y="1644"/>
                    <a:pt x="97270" y="1644"/>
                  </a:cubicBezTo>
                  <a:close/>
                  <a:moveTo>
                    <a:pt x="95473" y="2210"/>
                  </a:moveTo>
                  <a:lnTo>
                    <a:pt x="95447" y="2227"/>
                  </a:lnTo>
                  <a:lnTo>
                    <a:pt x="95429" y="2227"/>
                  </a:lnTo>
                  <a:lnTo>
                    <a:pt x="95464" y="2210"/>
                  </a:lnTo>
                  <a:close/>
                  <a:moveTo>
                    <a:pt x="68358" y="8951"/>
                  </a:moveTo>
                  <a:cubicBezTo>
                    <a:pt x="68553" y="8951"/>
                    <a:pt x="68761" y="9049"/>
                    <a:pt x="68989" y="9313"/>
                  </a:cubicBezTo>
                  <a:cubicBezTo>
                    <a:pt x="69208" y="9280"/>
                    <a:pt x="69420" y="9268"/>
                    <a:pt x="69634" y="9268"/>
                  </a:cubicBezTo>
                  <a:cubicBezTo>
                    <a:pt x="69758" y="9268"/>
                    <a:pt x="69882" y="9272"/>
                    <a:pt x="70008" y="9278"/>
                  </a:cubicBezTo>
                  <a:cubicBezTo>
                    <a:pt x="70061" y="9286"/>
                    <a:pt x="70117" y="9289"/>
                    <a:pt x="70177" y="9289"/>
                  </a:cubicBezTo>
                  <a:cubicBezTo>
                    <a:pt x="70522" y="9289"/>
                    <a:pt x="70965" y="9176"/>
                    <a:pt x="71318" y="9176"/>
                  </a:cubicBezTo>
                  <a:cubicBezTo>
                    <a:pt x="71841" y="9176"/>
                    <a:pt x="72167" y="9425"/>
                    <a:pt x="71685" y="10661"/>
                  </a:cubicBezTo>
                  <a:cubicBezTo>
                    <a:pt x="71581" y="10937"/>
                    <a:pt x="71823" y="11265"/>
                    <a:pt x="72151" y="11386"/>
                  </a:cubicBezTo>
                  <a:cubicBezTo>
                    <a:pt x="72428" y="11438"/>
                    <a:pt x="72722" y="11490"/>
                    <a:pt x="72998" y="11507"/>
                  </a:cubicBezTo>
                  <a:cubicBezTo>
                    <a:pt x="72652" y="11922"/>
                    <a:pt x="72359" y="12406"/>
                    <a:pt x="71927" y="12717"/>
                  </a:cubicBezTo>
                  <a:cubicBezTo>
                    <a:pt x="71831" y="12786"/>
                    <a:pt x="71741" y="12813"/>
                    <a:pt x="71654" y="12813"/>
                  </a:cubicBezTo>
                  <a:cubicBezTo>
                    <a:pt x="71349" y="12813"/>
                    <a:pt x="71090" y="12473"/>
                    <a:pt x="70821" y="12406"/>
                  </a:cubicBezTo>
                  <a:cubicBezTo>
                    <a:pt x="69127" y="11939"/>
                    <a:pt x="69334" y="10488"/>
                    <a:pt x="68989" y="9313"/>
                  </a:cubicBezTo>
                  <a:lnTo>
                    <a:pt x="67330" y="9520"/>
                  </a:lnTo>
                  <a:cubicBezTo>
                    <a:pt x="67668" y="9295"/>
                    <a:pt x="67992" y="8951"/>
                    <a:pt x="68358" y="8951"/>
                  </a:cubicBezTo>
                  <a:close/>
                  <a:moveTo>
                    <a:pt x="51546" y="12467"/>
                  </a:moveTo>
                  <a:cubicBezTo>
                    <a:pt x="51593" y="12467"/>
                    <a:pt x="51647" y="12470"/>
                    <a:pt x="51707" y="12475"/>
                  </a:cubicBezTo>
                  <a:cubicBezTo>
                    <a:pt x="51897" y="12648"/>
                    <a:pt x="52157" y="12890"/>
                    <a:pt x="52433" y="13115"/>
                  </a:cubicBezTo>
                  <a:cubicBezTo>
                    <a:pt x="52260" y="13270"/>
                    <a:pt x="52053" y="13374"/>
                    <a:pt x="51845" y="13460"/>
                  </a:cubicBezTo>
                  <a:cubicBezTo>
                    <a:pt x="51802" y="13467"/>
                    <a:pt x="51764" y="13470"/>
                    <a:pt x="51729" y="13470"/>
                  </a:cubicBezTo>
                  <a:cubicBezTo>
                    <a:pt x="51300" y="13470"/>
                    <a:pt x="51439" y="13007"/>
                    <a:pt x="51327" y="12752"/>
                  </a:cubicBezTo>
                  <a:cubicBezTo>
                    <a:pt x="51225" y="12548"/>
                    <a:pt x="51295" y="12467"/>
                    <a:pt x="51546" y="12467"/>
                  </a:cubicBezTo>
                  <a:close/>
                  <a:moveTo>
                    <a:pt x="55481" y="12549"/>
                  </a:moveTo>
                  <a:cubicBezTo>
                    <a:pt x="55526" y="12549"/>
                    <a:pt x="55570" y="12553"/>
                    <a:pt x="55613" y="12562"/>
                  </a:cubicBezTo>
                  <a:lnTo>
                    <a:pt x="54576" y="13789"/>
                  </a:lnTo>
                  <a:lnTo>
                    <a:pt x="53954" y="13184"/>
                  </a:lnTo>
                  <a:cubicBezTo>
                    <a:pt x="54420" y="12976"/>
                    <a:pt x="54870" y="12752"/>
                    <a:pt x="55336" y="12562"/>
                  </a:cubicBezTo>
                  <a:cubicBezTo>
                    <a:pt x="55388" y="12553"/>
                    <a:pt x="55436" y="12549"/>
                    <a:pt x="55481" y="12549"/>
                  </a:cubicBezTo>
                  <a:close/>
                  <a:moveTo>
                    <a:pt x="116966" y="0"/>
                  </a:moveTo>
                  <a:cubicBezTo>
                    <a:pt x="112339" y="0"/>
                    <a:pt x="107712" y="747"/>
                    <a:pt x="103085" y="1035"/>
                  </a:cubicBezTo>
                  <a:cubicBezTo>
                    <a:pt x="101910" y="1104"/>
                    <a:pt x="100735" y="983"/>
                    <a:pt x="99542" y="1260"/>
                  </a:cubicBezTo>
                  <a:cubicBezTo>
                    <a:pt x="99533" y="1262"/>
                    <a:pt x="99523" y="1263"/>
                    <a:pt x="99512" y="1263"/>
                  </a:cubicBezTo>
                  <a:cubicBezTo>
                    <a:pt x="99194" y="1263"/>
                    <a:pt x="98389" y="307"/>
                    <a:pt x="97503" y="240"/>
                  </a:cubicBezTo>
                  <a:cubicBezTo>
                    <a:pt x="96554" y="172"/>
                    <a:pt x="95607" y="143"/>
                    <a:pt x="94661" y="143"/>
                  </a:cubicBezTo>
                  <a:cubicBezTo>
                    <a:pt x="91541" y="143"/>
                    <a:pt x="88432" y="459"/>
                    <a:pt x="85303" y="724"/>
                  </a:cubicBezTo>
                  <a:cubicBezTo>
                    <a:pt x="83379" y="875"/>
                    <a:pt x="81549" y="1637"/>
                    <a:pt x="79578" y="1637"/>
                  </a:cubicBezTo>
                  <a:cubicBezTo>
                    <a:pt x="79300" y="1637"/>
                    <a:pt x="79020" y="1622"/>
                    <a:pt x="78736" y="1588"/>
                  </a:cubicBezTo>
                  <a:cubicBezTo>
                    <a:pt x="78573" y="1568"/>
                    <a:pt x="78403" y="1557"/>
                    <a:pt x="78229" y="1557"/>
                  </a:cubicBezTo>
                  <a:cubicBezTo>
                    <a:pt x="77349" y="1557"/>
                    <a:pt x="76386" y="1840"/>
                    <a:pt x="75953" y="2677"/>
                  </a:cubicBezTo>
                  <a:cubicBezTo>
                    <a:pt x="75538" y="3489"/>
                    <a:pt x="76333" y="4163"/>
                    <a:pt x="76956" y="4750"/>
                  </a:cubicBezTo>
                  <a:cubicBezTo>
                    <a:pt x="77215" y="4992"/>
                    <a:pt x="77232" y="5511"/>
                    <a:pt x="77370" y="5891"/>
                  </a:cubicBezTo>
                  <a:cubicBezTo>
                    <a:pt x="77348" y="5890"/>
                    <a:pt x="77325" y="5889"/>
                    <a:pt x="77301" y="5889"/>
                  </a:cubicBezTo>
                  <a:cubicBezTo>
                    <a:pt x="77154" y="5889"/>
                    <a:pt x="76988" y="5912"/>
                    <a:pt x="76844" y="5912"/>
                  </a:cubicBezTo>
                  <a:cubicBezTo>
                    <a:pt x="76726" y="5912"/>
                    <a:pt x="76623" y="5896"/>
                    <a:pt x="76558" y="5839"/>
                  </a:cubicBezTo>
                  <a:cubicBezTo>
                    <a:pt x="76285" y="5586"/>
                    <a:pt x="76034" y="5489"/>
                    <a:pt x="75796" y="5489"/>
                  </a:cubicBezTo>
                  <a:cubicBezTo>
                    <a:pt x="75417" y="5489"/>
                    <a:pt x="75070" y="5733"/>
                    <a:pt x="74709" y="5977"/>
                  </a:cubicBezTo>
                  <a:lnTo>
                    <a:pt x="74709" y="5995"/>
                  </a:lnTo>
                  <a:lnTo>
                    <a:pt x="74692" y="5995"/>
                  </a:lnTo>
                  <a:cubicBezTo>
                    <a:pt x="74415" y="6358"/>
                    <a:pt x="73707" y="6479"/>
                    <a:pt x="73897" y="7066"/>
                  </a:cubicBezTo>
                  <a:cubicBezTo>
                    <a:pt x="74104" y="7654"/>
                    <a:pt x="74761" y="7671"/>
                    <a:pt x="75331" y="7723"/>
                  </a:cubicBezTo>
                  <a:lnTo>
                    <a:pt x="75625" y="7723"/>
                  </a:lnTo>
                  <a:lnTo>
                    <a:pt x="77146" y="7982"/>
                  </a:lnTo>
                  <a:cubicBezTo>
                    <a:pt x="76904" y="8068"/>
                    <a:pt x="76662" y="8120"/>
                    <a:pt x="76403" y="8120"/>
                  </a:cubicBezTo>
                  <a:cubicBezTo>
                    <a:pt x="76178" y="8103"/>
                    <a:pt x="75970" y="7930"/>
                    <a:pt x="75729" y="7861"/>
                  </a:cubicBezTo>
                  <a:cubicBezTo>
                    <a:pt x="75594" y="7823"/>
                    <a:pt x="75464" y="7807"/>
                    <a:pt x="75337" y="7807"/>
                  </a:cubicBezTo>
                  <a:cubicBezTo>
                    <a:pt x="74777" y="7807"/>
                    <a:pt x="74273" y="8116"/>
                    <a:pt x="73724" y="8172"/>
                  </a:cubicBezTo>
                  <a:cubicBezTo>
                    <a:pt x="73717" y="8173"/>
                    <a:pt x="73710" y="8174"/>
                    <a:pt x="73702" y="8174"/>
                  </a:cubicBezTo>
                  <a:cubicBezTo>
                    <a:pt x="73450" y="8174"/>
                    <a:pt x="72913" y="7613"/>
                    <a:pt x="72946" y="7394"/>
                  </a:cubicBezTo>
                  <a:cubicBezTo>
                    <a:pt x="73102" y="6479"/>
                    <a:pt x="73810" y="6098"/>
                    <a:pt x="74674" y="5995"/>
                  </a:cubicBezTo>
                  <a:lnTo>
                    <a:pt x="74674" y="5977"/>
                  </a:lnTo>
                  <a:cubicBezTo>
                    <a:pt x="74726" y="5545"/>
                    <a:pt x="74830" y="5113"/>
                    <a:pt x="74951" y="4681"/>
                  </a:cubicBezTo>
                  <a:cubicBezTo>
                    <a:pt x="75072" y="4370"/>
                    <a:pt x="75435" y="4076"/>
                    <a:pt x="75124" y="3748"/>
                  </a:cubicBezTo>
                  <a:cubicBezTo>
                    <a:pt x="74832" y="3467"/>
                    <a:pt x="74483" y="3396"/>
                    <a:pt x="74119" y="3396"/>
                  </a:cubicBezTo>
                  <a:cubicBezTo>
                    <a:pt x="73856" y="3396"/>
                    <a:pt x="73587" y="3433"/>
                    <a:pt x="73326" y="3454"/>
                  </a:cubicBezTo>
                  <a:cubicBezTo>
                    <a:pt x="72946" y="3506"/>
                    <a:pt x="72756" y="3748"/>
                    <a:pt x="72704" y="4180"/>
                  </a:cubicBezTo>
                  <a:cubicBezTo>
                    <a:pt x="72601" y="5252"/>
                    <a:pt x="72134" y="6098"/>
                    <a:pt x="70959" y="6340"/>
                  </a:cubicBezTo>
                  <a:cubicBezTo>
                    <a:pt x="70855" y="6427"/>
                    <a:pt x="70769" y="6513"/>
                    <a:pt x="70665" y="6617"/>
                  </a:cubicBezTo>
                  <a:cubicBezTo>
                    <a:pt x="70786" y="6859"/>
                    <a:pt x="70924" y="7083"/>
                    <a:pt x="71097" y="7291"/>
                  </a:cubicBezTo>
                  <a:cubicBezTo>
                    <a:pt x="71304" y="7412"/>
                    <a:pt x="71546" y="7515"/>
                    <a:pt x="71788" y="7567"/>
                  </a:cubicBezTo>
                  <a:cubicBezTo>
                    <a:pt x="71650" y="7550"/>
                    <a:pt x="71512" y="7541"/>
                    <a:pt x="71374" y="7541"/>
                  </a:cubicBezTo>
                  <a:cubicBezTo>
                    <a:pt x="71235" y="7541"/>
                    <a:pt x="71097" y="7550"/>
                    <a:pt x="70959" y="7567"/>
                  </a:cubicBezTo>
                  <a:cubicBezTo>
                    <a:pt x="70569" y="7671"/>
                    <a:pt x="70173" y="7708"/>
                    <a:pt x="69775" y="7708"/>
                  </a:cubicBezTo>
                  <a:cubicBezTo>
                    <a:pt x="68812" y="7708"/>
                    <a:pt x="67832" y="7494"/>
                    <a:pt x="66868" y="7494"/>
                  </a:cubicBezTo>
                  <a:cubicBezTo>
                    <a:pt x="66108" y="7494"/>
                    <a:pt x="65357" y="7627"/>
                    <a:pt x="64634" y="8103"/>
                  </a:cubicBezTo>
                  <a:cubicBezTo>
                    <a:pt x="64271" y="8345"/>
                    <a:pt x="63580" y="8379"/>
                    <a:pt x="63666" y="8863"/>
                  </a:cubicBezTo>
                  <a:cubicBezTo>
                    <a:pt x="63752" y="9382"/>
                    <a:pt x="64167" y="9900"/>
                    <a:pt x="64547" y="10315"/>
                  </a:cubicBezTo>
                  <a:cubicBezTo>
                    <a:pt x="64666" y="10447"/>
                    <a:pt x="64798" y="10498"/>
                    <a:pt x="64939" y="10498"/>
                  </a:cubicBezTo>
                  <a:cubicBezTo>
                    <a:pt x="65148" y="10498"/>
                    <a:pt x="65375" y="10387"/>
                    <a:pt x="65602" y="10263"/>
                  </a:cubicBezTo>
                  <a:cubicBezTo>
                    <a:pt x="66124" y="9977"/>
                    <a:pt x="66711" y="9789"/>
                    <a:pt x="67269" y="9556"/>
                  </a:cubicBezTo>
                  <a:lnTo>
                    <a:pt x="67269" y="9556"/>
                  </a:lnTo>
                  <a:cubicBezTo>
                    <a:pt x="66173" y="11022"/>
                    <a:pt x="64072" y="10911"/>
                    <a:pt x="62975" y="11974"/>
                  </a:cubicBezTo>
                  <a:cubicBezTo>
                    <a:pt x="62086" y="12850"/>
                    <a:pt x="61268" y="13162"/>
                    <a:pt x="60357" y="13162"/>
                  </a:cubicBezTo>
                  <a:cubicBezTo>
                    <a:pt x="59993" y="13162"/>
                    <a:pt x="59613" y="13112"/>
                    <a:pt x="59207" y="13028"/>
                  </a:cubicBezTo>
                  <a:cubicBezTo>
                    <a:pt x="58430" y="12873"/>
                    <a:pt x="57687" y="12510"/>
                    <a:pt x="56926" y="12233"/>
                  </a:cubicBezTo>
                  <a:cubicBezTo>
                    <a:pt x="57173" y="12050"/>
                    <a:pt x="57402" y="11981"/>
                    <a:pt x="57619" y="11981"/>
                  </a:cubicBezTo>
                  <a:cubicBezTo>
                    <a:pt x="58162" y="11981"/>
                    <a:pt x="58632" y="12416"/>
                    <a:pt x="59138" y="12613"/>
                  </a:cubicBezTo>
                  <a:cubicBezTo>
                    <a:pt x="59332" y="12687"/>
                    <a:pt x="59512" y="12718"/>
                    <a:pt x="59680" y="12718"/>
                  </a:cubicBezTo>
                  <a:cubicBezTo>
                    <a:pt x="60502" y="12718"/>
                    <a:pt x="61062" y="11967"/>
                    <a:pt x="61765" y="11680"/>
                  </a:cubicBezTo>
                  <a:cubicBezTo>
                    <a:pt x="62404" y="11421"/>
                    <a:pt x="61903" y="10851"/>
                    <a:pt x="61661" y="10384"/>
                  </a:cubicBezTo>
                  <a:cubicBezTo>
                    <a:pt x="61454" y="9987"/>
                    <a:pt x="61921" y="9745"/>
                    <a:pt x="62249" y="9537"/>
                  </a:cubicBezTo>
                  <a:cubicBezTo>
                    <a:pt x="62664" y="9295"/>
                    <a:pt x="63441" y="9226"/>
                    <a:pt x="63182" y="8518"/>
                  </a:cubicBezTo>
                  <a:cubicBezTo>
                    <a:pt x="63018" y="8098"/>
                    <a:pt x="62703" y="8030"/>
                    <a:pt x="62354" y="8030"/>
                  </a:cubicBezTo>
                  <a:cubicBezTo>
                    <a:pt x="62187" y="8030"/>
                    <a:pt x="62013" y="8045"/>
                    <a:pt x="61845" y="8045"/>
                  </a:cubicBezTo>
                  <a:cubicBezTo>
                    <a:pt x="61771" y="8045"/>
                    <a:pt x="61698" y="8042"/>
                    <a:pt x="61627" y="8034"/>
                  </a:cubicBezTo>
                  <a:cubicBezTo>
                    <a:pt x="61564" y="8027"/>
                    <a:pt x="61502" y="8024"/>
                    <a:pt x="61440" y="8024"/>
                  </a:cubicBezTo>
                  <a:cubicBezTo>
                    <a:pt x="60620" y="8024"/>
                    <a:pt x="59973" y="8583"/>
                    <a:pt x="59080" y="8583"/>
                  </a:cubicBezTo>
                  <a:cubicBezTo>
                    <a:pt x="59004" y="8583"/>
                    <a:pt x="58925" y="8579"/>
                    <a:pt x="58844" y="8570"/>
                  </a:cubicBezTo>
                  <a:cubicBezTo>
                    <a:pt x="57410" y="8414"/>
                    <a:pt x="56391" y="7671"/>
                    <a:pt x="55181" y="7187"/>
                  </a:cubicBezTo>
                  <a:cubicBezTo>
                    <a:pt x="54440" y="6892"/>
                    <a:pt x="53723" y="6767"/>
                    <a:pt x="53025" y="6767"/>
                  </a:cubicBezTo>
                  <a:cubicBezTo>
                    <a:pt x="51022" y="6767"/>
                    <a:pt x="49177" y="7799"/>
                    <a:pt x="47370" y="8812"/>
                  </a:cubicBezTo>
                  <a:cubicBezTo>
                    <a:pt x="46903" y="9071"/>
                    <a:pt x="46765" y="9434"/>
                    <a:pt x="46972" y="9969"/>
                  </a:cubicBezTo>
                  <a:cubicBezTo>
                    <a:pt x="47155" y="10426"/>
                    <a:pt x="47351" y="10748"/>
                    <a:pt x="47819" y="10748"/>
                  </a:cubicBezTo>
                  <a:cubicBezTo>
                    <a:pt x="47883" y="10748"/>
                    <a:pt x="47952" y="10742"/>
                    <a:pt x="48026" y="10730"/>
                  </a:cubicBezTo>
                  <a:lnTo>
                    <a:pt x="50498" y="10280"/>
                  </a:lnTo>
                  <a:cubicBezTo>
                    <a:pt x="50618" y="10263"/>
                    <a:pt x="50739" y="10229"/>
                    <a:pt x="50878" y="10194"/>
                  </a:cubicBezTo>
                  <a:lnTo>
                    <a:pt x="50878" y="10194"/>
                  </a:lnTo>
                  <a:cubicBezTo>
                    <a:pt x="50878" y="10298"/>
                    <a:pt x="50860" y="10401"/>
                    <a:pt x="50860" y="10505"/>
                  </a:cubicBezTo>
                  <a:cubicBezTo>
                    <a:pt x="50614" y="11663"/>
                    <a:pt x="50148" y="12321"/>
                    <a:pt x="49280" y="12321"/>
                  </a:cubicBezTo>
                  <a:cubicBezTo>
                    <a:pt x="48931" y="12321"/>
                    <a:pt x="48517" y="12214"/>
                    <a:pt x="48026" y="11991"/>
                  </a:cubicBezTo>
                  <a:cubicBezTo>
                    <a:pt x="46374" y="11254"/>
                    <a:pt x="44693" y="10979"/>
                    <a:pt x="42955" y="10979"/>
                  </a:cubicBezTo>
                  <a:cubicBezTo>
                    <a:pt x="42002" y="10979"/>
                    <a:pt x="41033" y="11062"/>
                    <a:pt x="40042" y="11196"/>
                  </a:cubicBezTo>
                  <a:cubicBezTo>
                    <a:pt x="38536" y="11404"/>
                    <a:pt x="37062" y="12285"/>
                    <a:pt x="35569" y="12285"/>
                  </a:cubicBezTo>
                  <a:cubicBezTo>
                    <a:pt x="35195" y="12285"/>
                    <a:pt x="34820" y="12230"/>
                    <a:pt x="34443" y="12095"/>
                  </a:cubicBezTo>
                  <a:cubicBezTo>
                    <a:pt x="32698" y="11490"/>
                    <a:pt x="30900" y="11110"/>
                    <a:pt x="29068" y="10920"/>
                  </a:cubicBezTo>
                  <a:cubicBezTo>
                    <a:pt x="27080" y="10698"/>
                    <a:pt x="25171" y="10202"/>
                    <a:pt x="23146" y="10202"/>
                  </a:cubicBezTo>
                  <a:cubicBezTo>
                    <a:pt x="22337" y="10202"/>
                    <a:pt x="21510" y="10281"/>
                    <a:pt x="20652" y="10488"/>
                  </a:cubicBezTo>
                  <a:cubicBezTo>
                    <a:pt x="18383" y="11055"/>
                    <a:pt x="16215" y="12269"/>
                    <a:pt x="13793" y="12269"/>
                  </a:cubicBezTo>
                  <a:cubicBezTo>
                    <a:pt x="13559" y="12269"/>
                    <a:pt x="13322" y="12258"/>
                    <a:pt x="13083" y="12233"/>
                  </a:cubicBezTo>
                  <a:cubicBezTo>
                    <a:pt x="13049" y="12230"/>
                    <a:pt x="13015" y="12229"/>
                    <a:pt x="12982" y="12229"/>
                  </a:cubicBezTo>
                  <a:cubicBezTo>
                    <a:pt x="12473" y="12229"/>
                    <a:pt x="12176" y="12605"/>
                    <a:pt x="12323" y="13287"/>
                  </a:cubicBezTo>
                  <a:cubicBezTo>
                    <a:pt x="12498" y="14071"/>
                    <a:pt x="12325" y="14707"/>
                    <a:pt x="11687" y="14707"/>
                  </a:cubicBezTo>
                  <a:cubicBezTo>
                    <a:pt x="11510" y="14707"/>
                    <a:pt x="11296" y="14658"/>
                    <a:pt x="11044" y="14549"/>
                  </a:cubicBezTo>
                  <a:cubicBezTo>
                    <a:pt x="10655" y="14378"/>
                    <a:pt x="10292" y="14308"/>
                    <a:pt x="9947" y="14308"/>
                  </a:cubicBezTo>
                  <a:cubicBezTo>
                    <a:pt x="9034" y="14308"/>
                    <a:pt x="8242" y="14801"/>
                    <a:pt x="7415" y="15240"/>
                  </a:cubicBezTo>
                  <a:cubicBezTo>
                    <a:pt x="6965" y="15482"/>
                    <a:pt x="6672" y="15914"/>
                    <a:pt x="6879" y="16467"/>
                  </a:cubicBezTo>
                  <a:cubicBezTo>
                    <a:pt x="7027" y="16886"/>
                    <a:pt x="7334" y="16988"/>
                    <a:pt x="7700" y="16988"/>
                  </a:cubicBezTo>
                  <a:cubicBezTo>
                    <a:pt x="7802" y="16988"/>
                    <a:pt x="7910" y="16980"/>
                    <a:pt x="8020" y="16968"/>
                  </a:cubicBezTo>
                  <a:cubicBezTo>
                    <a:pt x="8305" y="16929"/>
                    <a:pt x="8590" y="16910"/>
                    <a:pt x="8875" y="16910"/>
                  </a:cubicBezTo>
                  <a:cubicBezTo>
                    <a:pt x="8970" y="16910"/>
                    <a:pt x="9065" y="16912"/>
                    <a:pt x="9160" y="16917"/>
                  </a:cubicBezTo>
                  <a:cubicBezTo>
                    <a:pt x="9186" y="16919"/>
                    <a:pt x="9214" y="16920"/>
                    <a:pt x="9242" y="16920"/>
                  </a:cubicBezTo>
                  <a:cubicBezTo>
                    <a:pt x="9458" y="16920"/>
                    <a:pt x="9735" y="16862"/>
                    <a:pt x="9947" y="16862"/>
                  </a:cubicBezTo>
                  <a:cubicBezTo>
                    <a:pt x="10131" y="16862"/>
                    <a:pt x="10266" y="16906"/>
                    <a:pt x="10266" y="17072"/>
                  </a:cubicBezTo>
                  <a:cubicBezTo>
                    <a:pt x="10266" y="17498"/>
                    <a:pt x="9728" y="17637"/>
                    <a:pt x="9291" y="17637"/>
                  </a:cubicBezTo>
                  <a:cubicBezTo>
                    <a:pt x="9214" y="17637"/>
                    <a:pt x="9141" y="17633"/>
                    <a:pt x="9074" y="17625"/>
                  </a:cubicBezTo>
                  <a:cubicBezTo>
                    <a:pt x="8873" y="17604"/>
                    <a:pt x="8677" y="17594"/>
                    <a:pt x="8484" y="17594"/>
                  </a:cubicBezTo>
                  <a:cubicBezTo>
                    <a:pt x="6314" y="17594"/>
                    <a:pt x="4587" y="18859"/>
                    <a:pt x="2714" y="19716"/>
                  </a:cubicBezTo>
                  <a:cubicBezTo>
                    <a:pt x="1193" y="20407"/>
                    <a:pt x="2351" y="21548"/>
                    <a:pt x="2282" y="22429"/>
                  </a:cubicBezTo>
                  <a:cubicBezTo>
                    <a:pt x="2264" y="22814"/>
                    <a:pt x="2455" y="22907"/>
                    <a:pt x="2706" y="22907"/>
                  </a:cubicBezTo>
                  <a:cubicBezTo>
                    <a:pt x="2939" y="22907"/>
                    <a:pt x="3223" y="22827"/>
                    <a:pt x="3440" y="22827"/>
                  </a:cubicBezTo>
                  <a:cubicBezTo>
                    <a:pt x="3665" y="22827"/>
                    <a:pt x="3872" y="22982"/>
                    <a:pt x="4079" y="23069"/>
                  </a:cubicBezTo>
                  <a:cubicBezTo>
                    <a:pt x="3924" y="23242"/>
                    <a:pt x="3751" y="23380"/>
                    <a:pt x="3544" y="23501"/>
                  </a:cubicBezTo>
                  <a:cubicBezTo>
                    <a:pt x="2610" y="23881"/>
                    <a:pt x="1643" y="24192"/>
                    <a:pt x="709" y="24589"/>
                  </a:cubicBezTo>
                  <a:cubicBezTo>
                    <a:pt x="329" y="24745"/>
                    <a:pt x="1" y="25142"/>
                    <a:pt x="226" y="25609"/>
                  </a:cubicBezTo>
                  <a:cubicBezTo>
                    <a:pt x="325" y="25816"/>
                    <a:pt x="462" y="25880"/>
                    <a:pt x="615" y="25880"/>
                  </a:cubicBezTo>
                  <a:cubicBezTo>
                    <a:pt x="807" y="25880"/>
                    <a:pt x="1026" y="25778"/>
                    <a:pt x="1228" y="25730"/>
                  </a:cubicBezTo>
                  <a:cubicBezTo>
                    <a:pt x="2248" y="25454"/>
                    <a:pt x="3354" y="25350"/>
                    <a:pt x="4252" y="24866"/>
                  </a:cubicBezTo>
                  <a:cubicBezTo>
                    <a:pt x="4601" y="24679"/>
                    <a:pt x="4965" y="24620"/>
                    <a:pt x="5336" y="24620"/>
                  </a:cubicBezTo>
                  <a:cubicBezTo>
                    <a:pt x="5952" y="24620"/>
                    <a:pt x="6585" y="24782"/>
                    <a:pt x="7191" y="24782"/>
                  </a:cubicBezTo>
                  <a:cubicBezTo>
                    <a:pt x="7702" y="24782"/>
                    <a:pt x="8195" y="24667"/>
                    <a:pt x="8642" y="24244"/>
                  </a:cubicBezTo>
                  <a:cubicBezTo>
                    <a:pt x="9143" y="23760"/>
                    <a:pt x="9627" y="23276"/>
                    <a:pt x="10128" y="22809"/>
                  </a:cubicBezTo>
                  <a:cubicBezTo>
                    <a:pt x="10518" y="22438"/>
                    <a:pt x="10935" y="22335"/>
                    <a:pt x="11366" y="22335"/>
                  </a:cubicBezTo>
                  <a:cubicBezTo>
                    <a:pt x="11904" y="22335"/>
                    <a:pt x="12465" y="22495"/>
                    <a:pt x="13026" y="22495"/>
                  </a:cubicBezTo>
                  <a:cubicBezTo>
                    <a:pt x="13270" y="22495"/>
                    <a:pt x="13515" y="22465"/>
                    <a:pt x="13757" y="22377"/>
                  </a:cubicBezTo>
                  <a:cubicBezTo>
                    <a:pt x="14876" y="21972"/>
                    <a:pt x="15968" y="21278"/>
                    <a:pt x="17215" y="21278"/>
                  </a:cubicBezTo>
                  <a:cubicBezTo>
                    <a:pt x="17721" y="21278"/>
                    <a:pt x="18252" y="21392"/>
                    <a:pt x="18820" y="21686"/>
                  </a:cubicBezTo>
                  <a:cubicBezTo>
                    <a:pt x="20272" y="22429"/>
                    <a:pt x="22242" y="22343"/>
                    <a:pt x="21966" y="24780"/>
                  </a:cubicBezTo>
                  <a:cubicBezTo>
                    <a:pt x="21914" y="25212"/>
                    <a:pt x="22104" y="25868"/>
                    <a:pt x="22415" y="26127"/>
                  </a:cubicBezTo>
                  <a:cubicBezTo>
                    <a:pt x="23746" y="27251"/>
                    <a:pt x="23659" y="29411"/>
                    <a:pt x="23210" y="29981"/>
                  </a:cubicBezTo>
                  <a:cubicBezTo>
                    <a:pt x="22052" y="31485"/>
                    <a:pt x="22484" y="32573"/>
                    <a:pt x="22985" y="33973"/>
                  </a:cubicBezTo>
                  <a:cubicBezTo>
                    <a:pt x="23124" y="34405"/>
                    <a:pt x="22795" y="35045"/>
                    <a:pt x="22553" y="35529"/>
                  </a:cubicBezTo>
                  <a:cubicBezTo>
                    <a:pt x="21447" y="37844"/>
                    <a:pt x="19356" y="39469"/>
                    <a:pt x="18233" y="41802"/>
                  </a:cubicBezTo>
                  <a:cubicBezTo>
                    <a:pt x="17455" y="43409"/>
                    <a:pt x="17058" y="48783"/>
                    <a:pt x="18354" y="49734"/>
                  </a:cubicBezTo>
                  <a:cubicBezTo>
                    <a:pt x="20220" y="51116"/>
                    <a:pt x="19927" y="52862"/>
                    <a:pt x="20238" y="54659"/>
                  </a:cubicBezTo>
                  <a:cubicBezTo>
                    <a:pt x="20428" y="55748"/>
                    <a:pt x="20410" y="57528"/>
                    <a:pt x="20687" y="57752"/>
                  </a:cubicBezTo>
                  <a:cubicBezTo>
                    <a:pt x="22380" y="59083"/>
                    <a:pt x="22242" y="61364"/>
                    <a:pt x="23625" y="62764"/>
                  </a:cubicBezTo>
                  <a:cubicBezTo>
                    <a:pt x="23915" y="63066"/>
                    <a:pt x="24197" y="63258"/>
                    <a:pt x="24508" y="63258"/>
                  </a:cubicBezTo>
                  <a:cubicBezTo>
                    <a:pt x="24660" y="63258"/>
                    <a:pt x="24820" y="63212"/>
                    <a:pt x="24990" y="63110"/>
                  </a:cubicBezTo>
                  <a:cubicBezTo>
                    <a:pt x="25508" y="62816"/>
                    <a:pt x="25526" y="62246"/>
                    <a:pt x="25197" y="61831"/>
                  </a:cubicBezTo>
                  <a:cubicBezTo>
                    <a:pt x="23607" y="59671"/>
                    <a:pt x="23746" y="56888"/>
                    <a:pt x="22536" y="54590"/>
                  </a:cubicBezTo>
                  <a:cubicBezTo>
                    <a:pt x="22415" y="54348"/>
                    <a:pt x="22605" y="53933"/>
                    <a:pt x="22692" y="53605"/>
                  </a:cubicBezTo>
                  <a:cubicBezTo>
                    <a:pt x="22704" y="53568"/>
                    <a:pt x="22878" y="53539"/>
                    <a:pt x="22981" y="53539"/>
                  </a:cubicBezTo>
                  <a:cubicBezTo>
                    <a:pt x="23021" y="53539"/>
                    <a:pt x="23050" y="53543"/>
                    <a:pt x="23054" y="53553"/>
                  </a:cubicBezTo>
                  <a:cubicBezTo>
                    <a:pt x="23175" y="53812"/>
                    <a:pt x="23366" y="54106"/>
                    <a:pt x="23366" y="54400"/>
                  </a:cubicBezTo>
                  <a:cubicBezTo>
                    <a:pt x="23383" y="56819"/>
                    <a:pt x="24973" y="58617"/>
                    <a:pt x="26027" y="60569"/>
                  </a:cubicBezTo>
                  <a:cubicBezTo>
                    <a:pt x="26977" y="62297"/>
                    <a:pt x="28654" y="63663"/>
                    <a:pt x="27720" y="65978"/>
                  </a:cubicBezTo>
                  <a:cubicBezTo>
                    <a:pt x="27530" y="66445"/>
                    <a:pt x="27928" y="66791"/>
                    <a:pt x="28273" y="67136"/>
                  </a:cubicBezTo>
                  <a:cubicBezTo>
                    <a:pt x="29138" y="68000"/>
                    <a:pt x="30226" y="68536"/>
                    <a:pt x="31246" y="69193"/>
                  </a:cubicBezTo>
                  <a:cubicBezTo>
                    <a:pt x="32910" y="70222"/>
                    <a:pt x="34447" y="71516"/>
                    <a:pt x="36422" y="71516"/>
                  </a:cubicBezTo>
                  <a:cubicBezTo>
                    <a:pt x="36867" y="71516"/>
                    <a:pt x="37334" y="71451"/>
                    <a:pt x="37830" y="71301"/>
                  </a:cubicBezTo>
                  <a:cubicBezTo>
                    <a:pt x="37930" y="71272"/>
                    <a:pt x="38022" y="71258"/>
                    <a:pt x="38107" y="71258"/>
                  </a:cubicBezTo>
                  <a:cubicBezTo>
                    <a:pt x="38527" y="71258"/>
                    <a:pt x="38793" y="71582"/>
                    <a:pt x="39023" y="71941"/>
                  </a:cubicBezTo>
                  <a:cubicBezTo>
                    <a:pt x="39748" y="73098"/>
                    <a:pt x="40768" y="73721"/>
                    <a:pt x="42116" y="74032"/>
                  </a:cubicBezTo>
                  <a:cubicBezTo>
                    <a:pt x="43585" y="74360"/>
                    <a:pt x="45296" y="74775"/>
                    <a:pt x="45745" y="76399"/>
                  </a:cubicBezTo>
                  <a:cubicBezTo>
                    <a:pt x="46194" y="78110"/>
                    <a:pt x="47439" y="79112"/>
                    <a:pt x="48648" y="79907"/>
                  </a:cubicBezTo>
                  <a:cubicBezTo>
                    <a:pt x="49237" y="80296"/>
                    <a:pt x="50039" y="81326"/>
                    <a:pt x="50895" y="81326"/>
                  </a:cubicBezTo>
                  <a:cubicBezTo>
                    <a:pt x="51372" y="81326"/>
                    <a:pt x="51865" y="81007"/>
                    <a:pt x="52347" y="80080"/>
                  </a:cubicBezTo>
                  <a:cubicBezTo>
                    <a:pt x="52462" y="79850"/>
                    <a:pt x="52631" y="79714"/>
                    <a:pt x="52813" y="79714"/>
                  </a:cubicBezTo>
                  <a:cubicBezTo>
                    <a:pt x="53013" y="79714"/>
                    <a:pt x="53228" y="79880"/>
                    <a:pt x="53401" y="80270"/>
                  </a:cubicBezTo>
                  <a:cubicBezTo>
                    <a:pt x="54593" y="83156"/>
                    <a:pt x="53919" y="85697"/>
                    <a:pt x="51621" y="87943"/>
                  </a:cubicBezTo>
                  <a:cubicBezTo>
                    <a:pt x="50498" y="89049"/>
                    <a:pt x="49806" y="90604"/>
                    <a:pt x="50774" y="92194"/>
                  </a:cubicBezTo>
                  <a:cubicBezTo>
                    <a:pt x="51085" y="92730"/>
                    <a:pt x="51068" y="92886"/>
                    <a:pt x="50688" y="93283"/>
                  </a:cubicBezTo>
                  <a:cubicBezTo>
                    <a:pt x="49685" y="94337"/>
                    <a:pt x="49703" y="95875"/>
                    <a:pt x="50567" y="96636"/>
                  </a:cubicBezTo>
                  <a:cubicBezTo>
                    <a:pt x="52208" y="98087"/>
                    <a:pt x="52986" y="99971"/>
                    <a:pt x="53971" y="101803"/>
                  </a:cubicBezTo>
                  <a:cubicBezTo>
                    <a:pt x="55440" y="104516"/>
                    <a:pt x="56771" y="107281"/>
                    <a:pt x="59933" y="108629"/>
                  </a:cubicBezTo>
                  <a:cubicBezTo>
                    <a:pt x="61661" y="109372"/>
                    <a:pt x="62629" y="111014"/>
                    <a:pt x="62664" y="113122"/>
                  </a:cubicBezTo>
                  <a:cubicBezTo>
                    <a:pt x="62716" y="116319"/>
                    <a:pt x="62871" y="119516"/>
                    <a:pt x="63096" y="122713"/>
                  </a:cubicBezTo>
                  <a:cubicBezTo>
                    <a:pt x="63251" y="125115"/>
                    <a:pt x="64426" y="127431"/>
                    <a:pt x="63631" y="129920"/>
                  </a:cubicBezTo>
                  <a:cubicBezTo>
                    <a:pt x="63303" y="130922"/>
                    <a:pt x="63459" y="131907"/>
                    <a:pt x="63839" y="132875"/>
                  </a:cubicBezTo>
                  <a:cubicBezTo>
                    <a:pt x="64323" y="134067"/>
                    <a:pt x="64461" y="135363"/>
                    <a:pt x="64288" y="136642"/>
                  </a:cubicBezTo>
                  <a:cubicBezTo>
                    <a:pt x="64184" y="137593"/>
                    <a:pt x="64582" y="138664"/>
                    <a:pt x="65653" y="139148"/>
                  </a:cubicBezTo>
                  <a:cubicBezTo>
                    <a:pt x="65680" y="139159"/>
                    <a:pt x="65711" y="139163"/>
                    <a:pt x="65743" y="139163"/>
                  </a:cubicBezTo>
                  <a:cubicBezTo>
                    <a:pt x="65886" y="139163"/>
                    <a:pt x="66069" y="139076"/>
                    <a:pt x="66205" y="139076"/>
                  </a:cubicBezTo>
                  <a:cubicBezTo>
                    <a:pt x="66332" y="139076"/>
                    <a:pt x="66419" y="139151"/>
                    <a:pt x="66397" y="139442"/>
                  </a:cubicBezTo>
                  <a:cubicBezTo>
                    <a:pt x="66362" y="139995"/>
                    <a:pt x="67071" y="140565"/>
                    <a:pt x="66293" y="141135"/>
                  </a:cubicBezTo>
                  <a:cubicBezTo>
                    <a:pt x="65895" y="141412"/>
                    <a:pt x="65360" y="142259"/>
                    <a:pt x="65774" y="142414"/>
                  </a:cubicBezTo>
                  <a:cubicBezTo>
                    <a:pt x="66898" y="142846"/>
                    <a:pt x="66500" y="143797"/>
                    <a:pt x="66777" y="144488"/>
                  </a:cubicBezTo>
                  <a:cubicBezTo>
                    <a:pt x="67468" y="146164"/>
                    <a:pt x="68505" y="147668"/>
                    <a:pt x="69801" y="148929"/>
                  </a:cubicBezTo>
                  <a:cubicBezTo>
                    <a:pt x="71823" y="150906"/>
                    <a:pt x="74091" y="152091"/>
                    <a:pt x="76808" y="152091"/>
                  </a:cubicBezTo>
                  <a:cubicBezTo>
                    <a:pt x="77226" y="152091"/>
                    <a:pt x="77656" y="152063"/>
                    <a:pt x="78096" y="152005"/>
                  </a:cubicBezTo>
                  <a:cubicBezTo>
                    <a:pt x="78355" y="151953"/>
                    <a:pt x="78580" y="151781"/>
                    <a:pt x="78718" y="151556"/>
                  </a:cubicBezTo>
                  <a:cubicBezTo>
                    <a:pt x="78874" y="151262"/>
                    <a:pt x="78615" y="151038"/>
                    <a:pt x="78355" y="150882"/>
                  </a:cubicBezTo>
                  <a:cubicBezTo>
                    <a:pt x="77595" y="150415"/>
                    <a:pt x="76835" y="149914"/>
                    <a:pt x="76040" y="149482"/>
                  </a:cubicBezTo>
                  <a:cubicBezTo>
                    <a:pt x="73914" y="148342"/>
                    <a:pt x="73551" y="146648"/>
                    <a:pt x="74899" y="144695"/>
                  </a:cubicBezTo>
                  <a:cubicBezTo>
                    <a:pt x="75608" y="143658"/>
                    <a:pt x="75694" y="142570"/>
                    <a:pt x="74173" y="142017"/>
                  </a:cubicBezTo>
                  <a:cubicBezTo>
                    <a:pt x="73707" y="141861"/>
                    <a:pt x="72929" y="141550"/>
                    <a:pt x="73551" y="140997"/>
                  </a:cubicBezTo>
                  <a:cubicBezTo>
                    <a:pt x="74260" y="140340"/>
                    <a:pt x="74260" y="139597"/>
                    <a:pt x="74415" y="138837"/>
                  </a:cubicBezTo>
                  <a:cubicBezTo>
                    <a:pt x="74605" y="137783"/>
                    <a:pt x="73534" y="136193"/>
                    <a:pt x="75677" y="135985"/>
                  </a:cubicBezTo>
                  <a:cubicBezTo>
                    <a:pt x="75746" y="135985"/>
                    <a:pt x="75850" y="135588"/>
                    <a:pt x="75798" y="135432"/>
                  </a:cubicBezTo>
                  <a:cubicBezTo>
                    <a:pt x="75444" y="134260"/>
                    <a:pt x="75867" y="133923"/>
                    <a:pt x="76900" y="133923"/>
                  </a:cubicBezTo>
                  <a:cubicBezTo>
                    <a:pt x="76978" y="133923"/>
                    <a:pt x="77060" y="133925"/>
                    <a:pt x="77146" y="133929"/>
                  </a:cubicBezTo>
                  <a:cubicBezTo>
                    <a:pt x="77188" y="133931"/>
                    <a:pt x="77231" y="133932"/>
                    <a:pt x="77272" y="133932"/>
                  </a:cubicBezTo>
                  <a:cubicBezTo>
                    <a:pt x="78202" y="133932"/>
                    <a:pt x="78980" y="133388"/>
                    <a:pt x="79427" y="132512"/>
                  </a:cubicBezTo>
                  <a:cubicBezTo>
                    <a:pt x="79859" y="131648"/>
                    <a:pt x="79738" y="130836"/>
                    <a:pt x="79047" y="130110"/>
                  </a:cubicBezTo>
                  <a:cubicBezTo>
                    <a:pt x="78857" y="129902"/>
                    <a:pt x="78822" y="129557"/>
                    <a:pt x="78701" y="129280"/>
                  </a:cubicBezTo>
                  <a:lnTo>
                    <a:pt x="78701" y="129280"/>
                  </a:lnTo>
                  <a:cubicBezTo>
                    <a:pt x="78977" y="129298"/>
                    <a:pt x="79237" y="129332"/>
                    <a:pt x="79513" y="129384"/>
                  </a:cubicBezTo>
                  <a:cubicBezTo>
                    <a:pt x="79669" y="129427"/>
                    <a:pt x="79830" y="129448"/>
                    <a:pt x="79991" y="129448"/>
                  </a:cubicBezTo>
                  <a:cubicBezTo>
                    <a:pt x="80347" y="129448"/>
                    <a:pt x="80702" y="129344"/>
                    <a:pt x="80999" y="129142"/>
                  </a:cubicBezTo>
                  <a:cubicBezTo>
                    <a:pt x="82900" y="128001"/>
                    <a:pt x="83350" y="125841"/>
                    <a:pt x="84473" y="124148"/>
                  </a:cubicBezTo>
                  <a:cubicBezTo>
                    <a:pt x="85216" y="123024"/>
                    <a:pt x="86149" y="121815"/>
                    <a:pt x="85544" y="120225"/>
                  </a:cubicBezTo>
                  <a:cubicBezTo>
                    <a:pt x="85026" y="118808"/>
                    <a:pt x="85959" y="118186"/>
                    <a:pt x="86927" y="117356"/>
                  </a:cubicBezTo>
                  <a:cubicBezTo>
                    <a:pt x="88258" y="116233"/>
                    <a:pt x="90314" y="116371"/>
                    <a:pt x="91230" y="115213"/>
                  </a:cubicBezTo>
                  <a:cubicBezTo>
                    <a:pt x="93096" y="112846"/>
                    <a:pt x="93788" y="109908"/>
                    <a:pt x="93874" y="106866"/>
                  </a:cubicBezTo>
                  <a:cubicBezTo>
                    <a:pt x="93909" y="105743"/>
                    <a:pt x="93563" y="104637"/>
                    <a:pt x="94635" y="103635"/>
                  </a:cubicBezTo>
                  <a:cubicBezTo>
                    <a:pt x="95637" y="102650"/>
                    <a:pt x="96432" y="101492"/>
                    <a:pt x="97002" y="100213"/>
                  </a:cubicBezTo>
                  <a:cubicBezTo>
                    <a:pt x="98350" y="97189"/>
                    <a:pt x="97555" y="95668"/>
                    <a:pt x="93770" y="93404"/>
                  </a:cubicBezTo>
                  <a:cubicBezTo>
                    <a:pt x="92864" y="92866"/>
                    <a:pt x="92012" y="92178"/>
                    <a:pt x="90923" y="92178"/>
                  </a:cubicBezTo>
                  <a:cubicBezTo>
                    <a:pt x="90787" y="92178"/>
                    <a:pt x="90648" y="92189"/>
                    <a:pt x="90504" y="92212"/>
                  </a:cubicBezTo>
                  <a:cubicBezTo>
                    <a:pt x="90375" y="92232"/>
                    <a:pt x="90250" y="92241"/>
                    <a:pt x="90128" y="92241"/>
                  </a:cubicBezTo>
                  <a:cubicBezTo>
                    <a:pt x="89316" y="92241"/>
                    <a:pt x="88640" y="91827"/>
                    <a:pt x="87964" y="91451"/>
                  </a:cubicBezTo>
                  <a:cubicBezTo>
                    <a:pt x="86720" y="90760"/>
                    <a:pt x="85423" y="90190"/>
                    <a:pt x="84076" y="89740"/>
                  </a:cubicBezTo>
                  <a:cubicBezTo>
                    <a:pt x="83419" y="89533"/>
                    <a:pt x="82365" y="89412"/>
                    <a:pt x="82226" y="88306"/>
                  </a:cubicBezTo>
                  <a:cubicBezTo>
                    <a:pt x="81898" y="85511"/>
                    <a:pt x="80349" y="82231"/>
                    <a:pt x="77208" y="82231"/>
                  </a:cubicBezTo>
                  <a:cubicBezTo>
                    <a:pt x="77047" y="82231"/>
                    <a:pt x="76883" y="82240"/>
                    <a:pt x="76714" y="82258"/>
                  </a:cubicBezTo>
                  <a:cubicBezTo>
                    <a:pt x="76610" y="82274"/>
                    <a:pt x="76507" y="82282"/>
                    <a:pt x="76405" y="82282"/>
                  </a:cubicBezTo>
                  <a:cubicBezTo>
                    <a:pt x="75873" y="82282"/>
                    <a:pt x="75365" y="82061"/>
                    <a:pt x="75003" y="81670"/>
                  </a:cubicBezTo>
                  <a:cubicBezTo>
                    <a:pt x="73810" y="80478"/>
                    <a:pt x="72722" y="79147"/>
                    <a:pt x="71356" y="78179"/>
                  </a:cubicBezTo>
                  <a:cubicBezTo>
                    <a:pt x="70652" y="77672"/>
                    <a:pt x="69937" y="76844"/>
                    <a:pt x="68958" y="76844"/>
                  </a:cubicBezTo>
                  <a:cubicBezTo>
                    <a:pt x="68735" y="76844"/>
                    <a:pt x="68499" y="76887"/>
                    <a:pt x="68246" y="76987"/>
                  </a:cubicBezTo>
                  <a:cubicBezTo>
                    <a:pt x="68013" y="77081"/>
                    <a:pt x="67785" y="77113"/>
                    <a:pt x="67562" y="77113"/>
                  </a:cubicBezTo>
                  <a:cubicBezTo>
                    <a:pt x="67089" y="77113"/>
                    <a:pt x="66635" y="76969"/>
                    <a:pt x="66189" y="76969"/>
                  </a:cubicBezTo>
                  <a:cubicBezTo>
                    <a:pt x="64783" y="76969"/>
                    <a:pt x="63941" y="75706"/>
                    <a:pt x="62605" y="75706"/>
                  </a:cubicBezTo>
                  <a:cubicBezTo>
                    <a:pt x="62579" y="75706"/>
                    <a:pt x="62552" y="75707"/>
                    <a:pt x="62525" y="75708"/>
                  </a:cubicBezTo>
                  <a:cubicBezTo>
                    <a:pt x="62280" y="75708"/>
                    <a:pt x="61828" y="76012"/>
                    <a:pt x="61511" y="76012"/>
                  </a:cubicBezTo>
                  <a:cubicBezTo>
                    <a:pt x="61248" y="76012"/>
                    <a:pt x="61077" y="75802"/>
                    <a:pt x="61195" y="75034"/>
                  </a:cubicBezTo>
                  <a:cubicBezTo>
                    <a:pt x="61232" y="74788"/>
                    <a:pt x="60883" y="74612"/>
                    <a:pt x="60617" y="74612"/>
                  </a:cubicBezTo>
                  <a:cubicBezTo>
                    <a:pt x="60509" y="74612"/>
                    <a:pt x="60415" y="74641"/>
                    <a:pt x="60365" y="74706"/>
                  </a:cubicBezTo>
                  <a:cubicBezTo>
                    <a:pt x="59225" y="76088"/>
                    <a:pt x="57099" y="76071"/>
                    <a:pt x="56166" y="77747"/>
                  </a:cubicBezTo>
                  <a:cubicBezTo>
                    <a:pt x="55842" y="78325"/>
                    <a:pt x="55457" y="78771"/>
                    <a:pt x="54917" y="78771"/>
                  </a:cubicBezTo>
                  <a:cubicBezTo>
                    <a:pt x="54649" y="78771"/>
                    <a:pt x="54343" y="78661"/>
                    <a:pt x="53988" y="78404"/>
                  </a:cubicBezTo>
                  <a:cubicBezTo>
                    <a:pt x="53637" y="78125"/>
                    <a:pt x="53206" y="77982"/>
                    <a:pt x="52772" y="77982"/>
                  </a:cubicBezTo>
                  <a:cubicBezTo>
                    <a:pt x="52480" y="77982"/>
                    <a:pt x="52186" y="78047"/>
                    <a:pt x="51915" y="78179"/>
                  </a:cubicBezTo>
                  <a:cubicBezTo>
                    <a:pt x="51373" y="78410"/>
                    <a:pt x="50918" y="78527"/>
                    <a:pt x="50541" y="78527"/>
                  </a:cubicBezTo>
                  <a:cubicBezTo>
                    <a:pt x="49618" y="78527"/>
                    <a:pt x="49166" y="77825"/>
                    <a:pt x="49080" y="76365"/>
                  </a:cubicBezTo>
                  <a:cubicBezTo>
                    <a:pt x="49046" y="75397"/>
                    <a:pt x="49184" y="74446"/>
                    <a:pt x="49478" y="73530"/>
                  </a:cubicBezTo>
                  <a:cubicBezTo>
                    <a:pt x="50012" y="71861"/>
                    <a:pt x="49095" y="70692"/>
                    <a:pt x="47366" y="70692"/>
                  </a:cubicBezTo>
                  <a:cubicBezTo>
                    <a:pt x="47305" y="70692"/>
                    <a:pt x="47243" y="70693"/>
                    <a:pt x="47179" y="70696"/>
                  </a:cubicBezTo>
                  <a:cubicBezTo>
                    <a:pt x="46730" y="70714"/>
                    <a:pt x="46281" y="70765"/>
                    <a:pt x="45814" y="70783"/>
                  </a:cubicBezTo>
                  <a:cubicBezTo>
                    <a:pt x="45755" y="70784"/>
                    <a:pt x="45699" y="70786"/>
                    <a:pt x="45645" y="70786"/>
                  </a:cubicBezTo>
                  <a:cubicBezTo>
                    <a:pt x="45148" y="70786"/>
                    <a:pt x="44886" y="70683"/>
                    <a:pt x="45088" y="69919"/>
                  </a:cubicBezTo>
                  <a:cubicBezTo>
                    <a:pt x="45469" y="68484"/>
                    <a:pt x="46143" y="67240"/>
                    <a:pt x="46886" y="65996"/>
                  </a:cubicBezTo>
                  <a:cubicBezTo>
                    <a:pt x="47214" y="65443"/>
                    <a:pt x="47231" y="64993"/>
                    <a:pt x="46747" y="64613"/>
                  </a:cubicBezTo>
                  <a:cubicBezTo>
                    <a:pt x="46406" y="64334"/>
                    <a:pt x="45929" y="64209"/>
                    <a:pt x="45417" y="64209"/>
                  </a:cubicBezTo>
                  <a:cubicBezTo>
                    <a:pt x="44221" y="64209"/>
                    <a:pt x="42833" y="64889"/>
                    <a:pt x="42531" y="65857"/>
                  </a:cubicBezTo>
                  <a:cubicBezTo>
                    <a:pt x="42161" y="67044"/>
                    <a:pt x="40793" y="67929"/>
                    <a:pt x="39553" y="67929"/>
                  </a:cubicBezTo>
                  <a:cubicBezTo>
                    <a:pt x="39113" y="67929"/>
                    <a:pt x="38689" y="67817"/>
                    <a:pt x="38331" y="67568"/>
                  </a:cubicBezTo>
                  <a:cubicBezTo>
                    <a:pt x="36966" y="66601"/>
                    <a:pt x="35998" y="64872"/>
                    <a:pt x="36517" y="63455"/>
                  </a:cubicBezTo>
                  <a:cubicBezTo>
                    <a:pt x="37571" y="60569"/>
                    <a:pt x="37986" y="56802"/>
                    <a:pt x="41822" y="56093"/>
                  </a:cubicBezTo>
                  <a:cubicBezTo>
                    <a:pt x="44259" y="55627"/>
                    <a:pt x="46696" y="55299"/>
                    <a:pt x="49167" y="55126"/>
                  </a:cubicBezTo>
                  <a:cubicBezTo>
                    <a:pt x="49252" y="55120"/>
                    <a:pt x="49338" y="55117"/>
                    <a:pt x="49425" y="55117"/>
                  </a:cubicBezTo>
                  <a:cubicBezTo>
                    <a:pt x="50819" y="55117"/>
                    <a:pt x="52364" y="55920"/>
                    <a:pt x="51811" y="58133"/>
                  </a:cubicBezTo>
                  <a:cubicBezTo>
                    <a:pt x="51707" y="58582"/>
                    <a:pt x="52087" y="59204"/>
                    <a:pt x="52329" y="59688"/>
                  </a:cubicBezTo>
                  <a:cubicBezTo>
                    <a:pt x="52602" y="60250"/>
                    <a:pt x="52992" y="60846"/>
                    <a:pt x="53666" y="60846"/>
                  </a:cubicBezTo>
                  <a:cubicBezTo>
                    <a:pt x="53675" y="60846"/>
                    <a:pt x="53685" y="60846"/>
                    <a:pt x="53695" y="60846"/>
                  </a:cubicBezTo>
                  <a:cubicBezTo>
                    <a:pt x="54455" y="60811"/>
                    <a:pt x="54628" y="60085"/>
                    <a:pt x="54852" y="59498"/>
                  </a:cubicBezTo>
                  <a:cubicBezTo>
                    <a:pt x="55146" y="58703"/>
                    <a:pt x="55146" y="57822"/>
                    <a:pt x="54887" y="57027"/>
                  </a:cubicBezTo>
                  <a:cubicBezTo>
                    <a:pt x="54127" y="54642"/>
                    <a:pt x="54922" y="53017"/>
                    <a:pt x="57116" y="51894"/>
                  </a:cubicBezTo>
                  <a:cubicBezTo>
                    <a:pt x="58291" y="51307"/>
                    <a:pt x="59328" y="50442"/>
                    <a:pt x="60469" y="49786"/>
                  </a:cubicBezTo>
                  <a:cubicBezTo>
                    <a:pt x="62128" y="48818"/>
                    <a:pt x="61575" y="46641"/>
                    <a:pt x="63096" y="45448"/>
                  </a:cubicBezTo>
                  <a:cubicBezTo>
                    <a:pt x="64720" y="44169"/>
                    <a:pt x="65757" y="42113"/>
                    <a:pt x="68194" y="42061"/>
                  </a:cubicBezTo>
                  <a:cubicBezTo>
                    <a:pt x="68574" y="42044"/>
                    <a:pt x="69006" y="41888"/>
                    <a:pt x="69075" y="41456"/>
                  </a:cubicBezTo>
                  <a:cubicBezTo>
                    <a:pt x="69369" y="39711"/>
                    <a:pt x="70924" y="39417"/>
                    <a:pt x="72151" y="38760"/>
                  </a:cubicBezTo>
                  <a:cubicBezTo>
                    <a:pt x="72321" y="38667"/>
                    <a:pt x="72565" y="38512"/>
                    <a:pt x="72753" y="38512"/>
                  </a:cubicBezTo>
                  <a:cubicBezTo>
                    <a:pt x="72950" y="38512"/>
                    <a:pt x="73086" y="38680"/>
                    <a:pt x="73015" y="39261"/>
                  </a:cubicBezTo>
                  <a:cubicBezTo>
                    <a:pt x="72956" y="39796"/>
                    <a:pt x="73330" y="40078"/>
                    <a:pt x="73743" y="40078"/>
                  </a:cubicBezTo>
                  <a:cubicBezTo>
                    <a:pt x="73931" y="40078"/>
                    <a:pt x="74127" y="40020"/>
                    <a:pt x="74294" y="39901"/>
                  </a:cubicBezTo>
                  <a:cubicBezTo>
                    <a:pt x="75746" y="38898"/>
                    <a:pt x="77457" y="38501"/>
                    <a:pt x="78995" y="37723"/>
                  </a:cubicBezTo>
                  <a:cubicBezTo>
                    <a:pt x="79738" y="37326"/>
                    <a:pt x="80291" y="36773"/>
                    <a:pt x="79790" y="35995"/>
                  </a:cubicBezTo>
                  <a:cubicBezTo>
                    <a:pt x="79597" y="35708"/>
                    <a:pt x="79414" y="35603"/>
                    <a:pt x="79239" y="35603"/>
                  </a:cubicBezTo>
                  <a:cubicBezTo>
                    <a:pt x="78865" y="35603"/>
                    <a:pt x="78524" y="36083"/>
                    <a:pt x="78183" y="36306"/>
                  </a:cubicBezTo>
                  <a:cubicBezTo>
                    <a:pt x="77820" y="36545"/>
                    <a:pt x="77447" y="36741"/>
                    <a:pt x="77083" y="36741"/>
                  </a:cubicBezTo>
                  <a:cubicBezTo>
                    <a:pt x="76789" y="36741"/>
                    <a:pt x="76501" y="36612"/>
                    <a:pt x="76230" y="36272"/>
                  </a:cubicBezTo>
                  <a:cubicBezTo>
                    <a:pt x="75677" y="35563"/>
                    <a:pt x="76126" y="35148"/>
                    <a:pt x="76731" y="34751"/>
                  </a:cubicBezTo>
                  <a:cubicBezTo>
                    <a:pt x="77318" y="34371"/>
                    <a:pt x="77284" y="33818"/>
                    <a:pt x="77025" y="33196"/>
                  </a:cubicBezTo>
                  <a:cubicBezTo>
                    <a:pt x="76921" y="32919"/>
                    <a:pt x="76161" y="33023"/>
                    <a:pt x="76593" y="32643"/>
                  </a:cubicBezTo>
                  <a:cubicBezTo>
                    <a:pt x="76708" y="32536"/>
                    <a:pt x="76805" y="32492"/>
                    <a:pt x="76888" y="32492"/>
                  </a:cubicBezTo>
                  <a:cubicBezTo>
                    <a:pt x="77143" y="32492"/>
                    <a:pt x="77279" y="32892"/>
                    <a:pt x="77474" y="33126"/>
                  </a:cubicBezTo>
                  <a:cubicBezTo>
                    <a:pt x="77830" y="33563"/>
                    <a:pt x="78559" y="33892"/>
                    <a:pt x="79019" y="33892"/>
                  </a:cubicBezTo>
                  <a:cubicBezTo>
                    <a:pt x="79251" y="33892"/>
                    <a:pt x="79415" y="33808"/>
                    <a:pt x="79427" y="33610"/>
                  </a:cubicBezTo>
                  <a:cubicBezTo>
                    <a:pt x="79485" y="32639"/>
                    <a:pt x="79866" y="32465"/>
                    <a:pt x="80317" y="32465"/>
                  </a:cubicBezTo>
                  <a:cubicBezTo>
                    <a:pt x="80569" y="32465"/>
                    <a:pt x="80843" y="32519"/>
                    <a:pt x="81095" y="32519"/>
                  </a:cubicBezTo>
                  <a:cubicBezTo>
                    <a:pt x="81194" y="32519"/>
                    <a:pt x="81290" y="32511"/>
                    <a:pt x="81380" y="32487"/>
                  </a:cubicBezTo>
                  <a:cubicBezTo>
                    <a:pt x="81894" y="32340"/>
                    <a:pt x="82271" y="31830"/>
                    <a:pt x="82830" y="31830"/>
                  </a:cubicBezTo>
                  <a:cubicBezTo>
                    <a:pt x="82928" y="31830"/>
                    <a:pt x="83031" y="31846"/>
                    <a:pt x="83142" y="31882"/>
                  </a:cubicBezTo>
                  <a:cubicBezTo>
                    <a:pt x="82658" y="32470"/>
                    <a:pt x="82192" y="33075"/>
                    <a:pt x="81708" y="33679"/>
                  </a:cubicBezTo>
                  <a:cubicBezTo>
                    <a:pt x="81604" y="33766"/>
                    <a:pt x="81483" y="33835"/>
                    <a:pt x="81362" y="33904"/>
                  </a:cubicBezTo>
                  <a:cubicBezTo>
                    <a:pt x="81034" y="34129"/>
                    <a:pt x="80775" y="34423"/>
                    <a:pt x="80878" y="34872"/>
                  </a:cubicBezTo>
                  <a:cubicBezTo>
                    <a:pt x="80999" y="35304"/>
                    <a:pt x="81380" y="35252"/>
                    <a:pt x="81673" y="35425"/>
                  </a:cubicBezTo>
                  <a:cubicBezTo>
                    <a:pt x="81973" y="35596"/>
                    <a:pt x="82292" y="35648"/>
                    <a:pt x="82615" y="35648"/>
                  </a:cubicBezTo>
                  <a:cubicBezTo>
                    <a:pt x="83130" y="35648"/>
                    <a:pt x="83658" y="35514"/>
                    <a:pt x="84141" y="35514"/>
                  </a:cubicBezTo>
                  <a:cubicBezTo>
                    <a:pt x="84489" y="35514"/>
                    <a:pt x="84814" y="35584"/>
                    <a:pt x="85095" y="35822"/>
                  </a:cubicBezTo>
                  <a:cubicBezTo>
                    <a:pt x="85535" y="36187"/>
                    <a:pt x="85875" y="36332"/>
                    <a:pt x="86134" y="36332"/>
                  </a:cubicBezTo>
                  <a:cubicBezTo>
                    <a:pt x="86710" y="36332"/>
                    <a:pt x="86887" y="35618"/>
                    <a:pt x="86875" y="35010"/>
                  </a:cubicBezTo>
                  <a:cubicBezTo>
                    <a:pt x="86858" y="34215"/>
                    <a:pt x="87601" y="32729"/>
                    <a:pt x="85665" y="32625"/>
                  </a:cubicBezTo>
                  <a:cubicBezTo>
                    <a:pt x="84991" y="32591"/>
                    <a:pt x="85130" y="31986"/>
                    <a:pt x="85596" y="31485"/>
                  </a:cubicBezTo>
                  <a:cubicBezTo>
                    <a:pt x="87186" y="29791"/>
                    <a:pt x="86650" y="27527"/>
                    <a:pt x="84508" y="26767"/>
                  </a:cubicBezTo>
                  <a:cubicBezTo>
                    <a:pt x="84006" y="26594"/>
                    <a:pt x="83557" y="26214"/>
                    <a:pt x="83661" y="25834"/>
                  </a:cubicBezTo>
                  <a:cubicBezTo>
                    <a:pt x="83972" y="24503"/>
                    <a:pt x="83039" y="23432"/>
                    <a:pt x="83090" y="22170"/>
                  </a:cubicBezTo>
                  <a:cubicBezTo>
                    <a:pt x="83108" y="21773"/>
                    <a:pt x="83073" y="21375"/>
                    <a:pt x="82624" y="21220"/>
                  </a:cubicBezTo>
                  <a:cubicBezTo>
                    <a:pt x="82529" y="21188"/>
                    <a:pt x="82437" y="21174"/>
                    <a:pt x="82348" y="21174"/>
                  </a:cubicBezTo>
                  <a:cubicBezTo>
                    <a:pt x="82049" y="21174"/>
                    <a:pt x="81787" y="21339"/>
                    <a:pt x="81587" y="21565"/>
                  </a:cubicBezTo>
                  <a:cubicBezTo>
                    <a:pt x="81086" y="22135"/>
                    <a:pt x="80464" y="22602"/>
                    <a:pt x="79755" y="22913"/>
                  </a:cubicBezTo>
                  <a:cubicBezTo>
                    <a:pt x="79583" y="22995"/>
                    <a:pt x="79411" y="23071"/>
                    <a:pt x="79247" y="23071"/>
                  </a:cubicBezTo>
                  <a:cubicBezTo>
                    <a:pt x="79097" y="23071"/>
                    <a:pt x="78954" y="23008"/>
                    <a:pt x="78822" y="22827"/>
                  </a:cubicBezTo>
                  <a:cubicBezTo>
                    <a:pt x="78563" y="22498"/>
                    <a:pt x="78753" y="22274"/>
                    <a:pt x="78960" y="22015"/>
                  </a:cubicBezTo>
                  <a:cubicBezTo>
                    <a:pt x="79496" y="21254"/>
                    <a:pt x="79254" y="20736"/>
                    <a:pt x="78459" y="20338"/>
                  </a:cubicBezTo>
                  <a:cubicBezTo>
                    <a:pt x="78131" y="20165"/>
                    <a:pt x="77837" y="19941"/>
                    <a:pt x="77578" y="19664"/>
                  </a:cubicBezTo>
                  <a:cubicBezTo>
                    <a:pt x="77168" y="19146"/>
                    <a:pt x="76356" y="18913"/>
                    <a:pt x="75491" y="18913"/>
                  </a:cubicBezTo>
                  <a:cubicBezTo>
                    <a:pt x="74278" y="18913"/>
                    <a:pt x="72961" y="19371"/>
                    <a:pt x="72497" y="20148"/>
                  </a:cubicBezTo>
                  <a:cubicBezTo>
                    <a:pt x="72065" y="20874"/>
                    <a:pt x="71788" y="21824"/>
                    <a:pt x="70803" y="22170"/>
                  </a:cubicBezTo>
                  <a:cubicBezTo>
                    <a:pt x="70354" y="22326"/>
                    <a:pt x="70043" y="22792"/>
                    <a:pt x="70337" y="23276"/>
                  </a:cubicBezTo>
                  <a:cubicBezTo>
                    <a:pt x="71356" y="25004"/>
                    <a:pt x="70043" y="25488"/>
                    <a:pt x="68902" y="26024"/>
                  </a:cubicBezTo>
                  <a:cubicBezTo>
                    <a:pt x="67693" y="26577"/>
                    <a:pt x="66241" y="26801"/>
                    <a:pt x="66345" y="28685"/>
                  </a:cubicBezTo>
                  <a:cubicBezTo>
                    <a:pt x="66379" y="29117"/>
                    <a:pt x="65895" y="29601"/>
                    <a:pt x="65584" y="30016"/>
                  </a:cubicBezTo>
                  <a:cubicBezTo>
                    <a:pt x="65442" y="30197"/>
                    <a:pt x="65232" y="30465"/>
                    <a:pt x="64983" y="30465"/>
                  </a:cubicBezTo>
                  <a:cubicBezTo>
                    <a:pt x="64899" y="30465"/>
                    <a:pt x="64811" y="30435"/>
                    <a:pt x="64720" y="30361"/>
                  </a:cubicBezTo>
                  <a:cubicBezTo>
                    <a:pt x="64409" y="30120"/>
                    <a:pt x="64288" y="29705"/>
                    <a:pt x="64409" y="29342"/>
                  </a:cubicBezTo>
                  <a:cubicBezTo>
                    <a:pt x="64893" y="27596"/>
                    <a:pt x="65083" y="25989"/>
                    <a:pt x="62508" y="25903"/>
                  </a:cubicBezTo>
                  <a:cubicBezTo>
                    <a:pt x="62249" y="25903"/>
                    <a:pt x="61938" y="25644"/>
                    <a:pt x="61748" y="25436"/>
                  </a:cubicBezTo>
                  <a:cubicBezTo>
                    <a:pt x="61084" y="24759"/>
                    <a:pt x="60400" y="24243"/>
                    <a:pt x="59552" y="24243"/>
                  </a:cubicBezTo>
                  <a:cubicBezTo>
                    <a:pt x="59252" y="24243"/>
                    <a:pt x="58932" y="24307"/>
                    <a:pt x="58585" y="24451"/>
                  </a:cubicBezTo>
                  <a:cubicBezTo>
                    <a:pt x="58566" y="24457"/>
                    <a:pt x="58545" y="24459"/>
                    <a:pt x="58523" y="24459"/>
                  </a:cubicBezTo>
                  <a:cubicBezTo>
                    <a:pt x="58409" y="24459"/>
                    <a:pt x="58269" y="24394"/>
                    <a:pt x="58153" y="24365"/>
                  </a:cubicBezTo>
                  <a:cubicBezTo>
                    <a:pt x="58758" y="23501"/>
                    <a:pt x="57687" y="22429"/>
                    <a:pt x="58827" y="21462"/>
                  </a:cubicBezTo>
                  <a:cubicBezTo>
                    <a:pt x="61800" y="18990"/>
                    <a:pt x="65757" y="18558"/>
                    <a:pt x="68781" y="16294"/>
                  </a:cubicBezTo>
                  <a:lnTo>
                    <a:pt x="69455" y="15828"/>
                  </a:lnTo>
                  <a:cubicBezTo>
                    <a:pt x="70337" y="15586"/>
                    <a:pt x="71218" y="15206"/>
                    <a:pt x="72117" y="15119"/>
                  </a:cubicBezTo>
                  <a:cubicBezTo>
                    <a:pt x="74346" y="14912"/>
                    <a:pt x="75331" y="13910"/>
                    <a:pt x="75262" y="11767"/>
                  </a:cubicBezTo>
                  <a:cubicBezTo>
                    <a:pt x="75262" y="11596"/>
                    <a:pt x="75299" y="11543"/>
                    <a:pt x="75353" y="11543"/>
                  </a:cubicBezTo>
                  <a:cubicBezTo>
                    <a:pt x="75441" y="11543"/>
                    <a:pt x="75574" y="11687"/>
                    <a:pt x="75659" y="11698"/>
                  </a:cubicBezTo>
                  <a:cubicBezTo>
                    <a:pt x="76835" y="11749"/>
                    <a:pt x="77733" y="12683"/>
                    <a:pt x="78943" y="12752"/>
                  </a:cubicBezTo>
                  <a:cubicBezTo>
                    <a:pt x="79461" y="12769"/>
                    <a:pt x="79945" y="13391"/>
                    <a:pt x="80412" y="13789"/>
                  </a:cubicBezTo>
                  <a:cubicBezTo>
                    <a:pt x="80395" y="13944"/>
                    <a:pt x="80325" y="14082"/>
                    <a:pt x="80204" y="14203"/>
                  </a:cubicBezTo>
                  <a:cubicBezTo>
                    <a:pt x="79099" y="14649"/>
                    <a:pt x="78211" y="15599"/>
                    <a:pt x="76924" y="15599"/>
                  </a:cubicBezTo>
                  <a:cubicBezTo>
                    <a:pt x="76763" y="15599"/>
                    <a:pt x="76595" y="15584"/>
                    <a:pt x="76420" y="15551"/>
                  </a:cubicBezTo>
                  <a:cubicBezTo>
                    <a:pt x="76325" y="15534"/>
                    <a:pt x="76229" y="15525"/>
                    <a:pt x="76135" y="15525"/>
                  </a:cubicBezTo>
                  <a:cubicBezTo>
                    <a:pt x="75478" y="15525"/>
                    <a:pt x="74895" y="15947"/>
                    <a:pt x="74985" y="16778"/>
                  </a:cubicBezTo>
                  <a:cubicBezTo>
                    <a:pt x="75041" y="17437"/>
                    <a:pt x="75422" y="17620"/>
                    <a:pt x="75866" y="17620"/>
                  </a:cubicBezTo>
                  <a:cubicBezTo>
                    <a:pt x="76109" y="17620"/>
                    <a:pt x="76372" y="17565"/>
                    <a:pt x="76610" y="17504"/>
                  </a:cubicBezTo>
                  <a:cubicBezTo>
                    <a:pt x="76822" y="17451"/>
                    <a:pt x="77015" y="17425"/>
                    <a:pt x="77193" y="17425"/>
                  </a:cubicBezTo>
                  <a:cubicBezTo>
                    <a:pt x="77828" y="17425"/>
                    <a:pt x="78286" y="17750"/>
                    <a:pt x="78839" y="18316"/>
                  </a:cubicBezTo>
                  <a:cubicBezTo>
                    <a:pt x="79617" y="19094"/>
                    <a:pt x="80723" y="19612"/>
                    <a:pt x="81794" y="19993"/>
                  </a:cubicBezTo>
                  <a:cubicBezTo>
                    <a:pt x="81906" y="20034"/>
                    <a:pt x="82005" y="20053"/>
                    <a:pt x="82094" y="20053"/>
                  </a:cubicBezTo>
                  <a:cubicBezTo>
                    <a:pt x="82595" y="20053"/>
                    <a:pt x="82747" y="19445"/>
                    <a:pt x="82762" y="18887"/>
                  </a:cubicBezTo>
                  <a:cubicBezTo>
                    <a:pt x="82805" y="18878"/>
                    <a:pt x="82849" y="18874"/>
                    <a:pt x="82892" y="18874"/>
                  </a:cubicBezTo>
                  <a:cubicBezTo>
                    <a:pt x="82935" y="18874"/>
                    <a:pt x="82978" y="18878"/>
                    <a:pt x="83021" y="18887"/>
                  </a:cubicBezTo>
                  <a:cubicBezTo>
                    <a:pt x="83375" y="18985"/>
                    <a:pt x="83662" y="19030"/>
                    <a:pt x="83892" y="19030"/>
                  </a:cubicBezTo>
                  <a:cubicBezTo>
                    <a:pt x="85038" y="19030"/>
                    <a:pt x="84816" y="17932"/>
                    <a:pt x="84629" y="16882"/>
                  </a:cubicBezTo>
                  <a:cubicBezTo>
                    <a:pt x="84577" y="16588"/>
                    <a:pt x="84404" y="16122"/>
                    <a:pt x="84525" y="16018"/>
                  </a:cubicBezTo>
                  <a:cubicBezTo>
                    <a:pt x="84606" y="15948"/>
                    <a:pt x="84680" y="15920"/>
                    <a:pt x="84749" y="15920"/>
                  </a:cubicBezTo>
                  <a:cubicBezTo>
                    <a:pt x="84985" y="15920"/>
                    <a:pt x="85161" y="16252"/>
                    <a:pt x="85389" y="16346"/>
                  </a:cubicBezTo>
                  <a:cubicBezTo>
                    <a:pt x="85637" y="16436"/>
                    <a:pt x="85876" y="16474"/>
                    <a:pt x="86110" y="16474"/>
                  </a:cubicBezTo>
                  <a:cubicBezTo>
                    <a:pt x="86771" y="16474"/>
                    <a:pt x="87381" y="16174"/>
                    <a:pt x="87981" y="15931"/>
                  </a:cubicBezTo>
                  <a:cubicBezTo>
                    <a:pt x="88344" y="15793"/>
                    <a:pt x="88500" y="15275"/>
                    <a:pt x="88258" y="15033"/>
                  </a:cubicBezTo>
                  <a:cubicBezTo>
                    <a:pt x="87065" y="13754"/>
                    <a:pt x="85976" y="12406"/>
                    <a:pt x="84819" y="11110"/>
                  </a:cubicBezTo>
                  <a:cubicBezTo>
                    <a:pt x="84162" y="10350"/>
                    <a:pt x="83160" y="9779"/>
                    <a:pt x="82537" y="8915"/>
                  </a:cubicBezTo>
                  <a:cubicBezTo>
                    <a:pt x="82209" y="8379"/>
                    <a:pt x="81639" y="8034"/>
                    <a:pt x="81017" y="7999"/>
                  </a:cubicBezTo>
                  <a:cubicBezTo>
                    <a:pt x="80983" y="7995"/>
                    <a:pt x="80950" y="7994"/>
                    <a:pt x="80916" y="7994"/>
                  </a:cubicBezTo>
                  <a:cubicBezTo>
                    <a:pt x="80688" y="7994"/>
                    <a:pt x="80453" y="8074"/>
                    <a:pt x="80228" y="8074"/>
                  </a:cubicBezTo>
                  <a:cubicBezTo>
                    <a:pt x="80056" y="8074"/>
                    <a:pt x="79890" y="8027"/>
                    <a:pt x="79738" y="7861"/>
                  </a:cubicBezTo>
                  <a:cubicBezTo>
                    <a:pt x="80170" y="7757"/>
                    <a:pt x="80602" y="7654"/>
                    <a:pt x="81017" y="7585"/>
                  </a:cubicBezTo>
                  <a:cubicBezTo>
                    <a:pt x="81518" y="7481"/>
                    <a:pt x="82192" y="7567"/>
                    <a:pt x="82226" y="6859"/>
                  </a:cubicBezTo>
                  <a:cubicBezTo>
                    <a:pt x="82278" y="6202"/>
                    <a:pt x="81673" y="6167"/>
                    <a:pt x="81207" y="6046"/>
                  </a:cubicBezTo>
                  <a:cubicBezTo>
                    <a:pt x="81086" y="6012"/>
                    <a:pt x="80948" y="5960"/>
                    <a:pt x="80844" y="5891"/>
                  </a:cubicBezTo>
                  <a:cubicBezTo>
                    <a:pt x="80958" y="5878"/>
                    <a:pt x="81101" y="5837"/>
                    <a:pt x="81223" y="5837"/>
                  </a:cubicBezTo>
                  <a:cubicBezTo>
                    <a:pt x="81267" y="5837"/>
                    <a:pt x="81309" y="5843"/>
                    <a:pt x="81345" y="5856"/>
                  </a:cubicBezTo>
                  <a:cubicBezTo>
                    <a:pt x="81816" y="6065"/>
                    <a:pt x="82272" y="6151"/>
                    <a:pt x="82714" y="6151"/>
                  </a:cubicBezTo>
                  <a:cubicBezTo>
                    <a:pt x="83993" y="6151"/>
                    <a:pt x="85157" y="5437"/>
                    <a:pt x="86236" y="4923"/>
                  </a:cubicBezTo>
                  <a:cubicBezTo>
                    <a:pt x="89182" y="3528"/>
                    <a:pt x="92334" y="3094"/>
                    <a:pt x="95401" y="2235"/>
                  </a:cubicBezTo>
                  <a:lnTo>
                    <a:pt x="95401" y="2235"/>
                  </a:lnTo>
                  <a:cubicBezTo>
                    <a:pt x="93986" y="3267"/>
                    <a:pt x="92263" y="3834"/>
                    <a:pt x="90504" y="3834"/>
                  </a:cubicBezTo>
                  <a:cubicBezTo>
                    <a:pt x="90401" y="3834"/>
                    <a:pt x="90295" y="3831"/>
                    <a:pt x="90191" y="3831"/>
                  </a:cubicBezTo>
                  <a:cubicBezTo>
                    <a:pt x="89827" y="3831"/>
                    <a:pt x="89479" y="3873"/>
                    <a:pt x="89277" y="4249"/>
                  </a:cubicBezTo>
                  <a:cubicBezTo>
                    <a:pt x="89018" y="4802"/>
                    <a:pt x="89467" y="5113"/>
                    <a:pt x="89744" y="5528"/>
                  </a:cubicBezTo>
                  <a:cubicBezTo>
                    <a:pt x="90251" y="6307"/>
                    <a:pt x="90887" y="6586"/>
                    <a:pt x="91608" y="6586"/>
                  </a:cubicBezTo>
                  <a:cubicBezTo>
                    <a:pt x="91943" y="6586"/>
                    <a:pt x="92297" y="6525"/>
                    <a:pt x="92664" y="6427"/>
                  </a:cubicBezTo>
                  <a:cubicBezTo>
                    <a:pt x="93037" y="6322"/>
                    <a:pt x="93404" y="6272"/>
                    <a:pt x="93755" y="6272"/>
                  </a:cubicBezTo>
                  <a:cubicBezTo>
                    <a:pt x="95314" y="6272"/>
                    <a:pt x="96561" y="7243"/>
                    <a:pt x="96518" y="8639"/>
                  </a:cubicBezTo>
                  <a:cubicBezTo>
                    <a:pt x="96501" y="9123"/>
                    <a:pt x="96000" y="9710"/>
                    <a:pt x="96155" y="10073"/>
                  </a:cubicBezTo>
                  <a:cubicBezTo>
                    <a:pt x="96656" y="11300"/>
                    <a:pt x="95758" y="12302"/>
                    <a:pt x="95378" y="13045"/>
                  </a:cubicBezTo>
                  <a:cubicBezTo>
                    <a:pt x="94393" y="15016"/>
                    <a:pt x="93649" y="16709"/>
                    <a:pt x="95412" y="18541"/>
                  </a:cubicBezTo>
                  <a:cubicBezTo>
                    <a:pt x="95602" y="18714"/>
                    <a:pt x="95723" y="18938"/>
                    <a:pt x="95758" y="19180"/>
                  </a:cubicBezTo>
                  <a:cubicBezTo>
                    <a:pt x="95810" y="21358"/>
                    <a:pt x="97901" y="20788"/>
                    <a:pt x="99007" y="21479"/>
                  </a:cubicBezTo>
                  <a:cubicBezTo>
                    <a:pt x="99192" y="21597"/>
                    <a:pt x="99367" y="21648"/>
                    <a:pt x="99531" y="21648"/>
                  </a:cubicBezTo>
                  <a:cubicBezTo>
                    <a:pt x="100207" y="21648"/>
                    <a:pt x="100708" y="20784"/>
                    <a:pt x="101098" y="20200"/>
                  </a:cubicBezTo>
                  <a:cubicBezTo>
                    <a:pt x="102256" y="18472"/>
                    <a:pt x="104088" y="17055"/>
                    <a:pt x="105729" y="16536"/>
                  </a:cubicBezTo>
                  <a:cubicBezTo>
                    <a:pt x="109220" y="15396"/>
                    <a:pt x="112486" y="13547"/>
                    <a:pt x="116254" y="13115"/>
                  </a:cubicBezTo>
                  <a:cubicBezTo>
                    <a:pt x="117965" y="12907"/>
                    <a:pt x="119935" y="12320"/>
                    <a:pt x="120021" y="9883"/>
                  </a:cubicBezTo>
                  <a:cubicBezTo>
                    <a:pt x="120021" y="9693"/>
                    <a:pt x="120349" y="9485"/>
                    <a:pt x="120557" y="9330"/>
                  </a:cubicBezTo>
                  <a:cubicBezTo>
                    <a:pt x="121663" y="8552"/>
                    <a:pt x="123132" y="8034"/>
                    <a:pt x="122631" y="6202"/>
                  </a:cubicBezTo>
                  <a:cubicBezTo>
                    <a:pt x="122594" y="6055"/>
                    <a:pt x="122626" y="6020"/>
                    <a:pt x="122682" y="6020"/>
                  </a:cubicBezTo>
                  <a:cubicBezTo>
                    <a:pt x="122731" y="6020"/>
                    <a:pt x="122799" y="6046"/>
                    <a:pt x="122855" y="6046"/>
                  </a:cubicBezTo>
                  <a:cubicBezTo>
                    <a:pt x="122928" y="6051"/>
                    <a:pt x="122998" y="6053"/>
                    <a:pt x="123064" y="6053"/>
                  </a:cubicBezTo>
                  <a:cubicBezTo>
                    <a:pt x="124269" y="6053"/>
                    <a:pt x="124381" y="5321"/>
                    <a:pt x="123840" y="4387"/>
                  </a:cubicBezTo>
                  <a:cubicBezTo>
                    <a:pt x="123581" y="3921"/>
                    <a:pt x="123875" y="3955"/>
                    <a:pt x="124048" y="3817"/>
                  </a:cubicBezTo>
                  <a:cubicBezTo>
                    <a:pt x="125240" y="2867"/>
                    <a:pt x="126640" y="2728"/>
                    <a:pt x="128092" y="2659"/>
                  </a:cubicBezTo>
                  <a:cubicBezTo>
                    <a:pt x="128575" y="2625"/>
                    <a:pt x="129180" y="2521"/>
                    <a:pt x="129249" y="1934"/>
                  </a:cubicBezTo>
                  <a:cubicBezTo>
                    <a:pt x="129301" y="1363"/>
                    <a:pt x="128714" y="1242"/>
                    <a:pt x="128299" y="1190"/>
                  </a:cubicBezTo>
                  <a:cubicBezTo>
                    <a:pt x="125707" y="948"/>
                    <a:pt x="123132" y="430"/>
                    <a:pt x="120557" y="171"/>
                  </a:cubicBezTo>
                  <a:cubicBezTo>
                    <a:pt x="119360" y="50"/>
                    <a:pt x="118163" y="0"/>
                    <a:pt x="11696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3" name="Google Shape;633;p44"/>
            <p:cNvSpPr/>
            <p:nvPr/>
          </p:nvSpPr>
          <p:spPr>
            <a:xfrm>
              <a:off x="1581325" y="1051125"/>
              <a:ext cx="283000" cy="91675"/>
            </a:xfrm>
            <a:custGeom>
              <a:rect b="b" l="l" r="r" t="t"/>
              <a:pathLst>
                <a:path extrusionOk="0" h="3667" w="11320">
                  <a:moveTo>
                    <a:pt x="6214" y="0"/>
                  </a:moveTo>
                  <a:cubicBezTo>
                    <a:pt x="5926" y="0"/>
                    <a:pt x="5584" y="48"/>
                    <a:pt x="5219" y="71"/>
                  </a:cubicBezTo>
                  <a:cubicBezTo>
                    <a:pt x="5082" y="56"/>
                    <a:pt x="4943" y="49"/>
                    <a:pt x="4804" y="49"/>
                  </a:cubicBezTo>
                  <a:cubicBezTo>
                    <a:pt x="3493" y="49"/>
                    <a:pt x="2115" y="667"/>
                    <a:pt x="709" y="1073"/>
                  </a:cubicBezTo>
                  <a:cubicBezTo>
                    <a:pt x="432" y="1177"/>
                    <a:pt x="208" y="1401"/>
                    <a:pt x="69" y="1678"/>
                  </a:cubicBezTo>
                  <a:cubicBezTo>
                    <a:pt x="0" y="1781"/>
                    <a:pt x="242" y="2213"/>
                    <a:pt x="363" y="2231"/>
                  </a:cubicBezTo>
                  <a:cubicBezTo>
                    <a:pt x="2163" y="2438"/>
                    <a:pt x="3786" y="3667"/>
                    <a:pt x="5640" y="3667"/>
                  </a:cubicBezTo>
                  <a:cubicBezTo>
                    <a:pt x="6100" y="3667"/>
                    <a:pt x="6574" y="3591"/>
                    <a:pt x="7068" y="3406"/>
                  </a:cubicBezTo>
                  <a:cubicBezTo>
                    <a:pt x="7396" y="3281"/>
                    <a:pt x="7767" y="3236"/>
                    <a:pt x="8142" y="3236"/>
                  </a:cubicBezTo>
                  <a:cubicBezTo>
                    <a:pt x="8439" y="3236"/>
                    <a:pt x="8738" y="3264"/>
                    <a:pt x="9021" y="3302"/>
                  </a:cubicBezTo>
                  <a:cubicBezTo>
                    <a:pt x="9277" y="3340"/>
                    <a:pt x="9523" y="3370"/>
                    <a:pt x="9759" y="3370"/>
                  </a:cubicBezTo>
                  <a:cubicBezTo>
                    <a:pt x="10271" y="3370"/>
                    <a:pt x="10728" y="3229"/>
                    <a:pt x="11095" y="2732"/>
                  </a:cubicBezTo>
                  <a:cubicBezTo>
                    <a:pt x="11320" y="2473"/>
                    <a:pt x="11268" y="2075"/>
                    <a:pt x="10991" y="1885"/>
                  </a:cubicBezTo>
                  <a:cubicBezTo>
                    <a:pt x="10479" y="1524"/>
                    <a:pt x="10006" y="1077"/>
                    <a:pt x="9430" y="1077"/>
                  </a:cubicBezTo>
                  <a:cubicBezTo>
                    <a:pt x="9151" y="1077"/>
                    <a:pt x="8847" y="1182"/>
                    <a:pt x="8503" y="1453"/>
                  </a:cubicBezTo>
                  <a:cubicBezTo>
                    <a:pt x="8280" y="1626"/>
                    <a:pt x="7919" y="1737"/>
                    <a:pt x="7612" y="1737"/>
                  </a:cubicBezTo>
                  <a:cubicBezTo>
                    <a:pt x="7277" y="1737"/>
                    <a:pt x="7006" y="1605"/>
                    <a:pt x="7051" y="1280"/>
                  </a:cubicBezTo>
                  <a:cubicBezTo>
                    <a:pt x="7179" y="207"/>
                    <a:pt x="6812" y="0"/>
                    <a:pt x="621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4" name="Google Shape;634;p44"/>
            <p:cNvSpPr/>
            <p:nvPr/>
          </p:nvSpPr>
          <p:spPr>
            <a:xfrm>
              <a:off x="3144425" y="1319375"/>
              <a:ext cx="213450" cy="95575"/>
            </a:xfrm>
            <a:custGeom>
              <a:rect b="b" l="l" r="r" t="t"/>
              <a:pathLst>
                <a:path extrusionOk="0" h="3823" w="8538">
                  <a:moveTo>
                    <a:pt x="6155" y="1"/>
                  </a:moveTo>
                  <a:cubicBezTo>
                    <a:pt x="6054" y="1"/>
                    <a:pt x="5950" y="7"/>
                    <a:pt x="5842" y="20"/>
                  </a:cubicBezTo>
                  <a:cubicBezTo>
                    <a:pt x="4846" y="139"/>
                    <a:pt x="3874" y="469"/>
                    <a:pt x="2859" y="469"/>
                  </a:cubicBezTo>
                  <a:cubicBezTo>
                    <a:pt x="2396" y="469"/>
                    <a:pt x="1923" y="400"/>
                    <a:pt x="1435" y="211"/>
                  </a:cubicBezTo>
                  <a:cubicBezTo>
                    <a:pt x="1292" y="150"/>
                    <a:pt x="1133" y="113"/>
                    <a:pt x="974" y="113"/>
                  </a:cubicBezTo>
                  <a:cubicBezTo>
                    <a:pt x="501" y="113"/>
                    <a:pt x="35" y="441"/>
                    <a:pt x="35" y="1438"/>
                  </a:cubicBezTo>
                  <a:cubicBezTo>
                    <a:pt x="1" y="3771"/>
                    <a:pt x="1573" y="3580"/>
                    <a:pt x="3025" y="3822"/>
                  </a:cubicBezTo>
                  <a:cubicBezTo>
                    <a:pt x="4338" y="3753"/>
                    <a:pt x="5617" y="3408"/>
                    <a:pt x="6792" y="2837"/>
                  </a:cubicBezTo>
                  <a:cubicBezTo>
                    <a:pt x="7415" y="2526"/>
                    <a:pt x="8538" y="2474"/>
                    <a:pt x="8192" y="1541"/>
                  </a:cubicBezTo>
                  <a:cubicBezTo>
                    <a:pt x="7892" y="720"/>
                    <a:pt x="7218" y="1"/>
                    <a:pt x="615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5" name="Google Shape;635;p44"/>
            <p:cNvSpPr/>
            <p:nvPr/>
          </p:nvSpPr>
          <p:spPr>
            <a:xfrm>
              <a:off x="1453000" y="2509000"/>
              <a:ext cx="263575" cy="113100"/>
            </a:xfrm>
            <a:custGeom>
              <a:rect b="b" l="l" r="r" t="t"/>
              <a:pathLst>
                <a:path extrusionOk="0" h="4524" w="10543">
                  <a:moveTo>
                    <a:pt x="3451" y="1"/>
                  </a:moveTo>
                  <a:cubicBezTo>
                    <a:pt x="2445" y="1"/>
                    <a:pt x="1486" y="228"/>
                    <a:pt x="761" y="702"/>
                  </a:cubicBezTo>
                  <a:cubicBezTo>
                    <a:pt x="398" y="927"/>
                    <a:pt x="1" y="1186"/>
                    <a:pt x="243" y="1687"/>
                  </a:cubicBezTo>
                  <a:cubicBezTo>
                    <a:pt x="390" y="1972"/>
                    <a:pt x="609" y="2083"/>
                    <a:pt x="855" y="2083"/>
                  </a:cubicBezTo>
                  <a:cubicBezTo>
                    <a:pt x="1012" y="2083"/>
                    <a:pt x="1180" y="2038"/>
                    <a:pt x="1349" y="1964"/>
                  </a:cubicBezTo>
                  <a:cubicBezTo>
                    <a:pt x="1677" y="1828"/>
                    <a:pt x="1990" y="1776"/>
                    <a:pt x="2298" y="1776"/>
                  </a:cubicBezTo>
                  <a:cubicBezTo>
                    <a:pt x="2932" y="1776"/>
                    <a:pt x="3543" y="1997"/>
                    <a:pt x="4217" y="2171"/>
                  </a:cubicBezTo>
                  <a:cubicBezTo>
                    <a:pt x="5708" y="2540"/>
                    <a:pt x="6405" y="4523"/>
                    <a:pt x="7868" y="4523"/>
                  </a:cubicBezTo>
                  <a:cubicBezTo>
                    <a:pt x="8118" y="4523"/>
                    <a:pt x="8391" y="4465"/>
                    <a:pt x="8693" y="4332"/>
                  </a:cubicBezTo>
                  <a:cubicBezTo>
                    <a:pt x="8824" y="4337"/>
                    <a:pt x="8947" y="4340"/>
                    <a:pt x="9062" y="4340"/>
                  </a:cubicBezTo>
                  <a:cubicBezTo>
                    <a:pt x="10032" y="4340"/>
                    <a:pt x="10475" y="4144"/>
                    <a:pt x="10491" y="3727"/>
                  </a:cubicBezTo>
                  <a:cubicBezTo>
                    <a:pt x="10542" y="2897"/>
                    <a:pt x="9817" y="2724"/>
                    <a:pt x="9264" y="2517"/>
                  </a:cubicBezTo>
                  <a:cubicBezTo>
                    <a:pt x="8711" y="2292"/>
                    <a:pt x="8209" y="1964"/>
                    <a:pt x="7777" y="1567"/>
                  </a:cubicBezTo>
                  <a:cubicBezTo>
                    <a:pt x="6685" y="547"/>
                    <a:pt x="5011" y="1"/>
                    <a:pt x="345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6" name="Google Shape;636;p44"/>
            <p:cNvSpPr/>
            <p:nvPr/>
          </p:nvSpPr>
          <p:spPr>
            <a:xfrm>
              <a:off x="1880725" y="1020350"/>
              <a:ext cx="162025" cy="112025"/>
            </a:xfrm>
            <a:custGeom>
              <a:rect b="b" l="l" r="r" t="t"/>
              <a:pathLst>
                <a:path extrusionOk="0" h="4481" w="6481">
                  <a:moveTo>
                    <a:pt x="4294" y="0"/>
                  </a:moveTo>
                  <a:cubicBezTo>
                    <a:pt x="4062" y="0"/>
                    <a:pt x="3818" y="44"/>
                    <a:pt x="3560" y="144"/>
                  </a:cubicBezTo>
                  <a:cubicBezTo>
                    <a:pt x="3094" y="317"/>
                    <a:pt x="2593" y="541"/>
                    <a:pt x="2886" y="1198"/>
                  </a:cubicBezTo>
                  <a:cubicBezTo>
                    <a:pt x="3042" y="1509"/>
                    <a:pt x="3232" y="1820"/>
                    <a:pt x="3457" y="2114"/>
                  </a:cubicBezTo>
                  <a:cubicBezTo>
                    <a:pt x="3147" y="2260"/>
                    <a:pt x="2851" y="2348"/>
                    <a:pt x="2545" y="2348"/>
                  </a:cubicBezTo>
                  <a:cubicBezTo>
                    <a:pt x="2270" y="2348"/>
                    <a:pt x="1987" y="2277"/>
                    <a:pt x="1677" y="2114"/>
                  </a:cubicBezTo>
                  <a:cubicBezTo>
                    <a:pt x="1531" y="2037"/>
                    <a:pt x="1393" y="2002"/>
                    <a:pt x="1262" y="2002"/>
                  </a:cubicBezTo>
                  <a:cubicBezTo>
                    <a:pt x="867" y="2002"/>
                    <a:pt x="545" y="2320"/>
                    <a:pt x="311" y="2736"/>
                  </a:cubicBezTo>
                  <a:cubicBezTo>
                    <a:pt x="0" y="3289"/>
                    <a:pt x="467" y="3479"/>
                    <a:pt x="813" y="3807"/>
                  </a:cubicBezTo>
                  <a:cubicBezTo>
                    <a:pt x="1327" y="4309"/>
                    <a:pt x="1837" y="4480"/>
                    <a:pt x="2344" y="4480"/>
                  </a:cubicBezTo>
                  <a:cubicBezTo>
                    <a:pt x="3164" y="4480"/>
                    <a:pt x="3976" y="4032"/>
                    <a:pt x="4787" y="3807"/>
                  </a:cubicBezTo>
                  <a:lnTo>
                    <a:pt x="5081" y="3514"/>
                  </a:lnTo>
                  <a:cubicBezTo>
                    <a:pt x="5237" y="2788"/>
                    <a:pt x="5098" y="1924"/>
                    <a:pt x="6204" y="1734"/>
                  </a:cubicBezTo>
                  <a:cubicBezTo>
                    <a:pt x="6464" y="1699"/>
                    <a:pt x="6481" y="1129"/>
                    <a:pt x="6222" y="921"/>
                  </a:cubicBezTo>
                  <a:cubicBezTo>
                    <a:pt x="5644" y="436"/>
                    <a:pt x="5027" y="0"/>
                    <a:pt x="429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7" name="Google Shape;637;p44"/>
            <p:cNvSpPr/>
            <p:nvPr/>
          </p:nvSpPr>
          <p:spPr>
            <a:xfrm>
              <a:off x="1688900" y="2603450"/>
              <a:ext cx="165050" cy="73950"/>
            </a:xfrm>
            <a:custGeom>
              <a:rect b="b" l="l" r="r" t="t"/>
              <a:pathLst>
                <a:path extrusionOk="0" h="2958" w="6602">
                  <a:moveTo>
                    <a:pt x="2842" y="0"/>
                  </a:moveTo>
                  <a:cubicBezTo>
                    <a:pt x="2588" y="0"/>
                    <a:pt x="2332" y="28"/>
                    <a:pt x="2074" y="87"/>
                  </a:cubicBezTo>
                  <a:cubicBezTo>
                    <a:pt x="1452" y="225"/>
                    <a:pt x="1055" y="1331"/>
                    <a:pt x="225" y="1694"/>
                  </a:cubicBezTo>
                  <a:cubicBezTo>
                    <a:pt x="0" y="1798"/>
                    <a:pt x="277" y="2247"/>
                    <a:pt x="536" y="2454"/>
                  </a:cubicBezTo>
                  <a:cubicBezTo>
                    <a:pt x="957" y="2789"/>
                    <a:pt x="2162" y="2958"/>
                    <a:pt x="3373" y="2958"/>
                  </a:cubicBezTo>
                  <a:cubicBezTo>
                    <a:pt x="4599" y="2958"/>
                    <a:pt x="5830" y="2785"/>
                    <a:pt x="6256" y="2437"/>
                  </a:cubicBezTo>
                  <a:cubicBezTo>
                    <a:pt x="6395" y="2282"/>
                    <a:pt x="6515" y="2109"/>
                    <a:pt x="6602" y="1919"/>
                  </a:cubicBezTo>
                  <a:cubicBezTo>
                    <a:pt x="6481" y="1711"/>
                    <a:pt x="6429" y="1469"/>
                    <a:pt x="6291" y="1366"/>
                  </a:cubicBezTo>
                  <a:cubicBezTo>
                    <a:pt x="5231" y="636"/>
                    <a:pt x="4065" y="0"/>
                    <a:pt x="284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8" name="Google Shape;638;p44"/>
            <p:cNvSpPr/>
            <p:nvPr/>
          </p:nvSpPr>
          <p:spPr>
            <a:xfrm>
              <a:off x="1922200" y="1344925"/>
              <a:ext cx="129625" cy="64525"/>
            </a:xfrm>
            <a:custGeom>
              <a:rect b="b" l="l" r="r" t="t"/>
              <a:pathLst>
                <a:path extrusionOk="0" h="2581" w="5185">
                  <a:moveTo>
                    <a:pt x="1901" y="1"/>
                  </a:moveTo>
                  <a:lnTo>
                    <a:pt x="1227" y="467"/>
                  </a:lnTo>
                  <a:cubicBezTo>
                    <a:pt x="934" y="1020"/>
                    <a:pt x="0" y="1383"/>
                    <a:pt x="415" y="2144"/>
                  </a:cubicBezTo>
                  <a:cubicBezTo>
                    <a:pt x="602" y="2475"/>
                    <a:pt x="838" y="2581"/>
                    <a:pt x="1096" y="2581"/>
                  </a:cubicBezTo>
                  <a:cubicBezTo>
                    <a:pt x="1482" y="2581"/>
                    <a:pt x="1915" y="2344"/>
                    <a:pt x="2299" y="2282"/>
                  </a:cubicBezTo>
                  <a:cubicBezTo>
                    <a:pt x="2552" y="2236"/>
                    <a:pt x="2806" y="2213"/>
                    <a:pt x="3064" y="2213"/>
                  </a:cubicBezTo>
                  <a:cubicBezTo>
                    <a:pt x="3194" y="2213"/>
                    <a:pt x="3324" y="2219"/>
                    <a:pt x="3457" y="2230"/>
                  </a:cubicBezTo>
                  <a:cubicBezTo>
                    <a:pt x="3730" y="2245"/>
                    <a:pt x="4039" y="2324"/>
                    <a:pt x="4314" y="2324"/>
                  </a:cubicBezTo>
                  <a:cubicBezTo>
                    <a:pt x="4665" y="2324"/>
                    <a:pt x="4959" y="2195"/>
                    <a:pt x="5047" y="1643"/>
                  </a:cubicBezTo>
                  <a:cubicBezTo>
                    <a:pt x="5185" y="744"/>
                    <a:pt x="4563" y="277"/>
                    <a:pt x="3768" y="122"/>
                  </a:cubicBezTo>
                  <a:cubicBezTo>
                    <a:pt x="3146" y="35"/>
                    <a:pt x="2523" y="1"/>
                    <a:pt x="190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9" name="Google Shape;639;p44"/>
            <p:cNvSpPr/>
            <p:nvPr/>
          </p:nvSpPr>
          <p:spPr>
            <a:xfrm>
              <a:off x="1787825" y="1030550"/>
              <a:ext cx="94250" cy="44825"/>
            </a:xfrm>
            <a:custGeom>
              <a:rect b="b" l="l" r="r" t="t"/>
              <a:pathLst>
                <a:path extrusionOk="0" h="1793" w="3770">
                  <a:moveTo>
                    <a:pt x="2929" y="0"/>
                  </a:moveTo>
                  <a:cubicBezTo>
                    <a:pt x="2800" y="0"/>
                    <a:pt x="2676" y="17"/>
                    <a:pt x="2576" y="47"/>
                  </a:cubicBezTo>
                  <a:cubicBezTo>
                    <a:pt x="2412" y="93"/>
                    <a:pt x="2229" y="105"/>
                    <a:pt x="2039" y="105"/>
                  </a:cubicBezTo>
                  <a:cubicBezTo>
                    <a:pt x="1817" y="105"/>
                    <a:pt x="1584" y="88"/>
                    <a:pt x="1360" y="88"/>
                  </a:cubicBezTo>
                  <a:cubicBezTo>
                    <a:pt x="763" y="88"/>
                    <a:pt x="227" y="208"/>
                    <a:pt x="105" y="1084"/>
                  </a:cubicBezTo>
                  <a:cubicBezTo>
                    <a:pt x="1" y="1792"/>
                    <a:pt x="865" y="1688"/>
                    <a:pt x="1504" y="1740"/>
                  </a:cubicBezTo>
                  <a:cubicBezTo>
                    <a:pt x="2265" y="1568"/>
                    <a:pt x="3405" y="1792"/>
                    <a:pt x="3665" y="652"/>
                  </a:cubicBezTo>
                  <a:cubicBezTo>
                    <a:pt x="3769" y="167"/>
                    <a:pt x="3329" y="0"/>
                    <a:pt x="292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0" name="Google Shape;640;p44"/>
            <p:cNvSpPr/>
            <p:nvPr/>
          </p:nvSpPr>
          <p:spPr>
            <a:xfrm>
              <a:off x="1870350" y="2639275"/>
              <a:ext cx="59225" cy="44325"/>
            </a:xfrm>
            <a:custGeom>
              <a:rect b="b" l="l" r="r" t="t"/>
              <a:pathLst>
                <a:path extrusionOk="0" h="1773" w="2369">
                  <a:moveTo>
                    <a:pt x="922" y="1"/>
                  </a:moveTo>
                  <a:cubicBezTo>
                    <a:pt x="435" y="1"/>
                    <a:pt x="1" y="156"/>
                    <a:pt x="1" y="762"/>
                  </a:cubicBezTo>
                  <a:cubicBezTo>
                    <a:pt x="1" y="1414"/>
                    <a:pt x="337" y="1773"/>
                    <a:pt x="982" y="1773"/>
                  </a:cubicBezTo>
                  <a:cubicBezTo>
                    <a:pt x="1038" y="1773"/>
                    <a:pt x="1097" y="1770"/>
                    <a:pt x="1158" y="1765"/>
                  </a:cubicBezTo>
                  <a:cubicBezTo>
                    <a:pt x="1711" y="1730"/>
                    <a:pt x="2368" y="1678"/>
                    <a:pt x="2299" y="901"/>
                  </a:cubicBezTo>
                  <a:cubicBezTo>
                    <a:pt x="2264" y="175"/>
                    <a:pt x="1642" y="2"/>
                    <a:pt x="1003" y="2"/>
                  </a:cubicBezTo>
                  <a:cubicBezTo>
                    <a:pt x="976" y="1"/>
                    <a:pt x="949" y="1"/>
                    <a:pt x="92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1" name="Google Shape;641;p44"/>
            <p:cNvSpPr/>
            <p:nvPr/>
          </p:nvSpPr>
          <p:spPr>
            <a:xfrm>
              <a:off x="2264800" y="4630125"/>
              <a:ext cx="62675" cy="39225"/>
            </a:xfrm>
            <a:custGeom>
              <a:rect b="b" l="l" r="r" t="t"/>
              <a:pathLst>
                <a:path extrusionOk="0" h="1569" w="2507">
                  <a:moveTo>
                    <a:pt x="1176" y="52"/>
                  </a:moveTo>
                  <a:cubicBezTo>
                    <a:pt x="675" y="87"/>
                    <a:pt x="1" y="1"/>
                    <a:pt x="1" y="813"/>
                  </a:cubicBezTo>
                  <a:cubicBezTo>
                    <a:pt x="1" y="1241"/>
                    <a:pt x="341" y="1568"/>
                    <a:pt x="742" y="1568"/>
                  </a:cubicBezTo>
                  <a:cubicBezTo>
                    <a:pt x="811" y="1568"/>
                    <a:pt x="881" y="1559"/>
                    <a:pt x="951" y="1539"/>
                  </a:cubicBezTo>
                  <a:cubicBezTo>
                    <a:pt x="1077" y="1515"/>
                    <a:pt x="1221" y="1513"/>
                    <a:pt x="1369" y="1513"/>
                  </a:cubicBezTo>
                  <a:cubicBezTo>
                    <a:pt x="1403" y="1513"/>
                    <a:pt x="1437" y="1513"/>
                    <a:pt x="1471" y="1513"/>
                  </a:cubicBezTo>
                  <a:cubicBezTo>
                    <a:pt x="1947" y="1513"/>
                    <a:pt x="2434" y="1491"/>
                    <a:pt x="2472" y="830"/>
                  </a:cubicBezTo>
                  <a:cubicBezTo>
                    <a:pt x="2506" y="52"/>
                    <a:pt x="1781" y="87"/>
                    <a:pt x="1176" y="52"/>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2" name="Google Shape;642;p44"/>
            <p:cNvSpPr/>
            <p:nvPr/>
          </p:nvSpPr>
          <p:spPr>
            <a:xfrm>
              <a:off x="1604225" y="2645350"/>
              <a:ext cx="56175" cy="38275"/>
            </a:xfrm>
            <a:custGeom>
              <a:rect b="b" l="l" r="r" t="t"/>
              <a:pathLst>
                <a:path extrusionOk="0" h="1531" w="2247">
                  <a:moveTo>
                    <a:pt x="1003" y="1"/>
                  </a:moveTo>
                  <a:cubicBezTo>
                    <a:pt x="536" y="35"/>
                    <a:pt x="0" y="1"/>
                    <a:pt x="17" y="554"/>
                  </a:cubicBezTo>
                  <a:cubicBezTo>
                    <a:pt x="17" y="1297"/>
                    <a:pt x="640" y="1452"/>
                    <a:pt x="1262" y="1522"/>
                  </a:cubicBezTo>
                  <a:cubicBezTo>
                    <a:pt x="1319" y="1528"/>
                    <a:pt x="1377" y="1531"/>
                    <a:pt x="1434" y="1531"/>
                  </a:cubicBezTo>
                  <a:cubicBezTo>
                    <a:pt x="1857" y="1531"/>
                    <a:pt x="2247" y="1352"/>
                    <a:pt x="2247" y="865"/>
                  </a:cubicBezTo>
                  <a:cubicBezTo>
                    <a:pt x="2247" y="18"/>
                    <a:pt x="1504" y="139"/>
                    <a:pt x="100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3" name="Google Shape;643;p44"/>
            <p:cNvSpPr/>
            <p:nvPr/>
          </p:nvSpPr>
          <p:spPr>
            <a:xfrm>
              <a:off x="7045475" y="3384250"/>
              <a:ext cx="47375" cy="53550"/>
            </a:xfrm>
            <a:custGeom>
              <a:rect b="b" l="l" r="r" t="t"/>
              <a:pathLst>
                <a:path extrusionOk="0" h="2142" w="1895">
                  <a:moveTo>
                    <a:pt x="416" y="1"/>
                  </a:moveTo>
                  <a:cubicBezTo>
                    <a:pt x="93" y="1"/>
                    <a:pt x="0" y="338"/>
                    <a:pt x="63" y="618"/>
                  </a:cubicBezTo>
                  <a:cubicBezTo>
                    <a:pt x="201" y="1292"/>
                    <a:pt x="339" y="2035"/>
                    <a:pt x="1203" y="2139"/>
                  </a:cubicBezTo>
                  <a:cubicBezTo>
                    <a:pt x="1224" y="2141"/>
                    <a:pt x="1245" y="2142"/>
                    <a:pt x="1265" y="2142"/>
                  </a:cubicBezTo>
                  <a:cubicBezTo>
                    <a:pt x="1645" y="2142"/>
                    <a:pt x="1895" y="1835"/>
                    <a:pt x="1895" y="1327"/>
                  </a:cubicBezTo>
                  <a:cubicBezTo>
                    <a:pt x="1670" y="705"/>
                    <a:pt x="1273" y="169"/>
                    <a:pt x="529" y="13"/>
                  </a:cubicBezTo>
                  <a:cubicBezTo>
                    <a:pt x="489" y="5"/>
                    <a:pt x="451" y="1"/>
                    <a:pt x="41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4" name="Google Shape;644;p44"/>
            <p:cNvSpPr/>
            <p:nvPr/>
          </p:nvSpPr>
          <p:spPr>
            <a:xfrm>
              <a:off x="4291500" y="1250400"/>
              <a:ext cx="54900" cy="37900"/>
            </a:xfrm>
            <a:custGeom>
              <a:rect b="b" l="l" r="r" t="t"/>
              <a:pathLst>
                <a:path extrusionOk="0" h="1516" w="2196">
                  <a:moveTo>
                    <a:pt x="1013" y="0"/>
                  </a:moveTo>
                  <a:cubicBezTo>
                    <a:pt x="676" y="0"/>
                    <a:pt x="369" y="181"/>
                    <a:pt x="190" y="464"/>
                  </a:cubicBezTo>
                  <a:cubicBezTo>
                    <a:pt x="0" y="706"/>
                    <a:pt x="35" y="1034"/>
                    <a:pt x="259" y="1224"/>
                  </a:cubicBezTo>
                  <a:cubicBezTo>
                    <a:pt x="466" y="1444"/>
                    <a:pt x="678" y="1515"/>
                    <a:pt x="892" y="1515"/>
                  </a:cubicBezTo>
                  <a:cubicBezTo>
                    <a:pt x="1233" y="1515"/>
                    <a:pt x="1579" y="1336"/>
                    <a:pt x="1919" y="1293"/>
                  </a:cubicBezTo>
                  <a:cubicBezTo>
                    <a:pt x="2195" y="567"/>
                    <a:pt x="1901" y="153"/>
                    <a:pt x="1175" y="14"/>
                  </a:cubicBezTo>
                  <a:cubicBezTo>
                    <a:pt x="1121" y="5"/>
                    <a:pt x="1066" y="0"/>
                    <a:pt x="101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5" name="Google Shape;645;p44"/>
            <p:cNvSpPr/>
            <p:nvPr/>
          </p:nvSpPr>
          <p:spPr>
            <a:xfrm>
              <a:off x="6323375" y="3314875"/>
              <a:ext cx="50125" cy="37325"/>
            </a:xfrm>
            <a:custGeom>
              <a:rect b="b" l="l" r="r" t="t"/>
              <a:pathLst>
                <a:path extrusionOk="0" h="1493" w="2005">
                  <a:moveTo>
                    <a:pt x="754" y="1"/>
                  </a:moveTo>
                  <a:cubicBezTo>
                    <a:pt x="409" y="1"/>
                    <a:pt x="93" y="129"/>
                    <a:pt x="52" y="542"/>
                  </a:cubicBezTo>
                  <a:cubicBezTo>
                    <a:pt x="0" y="1198"/>
                    <a:pt x="536" y="1371"/>
                    <a:pt x="1106" y="1492"/>
                  </a:cubicBezTo>
                  <a:cubicBezTo>
                    <a:pt x="1504" y="1475"/>
                    <a:pt x="1988" y="1440"/>
                    <a:pt x="1988" y="905"/>
                  </a:cubicBezTo>
                  <a:cubicBezTo>
                    <a:pt x="2005" y="317"/>
                    <a:pt x="1504" y="110"/>
                    <a:pt x="1020" y="23"/>
                  </a:cubicBezTo>
                  <a:cubicBezTo>
                    <a:pt x="932" y="9"/>
                    <a:pt x="842" y="1"/>
                    <a:pt x="75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6" name="Google Shape;646;p44"/>
            <p:cNvSpPr/>
            <p:nvPr/>
          </p:nvSpPr>
          <p:spPr>
            <a:xfrm>
              <a:off x="6680225" y="1890750"/>
              <a:ext cx="46075" cy="42200"/>
            </a:xfrm>
            <a:custGeom>
              <a:rect b="b" l="l" r="r" t="t"/>
              <a:pathLst>
                <a:path extrusionOk="0" h="1688" w="1843">
                  <a:moveTo>
                    <a:pt x="1376" y="1"/>
                  </a:moveTo>
                  <a:cubicBezTo>
                    <a:pt x="1345" y="1"/>
                    <a:pt x="1312" y="4"/>
                    <a:pt x="1280" y="11"/>
                  </a:cubicBezTo>
                  <a:cubicBezTo>
                    <a:pt x="675" y="29"/>
                    <a:pt x="156" y="478"/>
                    <a:pt x="70" y="1083"/>
                  </a:cubicBezTo>
                  <a:cubicBezTo>
                    <a:pt x="1" y="1446"/>
                    <a:pt x="208" y="1670"/>
                    <a:pt x="675" y="1688"/>
                  </a:cubicBezTo>
                  <a:cubicBezTo>
                    <a:pt x="1193" y="1480"/>
                    <a:pt x="1643" y="1135"/>
                    <a:pt x="1781" y="513"/>
                  </a:cubicBezTo>
                  <a:cubicBezTo>
                    <a:pt x="1843" y="250"/>
                    <a:pt x="1642" y="1"/>
                    <a:pt x="137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7" name="Google Shape;647;p44"/>
            <p:cNvSpPr/>
            <p:nvPr/>
          </p:nvSpPr>
          <p:spPr>
            <a:xfrm>
              <a:off x="3550975" y="1955400"/>
              <a:ext cx="53600" cy="126175"/>
            </a:xfrm>
            <a:custGeom>
              <a:rect b="b" l="l" r="r" t="t"/>
              <a:pathLst>
                <a:path extrusionOk="0" h="5047" w="2144">
                  <a:moveTo>
                    <a:pt x="1297" y="0"/>
                  </a:moveTo>
                  <a:cubicBezTo>
                    <a:pt x="778" y="0"/>
                    <a:pt x="260" y="363"/>
                    <a:pt x="364" y="795"/>
                  </a:cubicBezTo>
                  <a:cubicBezTo>
                    <a:pt x="640" y="1850"/>
                    <a:pt x="122" y="2731"/>
                    <a:pt x="1" y="3491"/>
                  </a:cubicBezTo>
                  <a:cubicBezTo>
                    <a:pt x="70" y="4338"/>
                    <a:pt x="1" y="5047"/>
                    <a:pt x="951" y="5047"/>
                  </a:cubicBezTo>
                  <a:cubicBezTo>
                    <a:pt x="1781" y="5047"/>
                    <a:pt x="1971" y="4476"/>
                    <a:pt x="2040" y="3785"/>
                  </a:cubicBezTo>
                  <a:cubicBezTo>
                    <a:pt x="2144" y="2748"/>
                    <a:pt x="1642" y="1746"/>
                    <a:pt x="1936" y="692"/>
                  </a:cubicBezTo>
                  <a:cubicBezTo>
                    <a:pt x="2023" y="381"/>
                    <a:pt x="1712" y="0"/>
                    <a:pt x="129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8" name="Google Shape;648;p44"/>
            <p:cNvSpPr/>
            <p:nvPr/>
          </p:nvSpPr>
          <p:spPr>
            <a:xfrm>
              <a:off x="3910000" y="2161475"/>
              <a:ext cx="93775" cy="45400"/>
            </a:xfrm>
            <a:custGeom>
              <a:rect b="b" l="l" r="r" t="t"/>
              <a:pathLst>
                <a:path extrusionOk="0" h="1816" w="3751">
                  <a:moveTo>
                    <a:pt x="1383" y="1"/>
                  </a:moveTo>
                  <a:cubicBezTo>
                    <a:pt x="778" y="87"/>
                    <a:pt x="1" y="18"/>
                    <a:pt x="122" y="640"/>
                  </a:cubicBezTo>
                  <a:cubicBezTo>
                    <a:pt x="329" y="1625"/>
                    <a:pt x="1297" y="1815"/>
                    <a:pt x="2195" y="1815"/>
                  </a:cubicBezTo>
                  <a:cubicBezTo>
                    <a:pt x="2835" y="1815"/>
                    <a:pt x="3751" y="1712"/>
                    <a:pt x="3613" y="951"/>
                  </a:cubicBezTo>
                  <a:cubicBezTo>
                    <a:pt x="3466" y="240"/>
                    <a:pt x="2970" y="188"/>
                    <a:pt x="2455" y="188"/>
                  </a:cubicBezTo>
                  <a:cubicBezTo>
                    <a:pt x="2366" y="188"/>
                    <a:pt x="2276" y="189"/>
                    <a:pt x="2187" y="189"/>
                  </a:cubicBezTo>
                  <a:cubicBezTo>
                    <a:pt x="1880" y="189"/>
                    <a:pt x="1588" y="170"/>
                    <a:pt x="138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9" name="Google Shape;649;p44"/>
            <p:cNvSpPr/>
            <p:nvPr/>
          </p:nvSpPr>
          <p:spPr>
            <a:xfrm>
              <a:off x="4125600" y="2173875"/>
              <a:ext cx="50575" cy="37600"/>
            </a:xfrm>
            <a:custGeom>
              <a:rect b="b" l="l" r="r" t="t"/>
              <a:pathLst>
                <a:path extrusionOk="0" h="1504" w="2023">
                  <a:moveTo>
                    <a:pt x="1294" y="1"/>
                  </a:moveTo>
                  <a:cubicBezTo>
                    <a:pt x="1249" y="1"/>
                    <a:pt x="1204" y="3"/>
                    <a:pt x="1158" y="6"/>
                  </a:cubicBezTo>
                  <a:cubicBezTo>
                    <a:pt x="691" y="144"/>
                    <a:pt x="0" y="109"/>
                    <a:pt x="17" y="904"/>
                  </a:cubicBezTo>
                  <a:cubicBezTo>
                    <a:pt x="17" y="1352"/>
                    <a:pt x="364" y="1503"/>
                    <a:pt x="748" y="1503"/>
                  </a:cubicBezTo>
                  <a:cubicBezTo>
                    <a:pt x="809" y="1503"/>
                    <a:pt x="872" y="1499"/>
                    <a:pt x="933" y="1492"/>
                  </a:cubicBezTo>
                  <a:cubicBezTo>
                    <a:pt x="1486" y="1440"/>
                    <a:pt x="2022" y="1233"/>
                    <a:pt x="2022" y="593"/>
                  </a:cubicBezTo>
                  <a:cubicBezTo>
                    <a:pt x="2022" y="156"/>
                    <a:pt x="1711" y="1"/>
                    <a:pt x="129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0" name="Google Shape;650;p44"/>
            <p:cNvSpPr/>
            <p:nvPr/>
          </p:nvSpPr>
          <p:spPr>
            <a:xfrm>
              <a:off x="3415775" y="2038325"/>
              <a:ext cx="44925" cy="38175"/>
            </a:xfrm>
            <a:custGeom>
              <a:rect b="b" l="l" r="r" t="t"/>
              <a:pathLst>
                <a:path extrusionOk="0" h="1527" w="1797">
                  <a:moveTo>
                    <a:pt x="812" y="0"/>
                  </a:moveTo>
                  <a:cubicBezTo>
                    <a:pt x="383" y="0"/>
                    <a:pt x="1" y="211"/>
                    <a:pt x="34" y="710"/>
                  </a:cubicBezTo>
                  <a:cubicBezTo>
                    <a:pt x="34" y="1164"/>
                    <a:pt x="400" y="1527"/>
                    <a:pt x="845" y="1527"/>
                  </a:cubicBezTo>
                  <a:cubicBezTo>
                    <a:pt x="874" y="1527"/>
                    <a:pt x="903" y="1525"/>
                    <a:pt x="933" y="1522"/>
                  </a:cubicBezTo>
                  <a:cubicBezTo>
                    <a:pt x="1382" y="1522"/>
                    <a:pt x="1745" y="1315"/>
                    <a:pt x="1797" y="796"/>
                  </a:cubicBezTo>
                  <a:cubicBezTo>
                    <a:pt x="1745" y="226"/>
                    <a:pt x="1330" y="19"/>
                    <a:pt x="864" y="1"/>
                  </a:cubicBezTo>
                  <a:cubicBezTo>
                    <a:pt x="847" y="1"/>
                    <a:pt x="829" y="0"/>
                    <a:pt x="81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51" name="Google Shape;651;p44"/>
          <p:cNvSpPr txBox="1"/>
          <p:nvPr/>
        </p:nvSpPr>
        <p:spPr>
          <a:xfrm>
            <a:off x="965825" y="764275"/>
            <a:ext cx="1928700" cy="372000"/>
          </a:xfrm>
          <a:prstGeom prst="rect">
            <a:avLst/>
          </a:prstGeom>
          <a:solidFill>
            <a:srgbClr val="980000"/>
          </a:solid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3000"/>
              <a:buFont typeface="Arial"/>
              <a:buNone/>
            </a:pPr>
            <a:r>
              <a:rPr lang="en" sz="2000">
                <a:solidFill>
                  <a:schemeClr val="dk1"/>
                </a:solidFill>
                <a:latin typeface="Poppins ExtraBold"/>
                <a:ea typeface="Poppins ExtraBold"/>
                <a:cs typeface="Poppins ExtraBold"/>
                <a:sym typeface="Poppins ExtraBold"/>
              </a:rPr>
              <a:t>24</a:t>
            </a:r>
            <a:r>
              <a:rPr b="0" i="0" lang="en" sz="2000" u="none" cap="none" strike="noStrike">
                <a:solidFill>
                  <a:schemeClr val="dk1"/>
                </a:solidFill>
                <a:latin typeface="Poppins ExtraBold"/>
                <a:ea typeface="Poppins ExtraBold"/>
                <a:cs typeface="Poppins ExtraBold"/>
                <a:sym typeface="Poppins ExtraBold"/>
              </a:rPr>
              <a:t>%</a:t>
            </a:r>
            <a:endParaRPr b="0" i="0" sz="2000" u="none" cap="none" strike="noStrike">
              <a:solidFill>
                <a:schemeClr val="dk1"/>
              </a:solidFill>
              <a:latin typeface="Poppins ExtraBold"/>
              <a:ea typeface="Poppins ExtraBold"/>
              <a:cs typeface="Poppins ExtraBold"/>
              <a:sym typeface="Poppins ExtraBold"/>
            </a:endParaRPr>
          </a:p>
        </p:txBody>
      </p:sp>
      <p:sp>
        <p:nvSpPr>
          <p:cNvPr id="652" name="Google Shape;652;p44"/>
          <p:cNvSpPr txBox="1"/>
          <p:nvPr/>
        </p:nvSpPr>
        <p:spPr>
          <a:xfrm>
            <a:off x="962215" y="1476650"/>
            <a:ext cx="1928700" cy="3720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3000"/>
              <a:buFont typeface="Arial"/>
              <a:buNone/>
            </a:pPr>
            <a:r>
              <a:rPr lang="en" sz="2000">
                <a:solidFill>
                  <a:schemeClr val="dk1"/>
                </a:solidFill>
                <a:latin typeface="Poppins ExtraBold"/>
                <a:ea typeface="Poppins ExtraBold"/>
                <a:cs typeface="Poppins ExtraBold"/>
                <a:sym typeface="Poppins ExtraBold"/>
              </a:rPr>
              <a:t>15</a:t>
            </a:r>
            <a:r>
              <a:rPr b="0" i="0" lang="en" sz="2000" u="none" cap="none" strike="noStrike">
                <a:solidFill>
                  <a:schemeClr val="dk1"/>
                </a:solidFill>
                <a:latin typeface="Poppins ExtraBold"/>
                <a:ea typeface="Poppins ExtraBold"/>
                <a:cs typeface="Poppins ExtraBold"/>
                <a:sym typeface="Poppins ExtraBold"/>
              </a:rPr>
              <a:t>%</a:t>
            </a:r>
            <a:endParaRPr b="0" i="0" sz="2000" u="none" cap="none" strike="noStrike">
              <a:solidFill>
                <a:schemeClr val="dk1"/>
              </a:solidFill>
              <a:latin typeface="Poppins ExtraBold"/>
              <a:ea typeface="Poppins ExtraBold"/>
              <a:cs typeface="Poppins ExtraBold"/>
              <a:sym typeface="Poppins ExtraBold"/>
            </a:endParaRPr>
          </a:p>
        </p:txBody>
      </p:sp>
      <p:sp>
        <p:nvSpPr>
          <p:cNvPr id="653" name="Google Shape;653;p44"/>
          <p:cNvSpPr txBox="1"/>
          <p:nvPr/>
        </p:nvSpPr>
        <p:spPr>
          <a:xfrm>
            <a:off x="1192100" y="2598328"/>
            <a:ext cx="1697700" cy="3720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400"/>
              <a:buFont typeface="Arial"/>
              <a:buNone/>
            </a:pPr>
            <a:r>
              <a:rPr lang="en" sz="900">
                <a:solidFill>
                  <a:schemeClr val="dk1"/>
                </a:solidFill>
                <a:latin typeface="Poppins Light"/>
                <a:ea typeface="Poppins Light"/>
                <a:cs typeface="Poppins Light"/>
                <a:sym typeface="Poppins Light"/>
              </a:rPr>
              <a:t>time_delta</a:t>
            </a:r>
            <a:endParaRPr b="0" i="0" sz="900" u="none" cap="none" strike="noStrike">
              <a:solidFill>
                <a:schemeClr val="dk1"/>
              </a:solidFill>
              <a:latin typeface="Poppins Light"/>
              <a:ea typeface="Poppins Light"/>
              <a:cs typeface="Poppins Light"/>
              <a:sym typeface="Poppins Light"/>
            </a:endParaRPr>
          </a:p>
        </p:txBody>
      </p:sp>
      <p:sp>
        <p:nvSpPr>
          <p:cNvPr id="654" name="Google Shape;654;p44"/>
          <p:cNvSpPr txBox="1"/>
          <p:nvPr/>
        </p:nvSpPr>
        <p:spPr>
          <a:xfrm>
            <a:off x="961023" y="2226225"/>
            <a:ext cx="1928700" cy="372000"/>
          </a:xfrm>
          <a:prstGeom prst="rect">
            <a:avLst/>
          </a:prstGeom>
          <a:solidFill>
            <a:srgbClr val="38761D"/>
          </a:solid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3000"/>
              <a:buFont typeface="Arial"/>
              <a:buNone/>
            </a:pPr>
            <a:r>
              <a:rPr lang="en" sz="2000">
                <a:solidFill>
                  <a:schemeClr val="dk1"/>
                </a:solidFill>
                <a:latin typeface="Poppins ExtraBold"/>
                <a:ea typeface="Poppins ExtraBold"/>
                <a:cs typeface="Poppins ExtraBold"/>
                <a:sym typeface="Poppins ExtraBold"/>
              </a:rPr>
              <a:t>8</a:t>
            </a:r>
            <a:r>
              <a:rPr b="0" i="0" lang="en" sz="2000" u="none" cap="none" strike="noStrike">
                <a:solidFill>
                  <a:schemeClr val="dk1"/>
                </a:solidFill>
                <a:latin typeface="Poppins ExtraBold"/>
                <a:ea typeface="Poppins ExtraBold"/>
                <a:cs typeface="Poppins ExtraBold"/>
                <a:sym typeface="Poppins ExtraBold"/>
              </a:rPr>
              <a:t>%</a:t>
            </a:r>
            <a:endParaRPr b="0" i="0" sz="2000" u="none" cap="none" strike="noStrike">
              <a:solidFill>
                <a:schemeClr val="dk1"/>
              </a:solidFill>
              <a:latin typeface="Poppins ExtraBold"/>
              <a:ea typeface="Poppins ExtraBold"/>
              <a:cs typeface="Poppins ExtraBold"/>
              <a:sym typeface="Poppins ExtraBold"/>
            </a:endParaRPr>
          </a:p>
        </p:txBody>
      </p:sp>
      <p:sp>
        <p:nvSpPr>
          <p:cNvPr id="655" name="Google Shape;655;p44"/>
          <p:cNvSpPr txBox="1"/>
          <p:nvPr/>
        </p:nvSpPr>
        <p:spPr>
          <a:xfrm>
            <a:off x="1213375" y="3347902"/>
            <a:ext cx="1697700" cy="3348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400"/>
              <a:buFont typeface="Arial"/>
              <a:buNone/>
            </a:pPr>
            <a:r>
              <a:rPr lang="en" sz="900">
                <a:solidFill>
                  <a:schemeClr val="dk1"/>
                </a:solidFill>
                <a:latin typeface="Poppins Light"/>
                <a:ea typeface="Poppins Light"/>
                <a:cs typeface="Poppins Light"/>
                <a:sym typeface="Poppins Light"/>
              </a:rPr>
              <a:t>kw_mean_avg</a:t>
            </a:r>
            <a:endParaRPr b="0" i="0" sz="900" u="none" cap="none" strike="noStrike">
              <a:solidFill>
                <a:schemeClr val="dk1"/>
              </a:solidFill>
              <a:latin typeface="Poppins Light"/>
              <a:ea typeface="Poppins Light"/>
              <a:cs typeface="Poppins Light"/>
              <a:sym typeface="Poppins Light"/>
            </a:endParaRPr>
          </a:p>
        </p:txBody>
      </p:sp>
      <p:sp>
        <p:nvSpPr>
          <p:cNvPr id="656" name="Google Shape;656;p44"/>
          <p:cNvSpPr txBox="1"/>
          <p:nvPr/>
        </p:nvSpPr>
        <p:spPr>
          <a:xfrm>
            <a:off x="961021" y="2975800"/>
            <a:ext cx="1928700" cy="372000"/>
          </a:xfrm>
          <a:prstGeom prst="rect">
            <a:avLst/>
          </a:prstGeom>
          <a:solidFill>
            <a:srgbClr val="674EA7"/>
          </a:solid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3000"/>
              <a:buFont typeface="Arial"/>
              <a:buNone/>
            </a:pPr>
            <a:r>
              <a:rPr lang="en" sz="2000">
                <a:solidFill>
                  <a:schemeClr val="dk1"/>
                </a:solidFill>
                <a:latin typeface="Poppins ExtraBold"/>
                <a:ea typeface="Poppins ExtraBold"/>
                <a:cs typeface="Poppins ExtraBold"/>
                <a:sym typeface="Poppins ExtraBold"/>
              </a:rPr>
              <a:t>7</a:t>
            </a:r>
            <a:r>
              <a:rPr b="0" i="0" lang="en" sz="2000" u="none" cap="none" strike="noStrike">
                <a:solidFill>
                  <a:schemeClr val="dk1"/>
                </a:solidFill>
                <a:latin typeface="Poppins ExtraBold"/>
                <a:ea typeface="Poppins ExtraBold"/>
                <a:cs typeface="Poppins ExtraBold"/>
                <a:sym typeface="Poppins ExtraBold"/>
              </a:rPr>
              <a:t>%</a:t>
            </a:r>
            <a:endParaRPr b="0" i="0" sz="2000" u="none" cap="none" strike="noStrike">
              <a:solidFill>
                <a:schemeClr val="dk1"/>
              </a:solidFill>
              <a:latin typeface="Poppins ExtraBold"/>
              <a:ea typeface="Poppins ExtraBold"/>
              <a:cs typeface="Poppins ExtraBold"/>
              <a:sym typeface="Poppins ExtraBold"/>
            </a:endParaRPr>
          </a:p>
        </p:txBody>
      </p:sp>
      <p:sp>
        <p:nvSpPr>
          <p:cNvPr id="657" name="Google Shape;657;p44"/>
          <p:cNvSpPr txBox="1"/>
          <p:nvPr/>
        </p:nvSpPr>
        <p:spPr>
          <a:xfrm>
            <a:off x="1213275" y="4097478"/>
            <a:ext cx="1697700" cy="3111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400"/>
              <a:buFont typeface="Arial"/>
              <a:buNone/>
            </a:pPr>
            <a:r>
              <a:rPr lang="en" sz="900">
                <a:solidFill>
                  <a:schemeClr val="dk1"/>
                </a:solidFill>
                <a:latin typeface="Poppins Light"/>
                <a:ea typeface="Poppins Light"/>
                <a:cs typeface="Poppins Light"/>
                <a:sym typeface="Poppins Light"/>
              </a:rPr>
              <a:t>LDA_02</a:t>
            </a:r>
            <a:endParaRPr b="0" i="0" sz="900" u="none" cap="none" strike="noStrike">
              <a:solidFill>
                <a:schemeClr val="dk1"/>
              </a:solidFill>
              <a:latin typeface="Poppins Light"/>
              <a:ea typeface="Poppins Light"/>
              <a:cs typeface="Poppins Light"/>
              <a:sym typeface="Poppins Light"/>
            </a:endParaRPr>
          </a:p>
        </p:txBody>
      </p:sp>
      <p:sp>
        <p:nvSpPr>
          <p:cNvPr id="658" name="Google Shape;658;p44"/>
          <p:cNvSpPr txBox="1"/>
          <p:nvPr/>
        </p:nvSpPr>
        <p:spPr>
          <a:xfrm>
            <a:off x="961036" y="3725375"/>
            <a:ext cx="1928700" cy="372000"/>
          </a:xfrm>
          <a:prstGeom prst="rect">
            <a:avLst/>
          </a:prstGeom>
          <a:solidFill>
            <a:srgbClr val="5B0F00"/>
          </a:solid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3000"/>
              <a:buFont typeface="Arial"/>
              <a:buNone/>
            </a:pPr>
            <a:r>
              <a:rPr b="0" i="0" lang="en" sz="2000" u="none" cap="none" strike="noStrike">
                <a:solidFill>
                  <a:schemeClr val="dk1"/>
                </a:solidFill>
                <a:latin typeface="Poppins ExtraBold"/>
                <a:ea typeface="Poppins ExtraBold"/>
                <a:cs typeface="Poppins ExtraBold"/>
                <a:sym typeface="Poppins ExtraBold"/>
              </a:rPr>
              <a:t>3%</a:t>
            </a:r>
            <a:endParaRPr b="0" i="0" sz="2000" u="none" cap="none" strike="noStrike">
              <a:solidFill>
                <a:schemeClr val="dk1"/>
              </a:solidFill>
              <a:latin typeface="Poppins ExtraBold"/>
              <a:ea typeface="Poppins ExtraBold"/>
              <a:cs typeface="Poppins ExtraBold"/>
              <a:sym typeface="Poppins ExtraBo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2">
                                  <p:stCondLst>
                                    <p:cond delay="0"/>
                                  </p:stCondLst>
                                  <p:childTnLst>
                                    <p:set>
                                      <p:cBhvr>
                                        <p:cTn dur="1" fill="hold">
                                          <p:stCondLst>
                                            <p:cond delay="0"/>
                                          </p:stCondLst>
                                        </p:cTn>
                                        <p:tgtEl>
                                          <p:spTgt spid="595"/>
                                        </p:tgtEl>
                                        <p:attrNameLst>
                                          <p:attrName>style.visibility</p:attrName>
                                        </p:attrNameLst>
                                      </p:cBhvr>
                                      <p:to>
                                        <p:strVal val="visible"/>
                                      </p:to>
                                    </p:set>
                                    <p:anim calcmode="lin" valueType="num">
                                      <p:cBhvr additive="base">
                                        <p:cTn dur="1000"/>
                                        <p:tgtEl>
                                          <p:spTgt spid="595"/>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2" name="Shape 662"/>
        <p:cNvGrpSpPr/>
        <p:nvPr/>
      </p:nvGrpSpPr>
      <p:grpSpPr>
        <a:xfrm>
          <a:off x="0" y="0"/>
          <a:ext cx="0" cy="0"/>
          <a:chOff x="0" y="0"/>
          <a:chExt cx="0" cy="0"/>
        </a:xfrm>
      </p:grpSpPr>
      <p:sp>
        <p:nvSpPr>
          <p:cNvPr id="663" name="Google Shape;663;p45"/>
          <p:cNvSpPr txBox="1"/>
          <p:nvPr>
            <p:ph type="title"/>
          </p:nvPr>
        </p:nvSpPr>
        <p:spPr>
          <a:xfrm>
            <a:off x="1396300" y="850250"/>
            <a:ext cx="6341100" cy="3107100"/>
          </a:xfrm>
          <a:prstGeom prst="rect">
            <a:avLst/>
          </a:prstGeom>
          <a:solidFill>
            <a:schemeClr val="lt1"/>
          </a:solid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4200"/>
              <a:buNone/>
            </a:pPr>
            <a:r>
              <a:t/>
            </a:r>
            <a:endParaRPr>
              <a:solidFill>
                <a:schemeClr val="dk1"/>
              </a:solidFill>
            </a:endParaRPr>
          </a:p>
          <a:p>
            <a:pPr indent="0" lvl="0" marL="0" rtl="0" algn="ctr">
              <a:lnSpc>
                <a:spcPct val="100000"/>
              </a:lnSpc>
              <a:spcBef>
                <a:spcPts val="0"/>
              </a:spcBef>
              <a:spcAft>
                <a:spcPts val="0"/>
              </a:spcAft>
              <a:buSzPts val="4200"/>
              <a:buNone/>
            </a:pPr>
            <a:r>
              <a:rPr lang="en">
                <a:solidFill>
                  <a:schemeClr val="dk1"/>
                </a:solidFill>
              </a:rPr>
              <a:t>Thank you!</a:t>
            </a:r>
            <a:endParaRPr>
              <a:solidFill>
                <a:schemeClr val="dk1"/>
              </a:solidFill>
            </a:endParaRPr>
          </a:p>
        </p:txBody>
      </p:sp>
      <p:sp>
        <p:nvSpPr>
          <p:cNvPr id="664" name="Google Shape;664;p45"/>
          <p:cNvSpPr txBox="1"/>
          <p:nvPr>
            <p:ph idx="1" type="subTitle"/>
          </p:nvPr>
        </p:nvSpPr>
        <p:spPr>
          <a:xfrm>
            <a:off x="2324258" y="2357149"/>
            <a:ext cx="4080000" cy="1600200"/>
          </a:xfrm>
          <a:prstGeom prst="rect">
            <a:avLst/>
          </a:prstGeom>
          <a:noFill/>
          <a:ln>
            <a:noFill/>
          </a:ln>
        </p:spPr>
        <p:txBody>
          <a:bodyPr anchorCtr="0" anchor="t" bIns="91425" lIns="91425" spcFirstLastPara="1" rIns="91425" wrap="square" tIns="91425">
            <a:noAutofit/>
          </a:bodyPr>
          <a:lstStyle/>
          <a:p>
            <a:pPr indent="457200" lvl="0" marL="0" marR="0" rtl="0" algn="ctr">
              <a:lnSpc>
                <a:spcPct val="220000"/>
              </a:lnSpc>
              <a:spcBef>
                <a:spcPts val="0"/>
              </a:spcBef>
              <a:spcAft>
                <a:spcPts val="0"/>
              </a:spcAft>
              <a:buSzPts val="2800"/>
              <a:buNone/>
            </a:pPr>
            <a:r>
              <a:rPr lang="en" sz="1200">
                <a:solidFill>
                  <a:schemeClr val="accent2"/>
                </a:solidFill>
                <a:latin typeface="Arial"/>
                <a:ea typeface="Arial"/>
                <a:cs typeface="Arial"/>
                <a:sym typeface="Arial"/>
              </a:rPr>
              <a:t>Andrew Abeles, Dingyi Duan, Grigor Tashchyan</a:t>
            </a:r>
            <a:endParaRPr>
              <a:latin typeface="Arial"/>
              <a:ea typeface="Arial"/>
              <a:cs typeface="Arial"/>
              <a:sym typeface="Arial"/>
            </a:endParaRPr>
          </a:p>
          <a:p>
            <a:pPr indent="457200" lvl="0" marL="0" marR="0" rtl="0" algn="ctr">
              <a:lnSpc>
                <a:spcPct val="220000"/>
              </a:lnSpc>
              <a:spcBef>
                <a:spcPts val="0"/>
              </a:spcBef>
              <a:spcAft>
                <a:spcPts val="0"/>
              </a:spcAft>
              <a:buSzPts val="2800"/>
              <a:buNone/>
            </a:pPr>
            <a:r>
              <a:rPr i="0" lang="en" sz="1200" u="none" strike="noStrike">
                <a:solidFill>
                  <a:schemeClr val="accent2"/>
                </a:solidFill>
                <a:latin typeface="Arial"/>
                <a:ea typeface="Arial"/>
                <a:cs typeface="Arial"/>
                <a:sym typeface="Arial"/>
              </a:rPr>
              <a:t>Shiley-Marcos School of Engineering</a:t>
            </a:r>
            <a:endParaRPr>
              <a:latin typeface="Arial"/>
              <a:ea typeface="Arial"/>
              <a:cs typeface="Arial"/>
              <a:sym typeface="Arial"/>
            </a:endParaRPr>
          </a:p>
          <a:p>
            <a:pPr indent="457200" lvl="0" marL="0" marR="0" rtl="0" algn="ctr">
              <a:lnSpc>
                <a:spcPct val="220000"/>
              </a:lnSpc>
              <a:spcBef>
                <a:spcPts val="0"/>
              </a:spcBef>
              <a:spcAft>
                <a:spcPts val="0"/>
              </a:spcAft>
              <a:buSzPts val="2800"/>
              <a:buNone/>
            </a:pPr>
            <a:r>
              <a:rPr i="0" lang="en" sz="1200" u="none" strike="noStrike">
                <a:solidFill>
                  <a:schemeClr val="accent2"/>
                </a:solidFill>
                <a:latin typeface="Arial"/>
                <a:ea typeface="Arial"/>
                <a:cs typeface="Arial"/>
                <a:sym typeface="Arial"/>
              </a:rPr>
              <a:t>University of San Diego</a:t>
            </a:r>
            <a:endParaRPr>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Modern Breaking News by Slidesgo">
  <a:themeElements>
    <a:clrScheme name="Simple Light">
      <a:dk1>
        <a:srgbClr val="FFFFFF"/>
      </a:dk1>
      <a:lt1>
        <a:srgbClr val="081935"/>
      </a:lt1>
      <a:dk2>
        <a:srgbClr val="1A345C"/>
      </a:dk2>
      <a:lt2>
        <a:srgbClr val="FA162E"/>
      </a:lt2>
      <a:accent1>
        <a:srgbClr val="B91E36"/>
      </a:accent1>
      <a:accent2>
        <a:srgbClr val="FFA400"/>
      </a:accent2>
      <a:accent3>
        <a:srgbClr val="EAEAE9"/>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