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9753"/>
    <p:restoredTop sz="94648"/>
  </p:normalViewPr>
  <p:slideViewPr>
    <p:cSldViewPr snapToGrid="0">
      <p:cViewPr>
        <p:scale>
          <a:sx n="110" d="100"/>
          <a:sy n="110" d="100"/>
        </p:scale>
        <p:origin x="480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1180" cy="127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050" dirty="0"/>
              <a:t>Nordic Sensor Company (NSC), a top-five player in the </a:t>
            </a:r>
            <a:r>
              <a:rPr lang="en-US" sz="1050" dirty="0" err="1"/>
              <a:t>IoT</a:t>
            </a:r>
            <a:r>
              <a:rPr lang="en-US" sz="1050" dirty="0"/>
              <a:t> sensor space focusing on energy consumption and production. there was a sharp increase </a:t>
            </a:r>
            <a:r>
              <a:rPr lang="en-US" sz="1050" dirty="0" smtClean="0"/>
              <a:t>from 1~2% to 15% in </a:t>
            </a:r>
            <a:r>
              <a:rPr lang="en-US" sz="1050" dirty="0"/>
              <a:t>failures </a:t>
            </a:r>
            <a:r>
              <a:rPr lang="en-US" sz="1050" dirty="0" smtClean="0"/>
              <a:t>during pre-ship </a:t>
            </a:r>
            <a:r>
              <a:rPr lang="en-US" sz="1050" dirty="0"/>
              <a:t>sensor testing for </a:t>
            </a:r>
            <a:r>
              <a:rPr lang="en-US" sz="1050" dirty="0" err="1"/>
              <a:t>InSense</a:t>
            </a:r>
            <a:r>
              <a:rPr lang="en-US" sz="1050" dirty="0"/>
              <a:t> that showed up in the March </a:t>
            </a:r>
            <a:r>
              <a:rPr lang="en-US" sz="1050" dirty="0" smtClean="0"/>
              <a:t>summaries. The </a:t>
            </a:r>
            <a:r>
              <a:rPr lang="en-US" sz="1050" dirty="0"/>
              <a:t>company needs to know which manufacturer to shutdown or parts supplier to stop buying from in order to get the failure rate back down below 5%. 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sz="1100" dirty="0" smtClean="0"/>
              <a:t>. </a:t>
            </a:r>
            <a:endParaRPr lang="en-US" sz="1100" dirty="0"/>
          </a:p>
          <a:p>
            <a:endParaRPr lang="en-US" sz="1100" dirty="0"/>
          </a:p>
          <a:p>
            <a:r>
              <a:rPr lang="hr-HR" sz="1100" b="1" dirty="0" smtClean="0"/>
              <a:t> </a:t>
            </a:r>
            <a:endParaRPr lang="hr-HR" sz="1100" dirty="0"/>
          </a:p>
          <a:p>
            <a:endParaRPr lang="hr-HR" sz="1100" dirty="0">
              <a:effectLst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 smtClean="0"/>
              <a:t>Reduce failure rate from 15% to below 5% after identifying and shutting down the manufacturer or part supplier which supplied more failure parts. </a:t>
            </a:r>
            <a:endParaRPr lang="en-US" sz="1100" dirty="0">
              <a:effectLst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From the excel data set with 20k rows, identifying and analyzing data through the column </a:t>
            </a:r>
            <a:r>
              <a:rPr lang="en-US" dirty="0"/>
              <a:t>“</a:t>
            </a:r>
            <a:r>
              <a:rPr lang="en-US" dirty="0" smtClean="0"/>
              <a:t>STATUS”. The </a:t>
            </a:r>
            <a:r>
              <a:rPr lang="en-US" dirty="0"/>
              <a:t>data covers manufacturing dates </a:t>
            </a:r>
            <a:r>
              <a:rPr lang="en-US" dirty="0" smtClean="0"/>
              <a:t>for testing, the parts </a:t>
            </a:r>
            <a:r>
              <a:rPr lang="en-US" dirty="0"/>
              <a:t>suppliers and </a:t>
            </a:r>
            <a:r>
              <a:rPr lang="en-US" dirty="0" smtClean="0"/>
              <a:t>manufacturer for </a:t>
            </a:r>
            <a:r>
              <a:rPr lang="en-US" dirty="0"/>
              <a:t>each </a:t>
            </a:r>
            <a:r>
              <a:rPr lang="en-US" dirty="0" err="1"/>
              <a:t>InSense</a:t>
            </a:r>
            <a:r>
              <a:rPr lang="en-US" dirty="0"/>
              <a:t> sensor </a:t>
            </a:r>
            <a:r>
              <a:rPr lang="en-US" dirty="0" smtClean="0"/>
              <a:t>showing whether </a:t>
            </a:r>
            <a:r>
              <a:rPr lang="en-US" dirty="0"/>
              <a:t>it failed on testing. 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The system limits exports, so </a:t>
            </a:r>
            <a:r>
              <a:rPr lang="en-US" sz="1100" dirty="0" smtClean="0"/>
              <a:t>the excel data set </a:t>
            </a:r>
            <a:r>
              <a:rPr lang="en-US" sz="1100" dirty="0"/>
              <a:t>only has 20k rows. </a:t>
            </a:r>
            <a:endParaRPr lang="en-US" sz="1100" dirty="0"/>
          </a:p>
          <a:p>
            <a:pPr marL="171450" indent="-171450">
              <a:buFont typeface="Arial" charset="0"/>
              <a:buChar char="•"/>
            </a:pPr>
            <a:endParaRPr lang="en-US" sz="1100" dirty="0"/>
          </a:p>
          <a:p>
            <a:r>
              <a:rPr lang="en-US" sz="1100" b="1" dirty="0" smtClean="0"/>
              <a:t> </a:t>
            </a:r>
            <a:endParaRPr lang="en-US" sz="1100" dirty="0">
              <a:effectLst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 smtClean="0"/>
              <a:t>Excel data </a:t>
            </a:r>
            <a:r>
              <a:rPr lang="en-US" sz="1100" dirty="0"/>
              <a:t>from </a:t>
            </a:r>
            <a:r>
              <a:rPr lang="en-US" sz="1100" dirty="0" smtClean="0"/>
              <a:t>Cert. </a:t>
            </a:r>
            <a:endParaRPr lang="en-US" sz="1100" dirty="0">
              <a:effectLst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James </a:t>
            </a:r>
            <a:r>
              <a:rPr lang="en-US" sz="1100" dirty="0" err="1"/>
              <a:t>Hansk</a:t>
            </a:r>
            <a:r>
              <a:rPr lang="en-US" sz="1100" dirty="0"/>
              <a:t> – CEO; Otto Evans – </a:t>
            </a:r>
            <a:r>
              <a:rPr lang="en-US" sz="1100" dirty="0" err="1"/>
              <a:t>Insense</a:t>
            </a:r>
            <a:r>
              <a:rPr lang="en-US" sz="1100" dirty="0"/>
              <a:t> President; Tony Abraham – </a:t>
            </a:r>
            <a:r>
              <a:rPr lang="en-US" sz="1100" dirty="0" err="1"/>
              <a:t>InSense</a:t>
            </a:r>
            <a:r>
              <a:rPr lang="en-US" sz="1100" dirty="0"/>
              <a:t> VP; Bernard Ong – CTO; Vince </a:t>
            </a:r>
            <a:r>
              <a:rPr lang="en-US" sz="1100" dirty="0" err="1"/>
              <a:t>Maccano</a:t>
            </a:r>
            <a:r>
              <a:rPr lang="en-US" sz="1100" dirty="0"/>
              <a:t> – Head of Data Science; Shane Buchholz – Head of Engineer; Gary </a:t>
            </a:r>
            <a:r>
              <a:rPr lang="en-US" sz="1100" dirty="0" err="1"/>
              <a:t>Neumont</a:t>
            </a:r>
            <a:r>
              <a:rPr lang="en-US" sz="1100" dirty="0"/>
              <a:t> – Head of Manufacturing; QA/QC Engineer – Jessica </a:t>
            </a:r>
            <a:r>
              <a:rPr lang="en-US" sz="1100" dirty="0" err="1"/>
              <a:t>Jone</a:t>
            </a:r>
            <a:endParaRPr lang="en-US" sz="1100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b="1" dirty="0" smtClean="0"/>
              <a:t>What could be the solutions for </a:t>
            </a:r>
            <a:r>
              <a:rPr lang="en-US" b="1" dirty="0"/>
              <a:t>Nordic </a:t>
            </a:r>
            <a:r>
              <a:rPr lang="en-US" b="1" dirty="0" err="1"/>
              <a:t>InSense</a:t>
            </a:r>
            <a:r>
              <a:rPr lang="en-US" b="1" dirty="0"/>
              <a:t> </a:t>
            </a:r>
            <a:r>
              <a:rPr lang="en-US" b="1" dirty="0"/>
              <a:t>energy to </a:t>
            </a:r>
            <a:r>
              <a:rPr lang="en-US" b="1" dirty="0" smtClean="0"/>
              <a:t>reduce the </a:t>
            </a:r>
            <a:r>
              <a:rPr lang="en-US" b="1" dirty="0"/>
              <a:t>increased failures </a:t>
            </a:r>
            <a:r>
              <a:rPr lang="en-US" b="1" dirty="0" smtClean="0"/>
              <a:t>15% to below 5%, either due to a </a:t>
            </a:r>
            <a:r>
              <a:rPr lang="en-US" b="1" dirty="0"/>
              <a:t>combination of faulty parts and poor manufacturing, or it could be specific to one </a:t>
            </a:r>
            <a:r>
              <a:rPr lang="en-US" b="1" dirty="0" smtClean="0"/>
              <a:t>factory</a:t>
            </a:r>
            <a:r>
              <a:rPr lang="en-US" dirty="0"/>
              <a:t>?</a:t>
            </a:r>
            <a:r>
              <a:rPr lang="en-US" dirty="0" smtClean="0"/>
              <a:t> </a:t>
            </a:r>
            <a:endParaRPr lang="en-US" dirty="0"/>
          </a:p>
          <a:p>
            <a:pPr>
              <a:buSzPts val="1400"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593</Words>
  <Application>Microsoft Macintosh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Quattrocento Sans</vt:lpstr>
      <vt:lpstr>Arial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Microsoft Office User</cp:lastModifiedBy>
  <cp:revision>20</cp:revision>
  <dcterms:modified xsi:type="dcterms:W3CDTF">2020-09-03T05:50:41Z</dcterms:modified>
</cp:coreProperties>
</file>