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EB0-C066-4010-B373-E11515A28CC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BBFA-0DDF-413C-9C04-0AFFD541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8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EB0-C066-4010-B373-E11515A28CC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BBFA-0DDF-413C-9C04-0AFFD541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5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EB0-C066-4010-B373-E11515A28CC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BBFA-0DDF-413C-9C04-0AFFD541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6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EB0-C066-4010-B373-E11515A28CC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BBFA-0DDF-413C-9C04-0AFFD541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3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EB0-C066-4010-B373-E11515A28CC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BBFA-0DDF-413C-9C04-0AFFD541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EB0-C066-4010-B373-E11515A28CC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BBFA-0DDF-413C-9C04-0AFFD541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7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EB0-C066-4010-B373-E11515A28CC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BBFA-0DDF-413C-9C04-0AFFD541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EB0-C066-4010-B373-E11515A28CC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BBFA-0DDF-413C-9C04-0AFFD541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5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EB0-C066-4010-B373-E11515A28CC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BBFA-0DDF-413C-9C04-0AFFD541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7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EB0-C066-4010-B373-E11515A28CC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BBFA-0DDF-413C-9C04-0AFFD541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7EB0-C066-4010-B373-E11515A28CC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BBFA-0DDF-413C-9C04-0AFFD541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0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7EB0-C066-4010-B373-E11515A28CCF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ABBFA-0DDF-413C-9C04-0AFFD541D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3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istio</a:t>
            </a:r>
            <a:r>
              <a:rPr lang="zh-CN" altLang="en-US" dirty="0" smtClean="0"/>
              <a:t>入门到精通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Vs</a:t>
            </a:r>
            <a:r>
              <a:rPr lang="en-US" altLang="zh-CN" dirty="0" smtClean="0"/>
              <a:t> http match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  prefix regex exact</a:t>
            </a:r>
          </a:p>
          <a:p>
            <a:endParaRPr lang="en-US" altLang="zh-CN" dirty="0"/>
          </a:p>
          <a:p>
            <a:r>
              <a:rPr lang="en-US" altLang="zh-CN" dirty="0" smtClean="0"/>
              <a:t>Envoy</a:t>
            </a:r>
            <a:r>
              <a:rPr lang="zh-CN" altLang="en-US" dirty="0" smtClean="0"/>
              <a:t>配置原理，多集群，虚拟机，发布，蓝绿，灰度发布，</a:t>
            </a:r>
            <a:r>
              <a:rPr lang="en-US" altLang="zh-CN" dirty="0" err="1" smtClean="0"/>
              <a:t>envoyfilter</a:t>
            </a:r>
            <a:r>
              <a:rPr lang="zh-CN" altLang="en-US" dirty="0" smtClean="0"/>
              <a:t>专题。</a:t>
            </a:r>
            <a:r>
              <a:rPr lang="en-US" altLang="zh-CN" dirty="0" smtClean="0"/>
              <a:t>300</a:t>
            </a:r>
            <a:r>
              <a:rPr lang="zh-CN" altLang="en-US" dirty="0" smtClean="0"/>
              <a:t>节以上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8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服务网格缺点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性能，增加资源开销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运维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19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istio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 platform of </a:t>
            </a:r>
            <a:r>
              <a:rPr lang="en-US" altLang="zh-CN" dirty="0" err="1" smtClean="0"/>
              <a:t>connect,secure,control,observe</a:t>
            </a:r>
            <a:r>
              <a:rPr lang="en-US" altLang="zh-CN" dirty="0" smtClean="0"/>
              <a:t> service.</a:t>
            </a:r>
          </a:p>
          <a:p>
            <a:pPr marL="0" indent="0">
              <a:buNone/>
            </a:pPr>
            <a:r>
              <a:rPr lang="en-US" altLang="zh-CN" dirty="0" smtClean="0"/>
              <a:t>Connect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:</a:t>
            </a:r>
            <a:r>
              <a:rPr lang="zh-CN" altLang="en-US" dirty="0" smtClean="0"/>
              <a:t>服务调用，负载均衡，路由，故障注入，重试，重定向等。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Secure</a:t>
            </a:r>
            <a:r>
              <a:rPr lang="zh-CN" altLang="en-US" dirty="0" smtClean="0"/>
              <a:t>安全：认证，通道加密，访问授权等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Control</a:t>
            </a:r>
            <a:r>
              <a:rPr lang="zh-CN" altLang="en-US" dirty="0" smtClean="0"/>
              <a:t>控制：访问控制，限速，配额管理，服务计费等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Observe</a:t>
            </a:r>
            <a:r>
              <a:rPr lang="zh-CN" altLang="en-US" dirty="0" smtClean="0"/>
              <a:t>观察：链路跟踪，监控，日志收集，可视化。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138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Istio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en-US" dirty="0" smtClean="0"/>
              <a:t>之前架构</a:t>
            </a:r>
            <a:endParaRPr lang="en-US" altLang="zh-CN" dirty="0" smtClean="0"/>
          </a:p>
          <a:p>
            <a:r>
              <a:rPr lang="en-US" altLang="zh-CN" dirty="0" smtClean="0"/>
              <a:t>1.5</a:t>
            </a:r>
            <a:r>
              <a:rPr lang="zh-CN" altLang="en-US" dirty="0" smtClean="0"/>
              <a:t>后架构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92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istio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1.13.2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21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bookinfo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93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15,14</a:t>
            </a:r>
          </a:p>
          <a:p>
            <a:r>
              <a:rPr lang="en-US" altLang="zh-CN" dirty="0" smtClean="0"/>
              <a:t>Gateway </a:t>
            </a:r>
            <a:r>
              <a:rPr lang="zh-CN" altLang="en-US" dirty="0" smtClean="0"/>
              <a:t>网关</a:t>
            </a:r>
            <a:endParaRPr lang="en-US" altLang="zh-CN" dirty="0" smtClean="0"/>
          </a:p>
          <a:p>
            <a:r>
              <a:rPr lang="en-US" altLang="zh-CN" dirty="0" err="1" smtClean="0"/>
              <a:t>Virtualservice</a:t>
            </a:r>
            <a:r>
              <a:rPr lang="en-US" altLang="zh-CN" dirty="0" smtClean="0"/>
              <a:t> http </a:t>
            </a:r>
            <a:r>
              <a:rPr lang="en-US" altLang="zh-CN" dirty="0" err="1" smtClean="0"/>
              <a:t>tcp,tls</a:t>
            </a:r>
            <a:endParaRPr lang="en-US" altLang="zh-CN" dirty="0" smtClean="0"/>
          </a:p>
          <a:p>
            <a:r>
              <a:rPr lang="en-US" altLang="zh-CN" dirty="0" err="1" smtClean="0"/>
              <a:t>Destinationrule</a:t>
            </a:r>
            <a:r>
              <a:rPr lang="zh-CN" altLang="en-US" dirty="0" smtClean="0"/>
              <a:t>目标规则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负载均衡，熔断，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，地域负载均衡，</a:t>
            </a:r>
            <a:r>
              <a:rPr lang="en-US" altLang="zh-CN" dirty="0" err="1" smtClean="0"/>
              <a:t>tls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Sidecar </a:t>
            </a:r>
            <a:r>
              <a:rPr lang="zh-CN" altLang="en-US" dirty="0" smtClean="0"/>
              <a:t>减少配置，</a:t>
            </a:r>
            <a:r>
              <a:rPr lang="en-US" altLang="zh-CN" dirty="0" smtClean="0"/>
              <a:t>ingress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egress</a:t>
            </a:r>
          </a:p>
          <a:p>
            <a:r>
              <a:rPr lang="en-US" altLang="zh-CN" dirty="0" err="1" smtClean="0"/>
              <a:t>authorizationPolicy</a:t>
            </a:r>
            <a:r>
              <a:rPr lang="zh-CN" altLang="en-US" dirty="0" smtClean="0"/>
              <a:t>权限，</a:t>
            </a:r>
            <a:endParaRPr lang="en-US" altLang="zh-CN" dirty="0" smtClean="0"/>
          </a:p>
          <a:p>
            <a:r>
              <a:rPr lang="en-US" altLang="zh-CN" dirty="0" err="1" smtClean="0"/>
              <a:t>Peerauthentication</a:t>
            </a:r>
            <a:r>
              <a:rPr lang="zh-CN" altLang="en-US" dirty="0" smtClean="0"/>
              <a:t>，双向</a:t>
            </a:r>
            <a:r>
              <a:rPr lang="en-US" altLang="zh-CN" dirty="0" err="1" smtClean="0"/>
              <a:t>tls</a:t>
            </a:r>
            <a:endParaRPr lang="en-US" altLang="zh-CN" dirty="0" smtClean="0"/>
          </a:p>
          <a:p>
            <a:r>
              <a:rPr lang="en-US" altLang="zh-CN" dirty="0" err="1" smtClean="0"/>
              <a:t>Requestauthentication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jwt</a:t>
            </a:r>
            <a:r>
              <a:rPr lang="zh-CN" altLang="en-US" dirty="0" smtClean="0"/>
              <a:t>认证</a:t>
            </a:r>
            <a:endParaRPr lang="en-US" altLang="zh-CN" dirty="0" smtClean="0"/>
          </a:p>
          <a:p>
            <a:r>
              <a:rPr lang="en-US" altLang="zh-CN" dirty="0" err="1" smtClean="0"/>
              <a:t>Workloadentry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vm</a:t>
            </a:r>
            <a:endParaRPr lang="en-US" altLang="zh-CN" dirty="0" smtClean="0"/>
          </a:p>
          <a:p>
            <a:r>
              <a:rPr lang="en-US" altLang="zh-CN" dirty="0" err="1" smtClean="0"/>
              <a:t>Workloadgroup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Serviceentry</a:t>
            </a:r>
            <a:r>
              <a:rPr lang="zh-CN" altLang="en-US" dirty="0" smtClean="0"/>
              <a:t>服务条目</a:t>
            </a:r>
            <a:endParaRPr lang="en-US" altLang="zh-CN" dirty="0" smtClean="0"/>
          </a:p>
          <a:p>
            <a:r>
              <a:rPr lang="en-US" altLang="zh-CN" dirty="0" err="1" smtClean="0"/>
              <a:t>Proxyconfig</a:t>
            </a:r>
            <a:endParaRPr lang="en-US" altLang="zh-CN" dirty="0" smtClean="0"/>
          </a:p>
          <a:p>
            <a:r>
              <a:rPr lang="en-US" altLang="zh-CN" dirty="0" err="1" smtClean="0"/>
              <a:t>Wasmplugin</a:t>
            </a:r>
            <a:endParaRPr lang="en-US" altLang="zh-CN" dirty="0" smtClean="0"/>
          </a:p>
          <a:p>
            <a:r>
              <a:rPr lang="en-US" altLang="zh-CN" dirty="0" err="1" smtClean="0"/>
              <a:t>istiooperator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36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Envoyfilter</a:t>
            </a:r>
            <a:endParaRPr lang="en-US" altLang="zh-CN" dirty="0" smtClean="0"/>
          </a:p>
          <a:p>
            <a:r>
              <a:rPr lang="en-US" altLang="zh-CN" dirty="0" smtClean="0"/>
              <a:t>telemetry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3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Envoy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很重要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34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Envoy</a:t>
            </a:r>
            <a:r>
              <a:rPr lang="zh-CN" altLang="en-US" dirty="0" smtClean="0"/>
              <a:t>核心功能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设计理念  网络对应用是透明的，当应用程序和网络发生故障时可以很容易的发现问题</a:t>
            </a:r>
            <a:endParaRPr lang="en-US" altLang="zh-CN" dirty="0" smtClean="0"/>
          </a:p>
          <a:p>
            <a:r>
              <a:rPr lang="zh-CN" altLang="en-US" dirty="0" smtClean="0"/>
              <a:t>进程外架构  </a:t>
            </a:r>
            <a:r>
              <a:rPr lang="en-US" altLang="zh-CN" dirty="0" smtClean="0"/>
              <a:t>sidecar  </a:t>
            </a:r>
            <a:r>
              <a:rPr lang="zh-CN" altLang="en-US" dirty="0" smtClean="0"/>
              <a:t>任意语言，升级部署</a:t>
            </a:r>
            <a:endParaRPr lang="en-US" altLang="zh-CN" dirty="0" smtClean="0"/>
          </a:p>
          <a:p>
            <a:r>
              <a:rPr lang="zh-CN" altLang="en-US" dirty="0" smtClean="0"/>
              <a:t>现代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11</a:t>
            </a:r>
            <a:r>
              <a:rPr lang="zh-CN" altLang="en-US" dirty="0" smtClean="0"/>
              <a:t>代码库 生产力，性能。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</a:p>
          <a:p>
            <a:r>
              <a:rPr lang="en-US" altLang="zh-CN" dirty="0" smtClean="0"/>
              <a:t>L3/L4 filter</a:t>
            </a:r>
            <a:r>
              <a:rPr lang="zh-CN" altLang="en-US" dirty="0" smtClean="0"/>
              <a:t>架构  </a:t>
            </a:r>
            <a:r>
              <a:rPr lang="en-US" altLang="zh-CN" dirty="0" smtClean="0"/>
              <a:t>redis_proxy,mongodb_proxy,kafka_proxy,mysql_proxy,rocketmq_proxy.tcp_proxy,http_connection_manager</a:t>
            </a:r>
          </a:p>
          <a:p>
            <a:r>
              <a:rPr lang="en-US" altLang="zh-CN" dirty="0" smtClean="0"/>
              <a:t>http L7 filter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cors,csrf,rbac,compress,decompress,zip,locallimit,gobal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ratelimit</a:t>
            </a:r>
            <a:endParaRPr lang="en-US" altLang="zh-CN" dirty="0" smtClean="0"/>
          </a:p>
          <a:p>
            <a:r>
              <a:rPr lang="en-US" altLang="zh-CN" dirty="0" smtClean="0"/>
              <a:t>router</a:t>
            </a:r>
          </a:p>
          <a:p>
            <a:r>
              <a:rPr lang="zh-CN" altLang="en-US" dirty="0" smtClean="0"/>
              <a:t>顶级</a:t>
            </a:r>
            <a:r>
              <a:rPr lang="en-US" altLang="zh-CN" dirty="0" smtClean="0"/>
              <a:t>http2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dirty="0" smtClean="0"/>
              <a:t>http L7 </a:t>
            </a:r>
            <a:r>
              <a:rPr lang="zh-CN" altLang="en-US" dirty="0" smtClean="0"/>
              <a:t>路由</a:t>
            </a:r>
            <a:r>
              <a:rPr lang="en-US" altLang="zh-CN" dirty="0" smtClean="0"/>
              <a:t>router,uri,method,port,scheme,authority,sourceNamespace,sourceLabel,header,queryParameter</a:t>
            </a:r>
          </a:p>
          <a:p>
            <a:r>
              <a:rPr lang="en-US" altLang="zh-CN" dirty="0" err="1" smtClean="0"/>
              <a:t>Grpc</a:t>
            </a:r>
            <a:r>
              <a:rPr lang="zh-CN" altLang="en-US" dirty="0" smtClean="0"/>
              <a:t>支持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L7</a:t>
            </a:r>
            <a:r>
              <a:rPr lang="zh-CN" altLang="en-US" dirty="0" smtClean="0"/>
              <a:t>支持嗅探，统计，日志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185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Dynamodb</a:t>
            </a:r>
            <a:r>
              <a:rPr lang="en-US" altLang="zh-CN" dirty="0" smtClean="0"/>
              <a:t> L7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服务发现和动态配置</a:t>
            </a:r>
            <a:r>
              <a:rPr lang="en-US" altLang="zh-CN" dirty="0" smtClean="0"/>
              <a:t>k8s</a:t>
            </a:r>
            <a:r>
              <a:rPr lang="zh-CN" altLang="en-US" dirty="0" smtClean="0"/>
              <a:t>服务发现，</a:t>
            </a:r>
            <a:r>
              <a:rPr lang="en-US" altLang="zh-CN" dirty="0" err="1" smtClean="0"/>
              <a:t>xds</a:t>
            </a:r>
            <a:endParaRPr lang="en-US" altLang="zh-CN" dirty="0" smtClean="0"/>
          </a:p>
          <a:p>
            <a:r>
              <a:rPr lang="zh-CN" altLang="en-US" dirty="0" smtClean="0"/>
              <a:t>健康检查</a:t>
            </a:r>
            <a:endParaRPr lang="en-US" altLang="zh-CN" dirty="0" smtClean="0"/>
          </a:p>
          <a:p>
            <a:r>
              <a:rPr lang="zh-CN" altLang="en-US" dirty="0" smtClean="0"/>
              <a:t>高级负载均衡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roundrobin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leastconn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passthrouph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hash cookie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queryParameter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sourceIp</a:t>
            </a:r>
            <a:r>
              <a:rPr lang="zh-CN" altLang="en-US" dirty="0" smtClean="0"/>
              <a:t>，地域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loadblance</a:t>
            </a:r>
            <a:endParaRPr lang="en-US" altLang="zh-CN" dirty="0" smtClean="0"/>
          </a:p>
          <a:p>
            <a:r>
              <a:rPr lang="zh-CN" altLang="en-US" dirty="0" smtClean="0"/>
              <a:t>前端和边缘代理支持</a:t>
            </a:r>
            <a:r>
              <a:rPr lang="en-US" altLang="zh-CN" dirty="0" err="1" smtClean="0"/>
              <a:t>tls</a:t>
            </a:r>
            <a:r>
              <a:rPr lang="zh-CN" altLang="en-US" dirty="0" smtClean="0"/>
              <a:t>终结，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，路由</a:t>
            </a:r>
            <a:endParaRPr lang="en-US" altLang="zh-CN" dirty="0" smtClean="0"/>
          </a:p>
          <a:p>
            <a:r>
              <a:rPr lang="zh-CN" altLang="en-US" dirty="0" smtClean="0"/>
              <a:t>最佳的可观察性：链路跟踪，日志，监控。可视化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04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Mark</a:t>
            </a:r>
          </a:p>
          <a:p>
            <a:r>
              <a:rPr lang="zh-CN" altLang="en-US" dirty="0" smtClean="0"/>
              <a:t>武汉理工大学，计算机科学技术专业</a:t>
            </a:r>
            <a:endParaRPr lang="en-US" altLang="zh-CN" dirty="0" smtClean="0"/>
          </a:p>
          <a:p>
            <a:r>
              <a:rPr lang="en-US" altLang="zh-CN" dirty="0" smtClean="0"/>
              <a:t>2018 k8s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en-US" altLang="zh-CN" dirty="0" err="1" smtClean="0"/>
              <a:t>istio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门课程，</a:t>
            </a:r>
            <a:r>
              <a:rPr lang="en-US" altLang="zh-CN" dirty="0" smtClean="0"/>
              <a:t>k8s</a:t>
            </a:r>
            <a:r>
              <a:rPr lang="zh-CN" altLang="en-US" dirty="0" smtClean="0"/>
              <a:t>资源和命令，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命令和源码分析，</a:t>
            </a:r>
            <a:r>
              <a:rPr lang="en-US" altLang="zh-CN" dirty="0" smtClean="0"/>
              <a:t>helm</a:t>
            </a:r>
            <a:r>
              <a:rPr lang="zh-CN" altLang="en-US" dirty="0" smtClean="0"/>
              <a:t>实战，</a:t>
            </a:r>
            <a:r>
              <a:rPr lang="en-US" altLang="zh-CN" dirty="0" err="1" smtClean="0"/>
              <a:t>istio</a:t>
            </a:r>
            <a:r>
              <a:rPr lang="zh-CN" altLang="en-US" dirty="0" smtClean="0"/>
              <a:t>资源详解，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部署实战，</a:t>
            </a:r>
            <a:r>
              <a:rPr lang="en-US" altLang="zh-CN" dirty="0" err="1" smtClean="0"/>
              <a:t>tekton</a:t>
            </a:r>
            <a:r>
              <a:rPr lang="zh-CN" altLang="en-US" dirty="0" smtClean="0"/>
              <a:t>实战</a:t>
            </a:r>
            <a:endParaRPr lang="en-US" altLang="zh-CN" dirty="0" smtClean="0"/>
          </a:p>
          <a:p>
            <a:r>
              <a:rPr lang="en-US" altLang="zh-CN" dirty="0" smtClean="0"/>
              <a:t>mark_huang0827</a:t>
            </a:r>
          </a:p>
          <a:p>
            <a:r>
              <a:rPr lang="en-US" altLang="zh-CN" dirty="0" smtClean="0"/>
              <a:t>201912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r>
              <a:rPr lang="en-US" altLang="zh-CN" dirty="0" smtClean="0"/>
              <a:t>Blog.csdn.net/hxpjava1</a:t>
            </a:r>
          </a:p>
          <a:p>
            <a:r>
              <a:rPr lang="zh-CN" altLang="en-US" dirty="0" smtClean="0"/>
              <a:t>云原生生态实战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31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单进城，多线程</a:t>
            </a:r>
            <a:endParaRPr lang="en-US" altLang="zh-CN" dirty="0" smtClean="0"/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，多个</a:t>
            </a:r>
            <a:r>
              <a:rPr lang="en-US" altLang="zh-CN" dirty="0" smtClean="0"/>
              <a:t>worker</a:t>
            </a:r>
          </a:p>
          <a:p>
            <a:r>
              <a:rPr lang="en-US" altLang="zh-CN" dirty="0" err="1" smtClean="0"/>
              <a:t>Cpu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821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Envoy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Host </a:t>
            </a:r>
            <a:r>
              <a:rPr lang="zh-CN" altLang="en-US" dirty="0" smtClean="0"/>
              <a:t>主机，网络通信实体，</a:t>
            </a:r>
            <a:endParaRPr lang="en-US" altLang="zh-CN" dirty="0" smtClean="0"/>
          </a:p>
          <a:p>
            <a:r>
              <a:rPr lang="en-US" altLang="zh-CN" dirty="0" smtClean="0"/>
              <a:t>Downstream </a:t>
            </a:r>
            <a:r>
              <a:rPr lang="zh-CN" altLang="en-US" dirty="0" smtClean="0"/>
              <a:t>下游，</a:t>
            </a:r>
            <a:endParaRPr lang="en-US" altLang="zh-CN" dirty="0" smtClean="0"/>
          </a:p>
          <a:p>
            <a:r>
              <a:rPr lang="en-US" altLang="zh-CN" dirty="0" smtClean="0"/>
              <a:t>Upstream</a:t>
            </a:r>
            <a:r>
              <a:rPr lang="zh-CN" altLang="en-US" dirty="0" smtClean="0"/>
              <a:t>上游</a:t>
            </a:r>
            <a:endParaRPr lang="en-US" altLang="zh-CN" dirty="0" smtClean="0"/>
          </a:p>
          <a:p>
            <a:r>
              <a:rPr lang="en-US" altLang="zh-CN" dirty="0" smtClean="0"/>
              <a:t>Cluster</a:t>
            </a:r>
            <a:r>
              <a:rPr lang="zh-CN" altLang="en-US" dirty="0" smtClean="0"/>
              <a:t>集群，</a:t>
            </a:r>
            <a:r>
              <a:rPr lang="en-US" altLang="zh-CN" dirty="0" smtClean="0"/>
              <a:t>endpoint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loadblance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K8s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service pod</a:t>
            </a:r>
          </a:p>
          <a:p>
            <a:r>
              <a:rPr lang="en-US" altLang="zh-CN" dirty="0" smtClean="0"/>
              <a:t>Mesh host </a:t>
            </a:r>
            <a:r>
              <a:rPr lang="zh-CN" altLang="en-US" dirty="0" smtClean="0"/>
              <a:t>网络拓扑。</a:t>
            </a:r>
            <a:endParaRPr lang="en-US" altLang="zh-CN" dirty="0" smtClean="0"/>
          </a:p>
          <a:p>
            <a:r>
              <a:rPr lang="en-US" altLang="zh-CN" dirty="0" smtClean="0"/>
              <a:t>Listener </a:t>
            </a:r>
            <a:r>
              <a:rPr lang="zh-CN" altLang="en-US" dirty="0" smtClean="0"/>
              <a:t>监听器 端口 </a:t>
            </a:r>
            <a:r>
              <a:rPr lang="en-US" altLang="zh-CN" dirty="0" err="1" smtClean="0"/>
              <a:t>unix</a:t>
            </a:r>
            <a:r>
              <a:rPr lang="zh-CN" altLang="en-US" dirty="0" smtClean="0"/>
              <a:t>套接字。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，任意多个</a:t>
            </a:r>
            <a:r>
              <a:rPr lang="en-US" altLang="zh-CN" dirty="0" smtClean="0"/>
              <a:t>listener</a:t>
            </a:r>
          </a:p>
          <a:p>
            <a:r>
              <a:rPr lang="en-US" altLang="zh-CN" dirty="0" smtClean="0"/>
              <a:t>Listener filter</a:t>
            </a:r>
            <a:r>
              <a:rPr lang="zh-CN" altLang="en-US" dirty="0" smtClean="0"/>
              <a:t>，处理元数据，增强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功能。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http </a:t>
            </a:r>
            <a:r>
              <a:rPr lang="en-US" altLang="zh-CN" dirty="0" err="1" smtClean="0"/>
              <a:t>inspecter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tls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inspecter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origin destination</a:t>
            </a:r>
          </a:p>
          <a:p>
            <a:r>
              <a:rPr lang="en-US" altLang="zh-CN" dirty="0" smtClean="0"/>
              <a:t>Http route table. </a:t>
            </a:r>
            <a:r>
              <a:rPr lang="en-US" altLang="zh-CN" dirty="0" err="1" smtClean="0"/>
              <a:t>Path,scheme,header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Health checking endpoint </a:t>
            </a:r>
          </a:p>
          <a:p>
            <a:r>
              <a:rPr lang="zh-CN" altLang="en-US" dirty="0" smtClean="0"/>
              <a:t>运行时配置，</a:t>
            </a:r>
            <a:r>
              <a:rPr lang="en-US" altLang="zh-CN" dirty="0" smtClean="0"/>
              <a:t>envoy  </a:t>
            </a:r>
            <a:r>
              <a:rPr lang="en-US" altLang="zh-CN" dirty="0" err="1" smtClean="0"/>
              <a:t>xds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动态改变功能</a:t>
            </a:r>
            <a:endParaRPr lang="en-US" altLang="zh-CN" dirty="0" smtClean="0"/>
          </a:p>
          <a:p>
            <a:r>
              <a:rPr lang="en-US" altLang="zh-CN" dirty="0" smtClean="0"/>
              <a:t>Network filter L3/L4 filter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tcp_proxy,redis_proxy,mongdb_proxy,http_connection_manager</a:t>
            </a:r>
            <a:endParaRPr lang="en-US" altLang="zh-CN" dirty="0" smtClean="0"/>
          </a:p>
          <a:p>
            <a:r>
              <a:rPr lang="en-US" altLang="zh-CN" dirty="0" smtClean="0"/>
              <a:t>Http filters,L7 </a:t>
            </a:r>
            <a:r>
              <a:rPr lang="en-US" altLang="zh-CN" dirty="0" err="1" smtClean="0"/>
              <a:t>filter,rbac,ratelimit,cors,csrf,tap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793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Discovery service</a:t>
            </a:r>
          </a:p>
          <a:p>
            <a:r>
              <a:rPr lang="en-US" altLang="zh-CN" dirty="0" err="1" smtClean="0"/>
              <a:t>Lds,cds,rds,eds,sds,vhds,rtds</a:t>
            </a:r>
            <a:endParaRPr lang="en-US" altLang="zh-CN" dirty="0" smtClean="0"/>
          </a:p>
          <a:p>
            <a:r>
              <a:rPr lang="en-US" altLang="zh-CN" dirty="0" err="1" smtClean="0"/>
              <a:t>Lds</a:t>
            </a:r>
            <a:r>
              <a:rPr lang="en-US" altLang="zh-CN" dirty="0" smtClean="0"/>
              <a:t> listener discovery service</a:t>
            </a:r>
          </a:p>
          <a:p>
            <a:r>
              <a:rPr lang="en-US" altLang="zh-CN" dirty="0" err="1" smtClean="0"/>
              <a:t>Cds</a:t>
            </a:r>
            <a:r>
              <a:rPr lang="en-US" altLang="zh-CN" dirty="0" smtClean="0"/>
              <a:t> cluster discovery service</a:t>
            </a:r>
          </a:p>
          <a:p>
            <a:r>
              <a:rPr lang="en-US" altLang="zh-CN" dirty="0" err="1" smtClean="0"/>
              <a:t>Rds</a:t>
            </a:r>
            <a:r>
              <a:rPr lang="en-US" altLang="zh-CN" dirty="0" smtClean="0"/>
              <a:t> route discovery service</a:t>
            </a:r>
          </a:p>
          <a:p>
            <a:r>
              <a:rPr lang="en-US" altLang="zh-CN" dirty="0" err="1" smtClean="0"/>
              <a:t>Eds</a:t>
            </a:r>
            <a:r>
              <a:rPr lang="en-US" altLang="zh-CN" dirty="0" smtClean="0"/>
              <a:t> endpoint discovery service</a:t>
            </a:r>
          </a:p>
          <a:p>
            <a:r>
              <a:rPr lang="en-US" altLang="zh-CN" dirty="0" err="1" smtClean="0"/>
              <a:t>Sds</a:t>
            </a:r>
            <a:r>
              <a:rPr lang="en-US" altLang="zh-CN" dirty="0" smtClean="0"/>
              <a:t> secret discovery service</a:t>
            </a:r>
          </a:p>
          <a:p>
            <a:r>
              <a:rPr lang="en-US" altLang="zh-CN" dirty="0" err="1" smtClean="0"/>
              <a:t>Vhds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 discovery service</a:t>
            </a:r>
          </a:p>
          <a:p>
            <a:r>
              <a:rPr lang="en-US" altLang="zh-CN" dirty="0" err="1" smtClean="0"/>
              <a:t>Rtds</a:t>
            </a:r>
            <a:r>
              <a:rPr lang="en-US" altLang="zh-CN" dirty="0" smtClean="0"/>
              <a:t> runtime discovery service</a:t>
            </a:r>
          </a:p>
          <a:p>
            <a:r>
              <a:rPr lang="en-US" altLang="zh-CN" dirty="0" smtClean="0"/>
              <a:t>Ads aggregate discovery 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905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Listener filters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http_inspector</a:t>
            </a:r>
            <a:endParaRPr lang="en-US" altLang="zh-CN" dirty="0" smtClean="0"/>
          </a:p>
          <a:p>
            <a:r>
              <a:rPr lang="en-US" altLang="zh-CN" dirty="0" err="1" smtClean="0"/>
              <a:t>Tls_inspector</a:t>
            </a:r>
            <a:endParaRPr lang="en-US" altLang="zh-CN" dirty="0" smtClean="0"/>
          </a:p>
          <a:p>
            <a:r>
              <a:rPr lang="en-US" altLang="zh-CN" dirty="0" err="1" smtClean="0"/>
              <a:t>Original_dst</a:t>
            </a:r>
            <a:endParaRPr lang="en-US" altLang="zh-CN" dirty="0" smtClean="0"/>
          </a:p>
          <a:p>
            <a:r>
              <a:rPr lang="en-US" altLang="zh-CN" dirty="0" err="1" smtClean="0"/>
              <a:t>Original_src</a:t>
            </a:r>
            <a:endParaRPr lang="en-US" altLang="zh-CN" dirty="0" smtClean="0"/>
          </a:p>
          <a:p>
            <a:r>
              <a:rPr lang="en-US" altLang="zh-CN" dirty="0" err="1" smtClean="0"/>
              <a:t>Proxy_protocol</a:t>
            </a:r>
            <a:endParaRPr lang="en-US" altLang="zh-CN" dirty="0" smtClean="0"/>
          </a:p>
          <a:p>
            <a:r>
              <a:rPr lang="en-US" altLang="zh-CN" dirty="0" err="1" smtClean="0"/>
              <a:t>Udp_proxy</a:t>
            </a:r>
            <a:endParaRPr lang="en-US" altLang="zh-CN" dirty="0" smtClean="0"/>
          </a:p>
          <a:p>
            <a:r>
              <a:rPr lang="en-US" altLang="zh-CN" dirty="0" err="1" smtClean="0"/>
              <a:t>Dns_filter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006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filters 21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Client_ssl_auth</a:t>
            </a:r>
            <a:endParaRPr lang="en-US" altLang="zh-CN" dirty="0" smtClean="0"/>
          </a:p>
          <a:p>
            <a:r>
              <a:rPr lang="en-US" altLang="zh-CN" dirty="0" smtClean="0"/>
              <a:t>Echo</a:t>
            </a:r>
          </a:p>
          <a:p>
            <a:r>
              <a:rPr lang="en-US" altLang="zh-CN" dirty="0" err="1" smtClean="0"/>
              <a:t>Direct_response</a:t>
            </a:r>
            <a:endParaRPr lang="en-US" altLang="zh-CN" dirty="0" smtClean="0"/>
          </a:p>
          <a:p>
            <a:r>
              <a:rPr lang="en-US" altLang="zh-CN" dirty="0" err="1" smtClean="0"/>
              <a:t>Rbac</a:t>
            </a:r>
            <a:endParaRPr lang="en-US" altLang="zh-CN" dirty="0" smtClean="0"/>
          </a:p>
          <a:p>
            <a:r>
              <a:rPr lang="en-US" altLang="zh-CN" dirty="0" err="1" smtClean="0"/>
              <a:t>Ext_authz</a:t>
            </a:r>
            <a:endParaRPr lang="en-US" altLang="zh-CN" dirty="0" smtClean="0"/>
          </a:p>
          <a:p>
            <a:r>
              <a:rPr lang="en-US" altLang="zh-CN" dirty="0" err="1" smtClean="0"/>
              <a:t>Ratelimit</a:t>
            </a:r>
            <a:endParaRPr lang="en-US" altLang="zh-CN" dirty="0" smtClean="0"/>
          </a:p>
          <a:p>
            <a:r>
              <a:rPr lang="en-US" altLang="zh-CN" dirty="0" err="1" smtClean="0"/>
              <a:t>Local_ratelimit</a:t>
            </a:r>
            <a:endParaRPr lang="en-US" altLang="zh-CN" dirty="0" smtClean="0"/>
          </a:p>
          <a:p>
            <a:r>
              <a:rPr lang="en-US" altLang="zh-CN" dirty="0" err="1" smtClean="0"/>
              <a:t>Sni_cluster</a:t>
            </a:r>
            <a:endParaRPr lang="en-US" altLang="zh-CN" dirty="0" smtClean="0"/>
          </a:p>
          <a:p>
            <a:r>
              <a:rPr lang="en-US" altLang="zh-CN" dirty="0" err="1" smtClean="0"/>
              <a:t>Sni_dynamic_forword_proxy</a:t>
            </a:r>
            <a:endParaRPr lang="en-US" altLang="zh-CN" dirty="0" smtClean="0"/>
          </a:p>
          <a:p>
            <a:r>
              <a:rPr lang="en-US" altLang="zh-CN" dirty="0" err="1" smtClean="0"/>
              <a:t>Tcp_proxy</a:t>
            </a:r>
            <a:endParaRPr lang="en-US" altLang="zh-CN" dirty="0" smtClean="0"/>
          </a:p>
          <a:p>
            <a:r>
              <a:rPr lang="en-US" altLang="zh-CN" dirty="0" err="1" smtClean="0"/>
              <a:t>http_connection_manager</a:t>
            </a:r>
            <a:endParaRPr lang="en-US" altLang="zh-CN" dirty="0" smtClean="0"/>
          </a:p>
          <a:p>
            <a:r>
              <a:rPr lang="en-US" altLang="zh-CN" dirty="0" err="1" smtClean="0"/>
              <a:t>wasm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966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Mysql_proxy</a:t>
            </a:r>
            <a:endParaRPr lang="en-US" altLang="zh-CN" dirty="0" smtClean="0"/>
          </a:p>
          <a:p>
            <a:r>
              <a:rPr lang="en-US" altLang="zh-CN" dirty="0" err="1" smtClean="0"/>
              <a:t>Postgres_proxy</a:t>
            </a:r>
            <a:endParaRPr lang="en-US" altLang="zh-CN" dirty="0" smtClean="0"/>
          </a:p>
          <a:p>
            <a:r>
              <a:rPr lang="en-US" altLang="zh-CN" dirty="0" err="1" smtClean="0"/>
              <a:t>Mongo_proxy</a:t>
            </a:r>
            <a:endParaRPr lang="en-US" altLang="zh-CN" dirty="0" smtClean="0"/>
          </a:p>
          <a:p>
            <a:r>
              <a:rPr lang="en-US" altLang="zh-CN" dirty="0" err="1" smtClean="0"/>
              <a:t>Redis_proxy</a:t>
            </a:r>
            <a:endParaRPr lang="en-US" altLang="zh-CN" dirty="0" smtClean="0"/>
          </a:p>
          <a:p>
            <a:r>
              <a:rPr lang="en-US" altLang="zh-CN" dirty="0" err="1" smtClean="0"/>
              <a:t>Zoonkeeeper_proxy</a:t>
            </a:r>
            <a:endParaRPr lang="en-US" altLang="zh-CN" dirty="0" smtClean="0"/>
          </a:p>
          <a:p>
            <a:r>
              <a:rPr lang="en-US" altLang="zh-CN" dirty="0" err="1" smtClean="0"/>
              <a:t>Kafka_proxy</a:t>
            </a:r>
            <a:endParaRPr lang="en-US" altLang="zh-CN" dirty="0" smtClean="0"/>
          </a:p>
          <a:p>
            <a:r>
              <a:rPr lang="en-US" altLang="zh-CN" dirty="0" err="1" smtClean="0"/>
              <a:t>Rocketmq_proxy</a:t>
            </a:r>
            <a:endParaRPr lang="en-US" altLang="zh-CN" dirty="0" smtClean="0"/>
          </a:p>
          <a:p>
            <a:r>
              <a:rPr lang="en-US" altLang="zh-CN" dirty="0" err="1" smtClean="0"/>
              <a:t>Thrift_proxy</a:t>
            </a:r>
            <a:endParaRPr lang="en-US" altLang="zh-CN" dirty="0" smtClean="0"/>
          </a:p>
          <a:p>
            <a:r>
              <a:rPr lang="en-US" altLang="zh-CN" dirty="0" err="1" smtClean="0"/>
              <a:t>Dubbo_proxy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615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Adaptive_concurrency</a:t>
            </a:r>
            <a:endParaRPr lang="en-US" altLang="zh-CN" dirty="0" smtClean="0"/>
          </a:p>
          <a:p>
            <a:r>
              <a:rPr lang="en-US" altLang="zh-CN" dirty="0" err="1" smtClean="0"/>
              <a:t>Adminssion_control</a:t>
            </a:r>
            <a:endParaRPr lang="en-US" altLang="zh-CN" dirty="0" smtClean="0"/>
          </a:p>
          <a:p>
            <a:r>
              <a:rPr lang="en-US" altLang="zh-CN" dirty="0" err="1" smtClean="0"/>
              <a:t>Aws_lambda</a:t>
            </a:r>
            <a:endParaRPr lang="en-US" altLang="zh-CN" dirty="0" smtClean="0"/>
          </a:p>
          <a:p>
            <a:r>
              <a:rPr lang="en-US" altLang="zh-CN" dirty="0" err="1" smtClean="0"/>
              <a:t>Aws_request_signing</a:t>
            </a:r>
            <a:endParaRPr lang="en-US" altLang="zh-CN" dirty="0" smtClean="0"/>
          </a:p>
          <a:p>
            <a:r>
              <a:rPr lang="en-US" altLang="zh-CN" dirty="0" err="1" smtClean="0"/>
              <a:t>Bandwidth_limit</a:t>
            </a:r>
            <a:endParaRPr lang="en-US" altLang="zh-CN" dirty="0" smtClean="0"/>
          </a:p>
          <a:p>
            <a:r>
              <a:rPr lang="en-US" altLang="zh-CN" dirty="0" smtClean="0"/>
              <a:t>Buffer</a:t>
            </a:r>
          </a:p>
          <a:p>
            <a:r>
              <a:rPr lang="en-US" altLang="zh-CN" dirty="0" smtClean="0"/>
              <a:t>Cache</a:t>
            </a:r>
          </a:p>
          <a:p>
            <a:r>
              <a:rPr lang="en-US" altLang="zh-CN" dirty="0" err="1" smtClean="0"/>
              <a:t>Cdn_loop</a:t>
            </a:r>
            <a:endParaRPr lang="en-US" altLang="zh-CN" dirty="0" smtClean="0"/>
          </a:p>
          <a:p>
            <a:r>
              <a:rPr lang="en-US" altLang="zh-CN" dirty="0" smtClean="0"/>
              <a:t>Composite</a:t>
            </a:r>
          </a:p>
          <a:p>
            <a:r>
              <a:rPr lang="en-US" altLang="zh-CN" dirty="0" smtClean="0"/>
              <a:t>compressor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515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Cors</a:t>
            </a:r>
            <a:endParaRPr lang="en-US" altLang="zh-CN" dirty="0" smtClean="0"/>
          </a:p>
          <a:p>
            <a:r>
              <a:rPr lang="en-US" altLang="zh-CN" dirty="0" err="1" smtClean="0"/>
              <a:t>Csrf</a:t>
            </a:r>
            <a:endParaRPr lang="en-US" altLang="zh-CN" dirty="0" smtClean="0"/>
          </a:p>
          <a:p>
            <a:r>
              <a:rPr lang="en-US" altLang="zh-CN" dirty="0" err="1" smtClean="0"/>
              <a:t>Decompressor</a:t>
            </a:r>
            <a:endParaRPr lang="en-US" altLang="zh-CN" dirty="0" smtClean="0"/>
          </a:p>
          <a:p>
            <a:r>
              <a:rPr lang="en-US" altLang="zh-CN" dirty="0" err="1" smtClean="0"/>
              <a:t>Dynimic_forward_proxy</a:t>
            </a:r>
            <a:endParaRPr lang="en-US" altLang="zh-CN" dirty="0" smtClean="0"/>
          </a:p>
          <a:p>
            <a:r>
              <a:rPr lang="en-US" altLang="zh-CN" dirty="0" smtClean="0"/>
              <a:t>Dynamo</a:t>
            </a:r>
          </a:p>
          <a:p>
            <a:r>
              <a:rPr lang="en-US" altLang="zh-CN" dirty="0" err="1" smtClean="0"/>
              <a:t>Ext_authz</a:t>
            </a:r>
            <a:endParaRPr lang="en-US" altLang="zh-CN" dirty="0" smtClean="0"/>
          </a:p>
          <a:p>
            <a:r>
              <a:rPr lang="en-US" altLang="zh-CN" dirty="0" err="1" smtClean="0"/>
              <a:t>Rbac</a:t>
            </a:r>
            <a:endParaRPr lang="en-US" altLang="zh-CN" dirty="0" smtClean="0"/>
          </a:p>
          <a:p>
            <a:r>
              <a:rPr lang="en-US" altLang="zh-CN" dirty="0" err="1" smtClean="0"/>
              <a:t>Ext_proc</a:t>
            </a:r>
            <a:endParaRPr lang="en-US" altLang="zh-CN" dirty="0" smtClean="0"/>
          </a:p>
          <a:p>
            <a:r>
              <a:rPr lang="en-US" altLang="zh-CN" dirty="0" smtClean="0"/>
              <a:t>Fault</a:t>
            </a:r>
          </a:p>
          <a:p>
            <a:r>
              <a:rPr lang="en-US" altLang="zh-CN" dirty="0" err="1" smtClean="0"/>
              <a:t>Gcp_authn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197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Grpc_http1_bridge</a:t>
            </a:r>
          </a:p>
          <a:p>
            <a:r>
              <a:rPr lang="en-US" altLang="zh-CN" dirty="0" smtClean="0"/>
              <a:t>Grpc_http1_reverse_bridge</a:t>
            </a:r>
          </a:p>
          <a:p>
            <a:r>
              <a:rPr lang="en-US" altLang="zh-CN" dirty="0" err="1" smtClean="0"/>
              <a:t>Grpc_json_transcoder</a:t>
            </a:r>
            <a:endParaRPr lang="en-US" altLang="zh-CN" dirty="0" smtClean="0"/>
          </a:p>
          <a:p>
            <a:r>
              <a:rPr lang="en-US" altLang="zh-CN" dirty="0" err="1" smtClean="0"/>
              <a:t>Grpc_stats</a:t>
            </a:r>
            <a:endParaRPr lang="en-US" altLang="zh-CN" dirty="0" smtClean="0"/>
          </a:p>
          <a:p>
            <a:r>
              <a:rPr lang="en-US" altLang="zh-CN" dirty="0" err="1" smtClean="0"/>
              <a:t>Grpc_web</a:t>
            </a:r>
            <a:endParaRPr lang="en-US" altLang="zh-CN" dirty="0" smtClean="0"/>
          </a:p>
          <a:p>
            <a:r>
              <a:rPr lang="en-US" altLang="zh-CN" dirty="0" err="1" smtClean="0"/>
              <a:t>Header_to_metadata</a:t>
            </a:r>
            <a:endParaRPr lang="en-US" altLang="zh-CN" dirty="0" smtClean="0"/>
          </a:p>
          <a:p>
            <a:r>
              <a:rPr lang="en-US" altLang="zh-CN" dirty="0" err="1" smtClean="0"/>
              <a:t>Set_metadata</a:t>
            </a:r>
            <a:endParaRPr lang="en-US" altLang="zh-CN" dirty="0" smtClean="0"/>
          </a:p>
          <a:p>
            <a:r>
              <a:rPr lang="en-US" altLang="zh-CN" dirty="0" err="1" smtClean="0"/>
              <a:t>Health_check</a:t>
            </a:r>
            <a:endParaRPr lang="en-US" altLang="zh-CN" dirty="0" smtClean="0"/>
          </a:p>
          <a:p>
            <a:r>
              <a:rPr lang="en-US" altLang="zh-CN" dirty="0" err="1" smtClean="0"/>
              <a:t>Ip_tagging</a:t>
            </a:r>
            <a:endParaRPr lang="en-US" altLang="zh-CN" dirty="0" smtClean="0"/>
          </a:p>
          <a:p>
            <a:r>
              <a:rPr lang="en-US" altLang="zh-CN" dirty="0" err="1" smtClean="0"/>
              <a:t>Jwt_authn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185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Kill_request</a:t>
            </a:r>
            <a:endParaRPr lang="en-US" altLang="zh-CN" dirty="0" smtClean="0"/>
          </a:p>
          <a:p>
            <a:r>
              <a:rPr lang="en-US" altLang="zh-CN" dirty="0" err="1" smtClean="0"/>
              <a:t>Local_ratelimit</a:t>
            </a:r>
            <a:endParaRPr lang="en-US" altLang="zh-CN" dirty="0" smtClean="0"/>
          </a:p>
          <a:p>
            <a:r>
              <a:rPr lang="en-US" altLang="zh-CN" dirty="0" err="1" smtClean="0"/>
              <a:t>Ratelimit</a:t>
            </a:r>
            <a:endParaRPr lang="en-US" altLang="zh-CN" dirty="0" smtClean="0"/>
          </a:p>
          <a:p>
            <a:r>
              <a:rPr lang="en-US" altLang="zh-CN" dirty="0" err="1" smtClean="0"/>
              <a:t>Lua</a:t>
            </a:r>
            <a:endParaRPr lang="en-US" altLang="zh-CN" dirty="0" smtClean="0"/>
          </a:p>
          <a:p>
            <a:r>
              <a:rPr lang="en-US" altLang="zh-CN" dirty="0" smtClean="0"/>
              <a:t>Oauth2</a:t>
            </a:r>
          </a:p>
          <a:p>
            <a:r>
              <a:rPr lang="en-US" altLang="zh-CN" dirty="0" err="1" smtClean="0"/>
              <a:t>On_demand</a:t>
            </a:r>
            <a:endParaRPr lang="en-US" altLang="zh-CN" dirty="0" smtClean="0"/>
          </a:p>
          <a:p>
            <a:r>
              <a:rPr lang="en-US" altLang="zh-CN" dirty="0" err="1" smtClean="0"/>
              <a:t>Original_src</a:t>
            </a:r>
            <a:endParaRPr lang="en-US" altLang="zh-CN" dirty="0" smtClean="0"/>
          </a:p>
          <a:p>
            <a:r>
              <a:rPr lang="en-US" altLang="zh-CN" dirty="0" smtClean="0"/>
              <a:t>Router</a:t>
            </a:r>
          </a:p>
          <a:p>
            <a:r>
              <a:rPr lang="en-US" altLang="zh-CN" dirty="0" err="1" smtClean="0"/>
              <a:t>Stateful_session</a:t>
            </a:r>
            <a:endParaRPr lang="en-US" altLang="zh-CN" dirty="0" smtClean="0"/>
          </a:p>
          <a:p>
            <a:r>
              <a:rPr lang="en-US" altLang="zh-CN" dirty="0" smtClean="0"/>
              <a:t>tap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30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课程特色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讲课特点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难点内容</a:t>
            </a:r>
            <a:endParaRPr lang="en-US" altLang="zh-CN" dirty="0" smtClean="0"/>
          </a:p>
          <a:p>
            <a:r>
              <a:rPr lang="en-US" altLang="zh-CN" dirty="0" smtClean="0"/>
              <a:t>Envoy</a:t>
            </a:r>
          </a:p>
          <a:p>
            <a:r>
              <a:rPr lang="zh-CN" altLang="en-US" dirty="0" smtClean="0"/>
              <a:t>额外内容</a:t>
            </a:r>
            <a:endParaRPr lang="en-US" altLang="zh-CN" dirty="0" smtClean="0"/>
          </a:p>
          <a:p>
            <a:r>
              <a:rPr lang="en-US" altLang="zh-CN" dirty="0" smtClean="0"/>
              <a:t>80</a:t>
            </a:r>
            <a:r>
              <a:rPr lang="en-US" altLang="zh-CN" dirty="0"/>
              <a:t>/</a:t>
            </a:r>
            <a:r>
              <a:rPr lang="en-US" altLang="zh-CN" dirty="0" smtClean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295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Wasm</a:t>
            </a:r>
            <a:endParaRPr lang="en-US" altLang="zh-CN" dirty="0" smtClean="0"/>
          </a:p>
          <a:p>
            <a:r>
              <a:rPr lang="en-US" altLang="zh-CN" dirty="0" smtClean="0"/>
              <a:t>Language</a:t>
            </a:r>
          </a:p>
          <a:p>
            <a:r>
              <a:rPr lang="en-US" altLang="zh-CN" dirty="0" err="1" smtClean="0"/>
              <a:t>Sxg</a:t>
            </a:r>
            <a:endParaRPr lang="en-US" altLang="zh-CN" dirty="0" smtClean="0"/>
          </a:p>
          <a:p>
            <a:r>
              <a:rPr lang="en-US" altLang="zh-CN" dirty="0" smtClean="0"/>
              <a:t>Squash</a:t>
            </a:r>
          </a:p>
          <a:p>
            <a:r>
              <a:rPr lang="en-US" altLang="zh-CN" dirty="0" err="1" smtClean="0"/>
              <a:t>Alternate_protocols_cache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746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filters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084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Envoy</a:t>
            </a:r>
            <a:r>
              <a:rPr lang="zh-CN" altLang="en-US" dirty="0" smtClean="0"/>
              <a:t>配置示例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095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Envoy</a:t>
            </a:r>
            <a:r>
              <a:rPr lang="zh-CN" altLang="en-US" dirty="0" smtClean="0"/>
              <a:t>顶层配置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</a:p>
          <a:p>
            <a:r>
              <a:rPr lang="en-US" altLang="zh-CN" dirty="0" smtClean="0"/>
              <a:t>Listener</a:t>
            </a:r>
          </a:p>
          <a:p>
            <a:r>
              <a:rPr lang="en-US" altLang="zh-CN" dirty="0" smtClean="0"/>
              <a:t>Cluster</a:t>
            </a:r>
          </a:p>
          <a:p>
            <a:r>
              <a:rPr lang="en-US" altLang="zh-CN" dirty="0" err="1" smtClean="0"/>
              <a:t>routeConfiguration</a:t>
            </a:r>
            <a:endParaRPr lang="en-US" altLang="zh-CN" dirty="0" smtClean="0"/>
          </a:p>
          <a:p>
            <a:r>
              <a:rPr lang="zh-CN" altLang="en-US" dirty="0" smtClean="0"/>
              <a:t>一个完整的配置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370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568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133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194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Route </a:t>
            </a:r>
            <a:r>
              <a:rPr lang="en-US" altLang="zh-CN" dirty="0" err="1" smtClean="0"/>
              <a:t>confiuration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31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阅读完整</a:t>
            </a:r>
            <a:r>
              <a:rPr lang="en-US" altLang="zh-CN" dirty="0" smtClean="0"/>
              <a:t>envoy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861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gateway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gateway  </a:t>
            </a:r>
            <a:r>
              <a:rPr lang="zh-CN" altLang="en-US" dirty="0" smtClean="0"/>
              <a:t>网关</a:t>
            </a:r>
            <a:endParaRPr lang="en-US" altLang="zh-CN" dirty="0" smtClean="0"/>
          </a:p>
          <a:p>
            <a:r>
              <a:rPr lang="en-US" altLang="zh-CN" dirty="0" smtClean="0"/>
              <a:t>Ingress gateway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-ingress-controller </a:t>
            </a:r>
            <a:r>
              <a:rPr lang="en-US" altLang="zh-CN" dirty="0" err="1" smtClean="0"/>
              <a:t>traefik</a:t>
            </a:r>
            <a:endParaRPr lang="en-US" altLang="zh-CN" dirty="0" smtClean="0"/>
          </a:p>
          <a:p>
            <a:r>
              <a:rPr lang="en-US" altLang="zh-CN" dirty="0" smtClean="0"/>
              <a:t>Ingress gateway</a:t>
            </a:r>
          </a:p>
          <a:p>
            <a:r>
              <a:rPr lang="en-US" altLang="zh-CN" dirty="0" smtClean="0"/>
              <a:t>Egress gateway</a:t>
            </a:r>
          </a:p>
          <a:p>
            <a:r>
              <a:rPr lang="en-US" altLang="zh-CN" dirty="0" smtClean="0"/>
              <a:t>East-west gateway</a:t>
            </a:r>
          </a:p>
          <a:p>
            <a:endParaRPr lang="en-US" altLang="zh-CN" dirty="0"/>
          </a:p>
          <a:p>
            <a:r>
              <a:rPr lang="en-US" altLang="zh-CN" dirty="0" smtClean="0"/>
              <a:t>Gateway </a:t>
            </a:r>
            <a:r>
              <a:rPr lang="en-US" altLang="zh-CN" dirty="0" err="1" smtClean="0"/>
              <a:t>crd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02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案例，</a:t>
            </a:r>
            <a:r>
              <a:rPr lang="en-US" altLang="zh-CN" dirty="0" smtClean="0"/>
              <a:t>1000istio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20envoy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800envoyfilter</a:t>
            </a:r>
          </a:p>
          <a:p>
            <a:r>
              <a:rPr lang="en-US" altLang="zh-CN" dirty="0" err="1" smtClean="0"/>
              <a:t>Crd</a:t>
            </a:r>
            <a:r>
              <a:rPr lang="en-US" altLang="zh-CN" dirty="0" smtClean="0"/>
              <a:t>  98%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en-US" altLang="zh-CN" dirty="0" err="1" smtClean="0"/>
              <a:t>Istio</a:t>
            </a:r>
            <a:r>
              <a:rPr lang="en-US" altLang="zh-CN" dirty="0" smtClean="0"/>
              <a:t> envoy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err="1" smtClean="0"/>
              <a:t>Envoyfilter</a:t>
            </a:r>
            <a:endParaRPr lang="en-US" altLang="zh-CN" dirty="0" smtClean="0"/>
          </a:p>
          <a:p>
            <a:r>
              <a:rPr lang="zh-CN" altLang="en-US" dirty="0" smtClean="0"/>
              <a:t>额外的内容，</a:t>
            </a:r>
            <a:r>
              <a:rPr lang="en-US" altLang="zh-CN" dirty="0" smtClean="0"/>
              <a:t>gateway-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wasm</a:t>
            </a:r>
            <a:r>
              <a:rPr lang="zh-CN" altLang="en-US" dirty="0" smtClean="0"/>
              <a:t>，升降级，发布，灰度发布，蓝绿发布，</a:t>
            </a:r>
            <a:r>
              <a:rPr lang="en-US" altLang="zh-CN" dirty="0" smtClean="0"/>
              <a:t>flagger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argo</a:t>
            </a:r>
            <a:r>
              <a:rPr lang="en-US" altLang="zh-CN" dirty="0" smtClean="0"/>
              <a:t>-rollout</a:t>
            </a:r>
            <a:r>
              <a:rPr lang="zh-CN" altLang="en-US" dirty="0" smtClean="0"/>
              <a:t>，多集群，</a:t>
            </a:r>
            <a:r>
              <a:rPr lang="en-US" altLang="zh-CN" dirty="0" err="1" smtClean="0"/>
              <a:t>istioctl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slime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851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180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Port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Name</a:t>
            </a:r>
          </a:p>
          <a:p>
            <a:r>
              <a:rPr lang="en-US" altLang="zh-CN" dirty="0" smtClean="0"/>
              <a:t>Protocol</a:t>
            </a:r>
          </a:p>
          <a:p>
            <a:r>
              <a:rPr lang="en-US" altLang="zh-CN" dirty="0" smtClean="0"/>
              <a:t>Number</a:t>
            </a:r>
          </a:p>
          <a:p>
            <a:pPr marL="0" indent="0">
              <a:buNone/>
            </a:pPr>
            <a:r>
              <a:rPr lang="en-US" altLang="zh-CN" dirty="0" err="1" smtClean="0"/>
              <a:t>Grpc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Grpc</a:t>
            </a:r>
            <a:r>
              <a:rPr lang="en-US" altLang="zh-CN" dirty="0" smtClean="0"/>
              <a:t>-web</a:t>
            </a:r>
          </a:p>
          <a:p>
            <a:pPr marL="0" indent="0">
              <a:buNone/>
            </a:pPr>
            <a:r>
              <a:rPr lang="en-US" altLang="zh-CN" dirty="0" err="1" smtClean="0"/>
              <a:t>Tcp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Udp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http,http2,https,tls,mysql,mongo,redis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583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virtualservice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K8s service</a:t>
            </a:r>
          </a:p>
          <a:p>
            <a:pPr marL="0" indent="0">
              <a:buNone/>
            </a:pPr>
            <a:r>
              <a:rPr lang="zh-CN" altLang="en-US" dirty="0" smtClean="0"/>
              <a:t>路由，</a:t>
            </a:r>
            <a:r>
              <a:rPr lang="en-US" altLang="zh-CN" dirty="0" err="1" smtClean="0"/>
              <a:t>cors</a:t>
            </a:r>
            <a:r>
              <a:rPr lang="zh-CN" altLang="en-US" dirty="0" smtClean="0"/>
              <a:t>，故障注入，重试，重写，重定向，镜像，添加请求响应头，按百分比进行流量路由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tls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7934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dr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Svc cluster</a:t>
            </a:r>
          </a:p>
          <a:p>
            <a:r>
              <a:rPr lang="en-US" altLang="zh-CN" dirty="0" smtClean="0"/>
              <a:t>Subset  cluster</a:t>
            </a:r>
          </a:p>
          <a:p>
            <a:r>
              <a:rPr lang="zh-CN" altLang="en-US" dirty="0" smtClean="0"/>
              <a:t>负载均衡，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，一致性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，按地理位置负载均衡</a:t>
            </a:r>
            <a:endParaRPr lang="en-US" altLang="zh-CN" dirty="0" smtClean="0"/>
          </a:p>
          <a:p>
            <a:r>
              <a:rPr lang="zh-CN" altLang="en-US" dirty="0" smtClean="0"/>
              <a:t>断路器</a:t>
            </a:r>
            <a:endParaRPr lang="en-US" altLang="zh-CN" dirty="0" smtClean="0"/>
          </a:p>
          <a:p>
            <a:r>
              <a:rPr lang="zh-CN" altLang="en-US" dirty="0" smtClean="0"/>
              <a:t>连接池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http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042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en-US" altLang="zh-CN" dirty="0" err="1" smtClean="0"/>
              <a:t>serviceentry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4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authorizationPolicy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Custom deny allow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247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sidecar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Proxy sidecar</a:t>
            </a:r>
          </a:p>
          <a:p>
            <a:r>
              <a:rPr lang="en-US" altLang="zh-CN" dirty="0" err="1" smtClean="0"/>
              <a:t>Crd</a:t>
            </a:r>
            <a:endParaRPr lang="en-US" altLang="zh-CN" dirty="0" smtClean="0"/>
          </a:p>
          <a:p>
            <a:r>
              <a:rPr lang="en-US" altLang="zh-CN" dirty="0" smtClean="0"/>
              <a:t>Ingress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egress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outboundTrafficPolicy</a:t>
            </a:r>
            <a:endParaRPr lang="en-US" altLang="zh-CN" dirty="0" smtClean="0"/>
          </a:p>
          <a:p>
            <a:r>
              <a:rPr lang="zh-CN" altLang="en-US" dirty="0" smtClean="0"/>
              <a:t>缩小配置的大小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298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PeerAuthentication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Mtls</a:t>
            </a:r>
            <a:endParaRPr lang="en-US" altLang="zh-CN" dirty="0" smtClean="0"/>
          </a:p>
          <a:p>
            <a:r>
              <a:rPr lang="en-US" altLang="zh-CN" dirty="0" smtClean="0"/>
              <a:t>Disabled</a:t>
            </a:r>
          </a:p>
          <a:p>
            <a:r>
              <a:rPr lang="en-US" altLang="zh-CN" dirty="0" err="1" smtClean="0"/>
              <a:t>Pemissive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rawBuffer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09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RequestAuthentication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Jwt</a:t>
            </a:r>
            <a:endParaRPr lang="en-US" altLang="zh-CN" dirty="0" smtClean="0"/>
          </a:p>
          <a:p>
            <a:r>
              <a:rPr lang="en-US" altLang="zh-CN" dirty="0" err="1" smtClean="0"/>
              <a:t>Json</a:t>
            </a:r>
            <a:r>
              <a:rPr lang="en-US" altLang="zh-CN" dirty="0" smtClean="0"/>
              <a:t> web 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816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envoyFilter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</a:t>
            </a:r>
            <a:endParaRPr lang="en-US" altLang="zh-CN" dirty="0" smtClean="0"/>
          </a:p>
          <a:p>
            <a:r>
              <a:rPr lang="en-US" altLang="zh-CN" dirty="0" err="1" smtClean="0"/>
              <a:t>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Envoy</a:t>
            </a:r>
            <a:r>
              <a:rPr lang="zh-CN" altLang="en-US" dirty="0" smtClean="0"/>
              <a:t>原理，</a:t>
            </a:r>
            <a:r>
              <a:rPr lang="en-US" altLang="zh-CN" dirty="0" smtClean="0"/>
              <a:t>envoy</a:t>
            </a:r>
            <a:r>
              <a:rPr lang="zh-CN" altLang="en-US" dirty="0" smtClean="0"/>
              <a:t>案例，</a:t>
            </a:r>
            <a:r>
              <a:rPr lang="en-US" altLang="zh-CN" dirty="0" smtClean="0"/>
              <a:t>envoy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err="1" smtClean="0"/>
              <a:t>Istio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en-US" altLang="zh-CN" dirty="0" err="1" smtClean="0"/>
              <a:t>Istio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crd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 gateway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virtualservice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destinationrule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sidecar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requestauthentication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peerauthentication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workloadentry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workloadgroup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authorizationPolicy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envoyfilter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wasmplugin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telemetry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proxyconfig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serviceentry</a:t>
            </a:r>
            <a:endParaRPr lang="en-US" altLang="zh-CN" dirty="0" smtClean="0"/>
          </a:p>
          <a:p>
            <a:r>
              <a:rPr lang="en-US" altLang="zh-CN" dirty="0" err="1" smtClean="0"/>
              <a:t>Envoyfilter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secret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endpoint</a:t>
            </a:r>
          </a:p>
          <a:p>
            <a:r>
              <a:rPr lang="en-US" altLang="zh-CN" dirty="0" err="1" smtClean="0"/>
              <a:t>Istio</a:t>
            </a:r>
            <a:r>
              <a:rPr lang="zh-CN" altLang="en-US" dirty="0" smtClean="0"/>
              <a:t>流量管理，</a:t>
            </a:r>
            <a:r>
              <a:rPr lang="en-US" altLang="zh-CN" dirty="0" err="1" smtClean="0"/>
              <a:t>istio</a:t>
            </a:r>
            <a:r>
              <a:rPr lang="zh-CN" altLang="en-US" dirty="0" smtClean="0"/>
              <a:t>遥测，</a:t>
            </a:r>
            <a:r>
              <a:rPr lang="en-US" altLang="zh-CN" dirty="0" err="1" smtClean="0"/>
              <a:t>istio</a:t>
            </a:r>
            <a:r>
              <a:rPr lang="zh-CN" altLang="en-US" dirty="0" smtClean="0"/>
              <a:t>控制，安全</a:t>
            </a:r>
            <a:endParaRPr lang="en-US" altLang="zh-CN" dirty="0" smtClean="0"/>
          </a:p>
          <a:p>
            <a:r>
              <a:rPr lang="zh-CN" altLang="en-US" dirty="0" smtClean="0"/>
              <a:t>多集群，两集群，三集群，单控制面板，多控制面板</a:t>
            </a:r>
            <a:endParaRPr lang="en-US" altLang="zh-CN" dirty="0" smtClean="0"/>
          </a:p>
          <a:p>
            <a:r>
              <a:rPr lang="zh-CN" altLang="en-US" dirty="0" smtClean="0"/>
              <a:t>多集群链路跟踪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1329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WorkloadEntry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serviceEntry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5404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WorkloadGroup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workloadEntry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281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telemetry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日志，</a:t>
            </a:r>
            <a:r>
              <a:rPr lang="en-US" altLang="zh-CN" dirty="0" smtClean="0"/>
              <a:t>metrics</a:t>
            </a:r>
            <a:r>
              <a:rPr lang="zh-CN" altLang="en-US" dirty="0" smtClean="0"/>
              <a:t>，链路跟踪</a:t>
            </a:r>
            <a:endParaRPr lang="en-US" altLang="zh-CN" dirty="0" smtClean="0"/>
          </a:p>
          <a:p>
            <a:r>
              <a:rPr lang="en-US" altLang="zh-CN" dirty="0" err="1" smtClean="0"/>
              <a:t>Envoyfilter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563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wasmplugin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envoyFilter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wasm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envoy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466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wasm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Webassembly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前端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zh-CN" altLang="en-US" dirty="0" smtClean="0"/>
              <a:t>字节码技术</a:t>
            </a:r>
            <a:endParaRPr lang="en-US" altLang="zh-CN" dirty="0" smtClean="0"/>
          </a:p>
          <a:p>
            <a:r>
              <a:rPr lang="en-US" altLang="zh-CN" dirty="0" err="1" smtClean="0"/>
              <a:t>Wasm</a:t>
            </a:r>
            <a:r>
              <a:rPr lang="zh-CN" altLang="en-US" dirty="0" smtClean="0"/>
              <a:t>虚拟机</a:t>
            </a:r>
            <a:endParaRPr lang="en-US" altLang="zh-CN" dirty="0" smtClean="0"/>
          </a:p>
          <a:p>
            <a:r>
              <a:rPr lang="en-US" altLang="zh-CN" dirty="0" err="1" smtClean="0"/>
              <a:t>Istio</a:t>
            </a:r>
            <a:r>
              <a:rPr lang="en-US" altLang="zh-CN" dirty="0" smtClean="0"/>
              <a:t>  envoy v8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19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Slime</a:t>
            </a:r>
          </a:p>
          <a:p>
            <a:r>
              <a:rPr lang="en-US" altLang="zh-CN" dirty="0" err="1" smtClean="0"/>
              <a:t>Istio</a:t>
            </a:r>
            <a:r>
              <a:rPr lang="zh-CN" altLang="en-US" dirty="0" smtClean="0"/>
              <a:t>升降级</a:t>
            </a:r>
            <a:endParaRPr lang="en-US" altLang="zh-CN" dirty="0" smtClean="0"/>
          </a:p>
          <a:p>
            <a:r>
              <a:rPr lang="en-US" altLang="zh-CN" dirty="0" err="1" smtClean="0"/>
              <a:t>Istioctl</a:t>
            </a:r>
            <a:endParaRPr lang="en-US" altLang="zh-CN" dirty="0" smtClean="0"/>
          </a:p>
          <a:p>
            <a:r>
              <a:rPr lang="en-US" altLang="zh-CN" dirty="0" smtClean="0"/>
              <a:t>Gateway-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zh-CN" altLang="en-US" dirty="0" smtClean="0"/>
              <a:t>发布，灰度发布，蓝绿发布，</a:t>
            </a:r>
            <a:r>
              <a:rPr lang="en-US" altLang="zh-CN" dirty="0" err="1" smtClean="0"/>
              <a:t>argo</a:t>
            </a:r>
            <a:r>
              <a:rPr lang="en-US" altLang="zh-CN" dirty="0" smtClean="0"/>
              <a:t>-rollout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flagger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r>
              <a:rPr lang="zh-CN" altLang="en-US" dirty="0" smtClean="0"/>
              <a:t>综合的案例</a:t>
            </a:r>
            <a:endParaRPr lang="en-US" altLang="zh-CN" dirty="0" smtClean="0"/>
          </a:p>
          <a:p>
            <a:r>
              <a:rPr lang="en-US" altLang="zh-CN" dirty="0" err="1" smtClean="0"/>
              <a:t>Istio</a:t>
            </a:r>
            <a:r>
              <a:rPr lang="en-US" altLang="zh-CN" dirty="0" smtClean="0"/>
              <a:t>-operator</a:t>
            </a:r>
          </a:p>
          <a:p>
            <a:r>
              <a:rPr lang="en-US" altLang="zh-CN" dirty="0" err="1" smtClean="0"/>
              <a:t>Wasm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wasme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00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什么是服务网格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微服务</a:t>
            </a:r>
            <a:endParaRPr lang="en-US" altLang="zh-CN" dirty="0" smtClean="0"/>
          </a:p>
          <a:p>
            <a:r>
              <a:rPr lang="zh-CN" altLang="en-US" dirty="0" smtClean="0"/>
              <a:t>架构风格，职责单一，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通信。</a:t>
            </a:r>
            <a:endParaRPr lang="en-US" altLang="zh-CN" dirty="0" smtClean="0"/>
          </a:p>
          <a:p>
            <a:r>
              <a:rPr lang="zh-CN" altLang="en-US" dirty="0" smtClean="0"/>
              <a:t>微服务时代的</a:t>
            </a:r>
            <a:r>
              <a:rPr lang="en-US" altLang="zh-CN" dirty="0" err="1" smtClean="0"/>
              <a:t>tcp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个时代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99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服务网格名字定义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服务网格是一个基础设施层，用于处理服务间通信。云原生应用有着复杂的服务拓扑，服务网格保证请求在这些拓扑中可靠地穿梭。在实际应用当中，服务网格通常是由一系列轻量级的网络代理组成的，它们与应用程序部署在一起，但对应用程序</a:t>
            </a:r>
            <a:r>
              <a:rPr lang="zh-CN" altLang="en-US" dirty="0" smtClean="0"/>
              <a:t>透明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基础设置层，通信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代理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透明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91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服务网格有点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屏蔽了分布式系统的复杂性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语言无关</a:t>
            </a:r>
            <a:endParaRPr lang="en-US" altLang="zh-CN" dirty="0" smtClean="0"/>
          </a:p>
          <a:p>
            <a:r>
              <a:rPr lang="zh-CN" altLang="en-US" dirty="0" smtClean="0"/>
              <a:t>升级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58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1098</Words>
  <Application>Microsoft Office PowerPoint</Application>
  <PresentationFormat>宽屏</PresentationFormat>
  <Paragraphs>294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9" baseType="lpstr">
      <vt:lpstr>宋体</vt:lpstr>
      <vt:lpstr>Arial</vt:lpstr>
      <vt:lpstr>Calibri</vt:lpstr>
      <vt:lpstr>Calibri Light</vt:lpstr>
      <vt:lpstr>Office 主题</vt:lpstr>
      <vt:lpstr>istio入门到精通</vt:lpstr>
      <vt:lpstr>                             自我介绍</vt:lpstr>
      <vt:lpstr>   课程特色</vt:lpstr>
      <vt:lpstr>课程特色</vt:lpstr>
      <vt:lpstr>课程内容</vt:lpstr>
      <vt:lpstr>PowerPoint 演示文稿</vt:lpstr>
      <vt:lpstr>什么是服务网格</vt:lpstr>
      <vt:lpstr>服务网格名字定义</vt:lpstr>
      <vt:lpstr>服务网格有点</vt:lpstr>
      <vt:lpstr>服务网格缺点</vt:lpstr>
      <vt:lpstr>什么是istio</vt:lpstr>
      <vt:lpstr>Istio架构</vt:lpstr>
      <vt:lpstr>安装istio</vt:lpstr>
      <vt:lpstr>bookinfo</vt:lpstr>
      <vt:lpstr>crd</vt:lpstr>
      <vt:lpstr>PowerPoint 演示文稿</vt:lpstr>
      <vt:lpstr>Envoy架构</vt:lpstr>
      <vt:lpstr>Envoy核心功能</vt:lpstr>
      <vt:lpstr>PowerPoint 演示文稿</vt:lpstr>
      <vt:lpstr>线程模型</vt:lpstr>
      <vt:lpstr>Envoy基本概念</vt:lpstr>
      <vt:lpstr>xds</vt:lpstr>
      <vt:lpstr>Listener filters</vt:lpstr>
      <vt:lpstr>Network filters 21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 filters</vt:lpstr>
      <vt:lpstr>Envoy配置示例</vt:lpstr>
      <vt:lpstr>Envoy顶层配置</vt:lpstr>
      <vt:lpstr>bootstrap</vt:lpstr>
      <vt:lpstr>listener</vt:lpstr>
      <vt:lpstr>cluster</vt:lpstr>
      <vt:lpstr>Route confiuration</vt:lpstr>
      <vt:lpstr>阅读完整envoy配置</vt:lpstr>
      <vt:lpstr>gateway</vt:lpstr>
      <vt:lpstr>host</vt:lpstr>
      <vt:lpstr>Port配置</vt:lpstr>
      <vt:lpstr>什么是virtualservice</vt:lpstr>
      <vt:lpstr>什么是dr</vt:lpstr>
      <vt:lpstr>什么serviceentry</vt:lpstr>
      <vt:lpstr>什么是authorizationPolicy</vt:lpstr>
      <vt:lpstr>什么是sidecar</vt:lpstr>
      <vt:lpstr>什么是PeerAuthentication</vt:lpstr>
      <vt:lpstr>什么是RequestAuthentication</vt:lpstr>
      <vt:lpstr>什么是envoyFilter</vt:lpstr>
      <vt:lpstr>什么是WorkloadEntry</vt:lpstr>
      <vt:lpstr>什么是WorkloadGroup</vt:lpstr>
      <vt:lpstr>什么是telemetry</vt:lpstr>
      <vt:lpstr>什么是wasmplugin</vt:lpstr>
      <vt:lpstr>什么是wasm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195446040@qq.com</dc:creator>
  <cp:lastModifiedBy>195446040@qq.com</cp:lastModifiedBy>
  <cp:revision>81</cp:revision>
  <dcterms:created xsi:type="dcterms:W3CDTF">2022-04-13T00:59:34Z</dcterms:created>
  <dcterms:modified xsi:type="dcterms:W3CDTF">2022-05-22T02:44:26Z</dcterms:modified>
</cp:coreProperties>
</file>