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7" r:id="rId5"/>
    <p:sldId id="264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2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8186" autoAdjust="0"/>
  </p:normalViewPr>
  <p:slideViewPr>
    <p:cSldViewPr>
      <p:cViewPr>
        <p:scale>
          <a:sx n="100" d="100"/>
          <a:sy n="100" d="100"/>
        </p:scale>
        <p:origin x="-19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7A87D-00DD-461C-B9C0-89FD3D21CE26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C1C59-940E-4882-A780-716189A310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4BDC9-6B8F-4BE1-B754-4A26A9554A24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8B64-57E7-4B70-99F4-D5BD4F105B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每一个点都很大，拆分下来至少每个一个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8B64-57E7-4B70-99F4-D5BD4F105B1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每一个点都很大，拆分下来至少每个一个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8B64-57E7-4B70-99F4-D5BD4F105B1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每一个点都很大，拆分下来至少每个一个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8B64-57E7-4B70-99F4-D5BD4F105B1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每一个点都很大，拆分下来至少每个一个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8B64-57E7-4B70-99F4-D5BD4F105B1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每一个点都很大，拆分下来至少每个一个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8B64-57E7-4B70-99F4-D5BD4F105B1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每一个点都很大，拆分下来至少每个一个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8B64-57E7-4B70-99F4-D5BD4F105B1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每一个点都很大，拆分下来至少每个一个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8B64-57E7-4B70-99F4-D5BD4F105B1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每一个点都很大，拆分下来至少每个一个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8B64-57E7-4B70-99F4-D5BD4F105B1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每一个点都很大，拆分下来至少每个一个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8B64-57E7-4B70-99F4-D5BD4F105B1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3308-84A6-41EA-8A56-969A1ED335EC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4A6F-DB50-4A53-9BE5-7F55D689E3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3308-84A6-41EA-8A56-969A1ED335EC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4A6F-DB50-4A53-9BE5-7F55D689E3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3308-84A6-41EA-8A56-969A1ED335EC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4A6F-DB50-4A53-9BE5-7F55D689E3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3308-84A6-41EA-8A56-969A1ED335EC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4A6F-DB50-4A53-9BE5-7F55D689E3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3308-84A6-41EA-8A56-969A1ED335EC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4A6F-DB50-4A53-9BE5-7F55D689E3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3308-84A6-41EA-8A56-969A1ED335EC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4A6F-DB50-4A53-9BE5-7F55D689E3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3308-84A6-41EA-8A56-969A1ED335EC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4A6F-DB50-4A53-9BE5-7F55D689E3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3308-84A6-41EA-8A56-969A1ED335EC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4A6F-DB50-4A53-9BE5-7F55D689E3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3308-84A6-41EA-8A56-969A1ED335EC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4A6F-DB50-4A53-9BE5-7F55D689E3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3308-84A6-41EA-8A56-969A1ED335EC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4A6F-DB50-4A53-9BE5-7F55D689E3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3308-84A6-41EA-8A56-969A1ED335EC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4A6F-DB50-4A53-9BE5-7F55D689E3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464-1B80-436A-AD29-170016E93EE5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E0D5-11AD-4433-9C1B-4BDD4B1158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464-1B80-436A-AD29-170016E93EE5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E0D5-11AD-4433-9C1B-4BDD4B1158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464-1B80-436A-AD29-170016E93EE5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E0D5-11AD-4433-9C1B-4BDD4B1158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464-1B80-436A-AD29-170016E93EE5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E0D5-11AD-4433-9C1B-4BDD4B1158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464-1B80-436A-AD29-170016E93EE5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E0D5-11AD-4433-9C1B-4BDD4B1158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464-1B80-436A-AD29-170016E93EE5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E0D5-11AD-4433-9C1B-4BDD4B1158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464-1B80-436A-AD29-170016E93EE5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E0D5-11AD-4433-9C1B-4BDD4B1158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464-1B80-436A-AD29-170016E93EE5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E0D5-11AD-4433-9C1B-4BDD4B1158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464-1B80-436A-AD29-170016E93EE5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E0D5-11AD-4433-9C1B-4BDD4B1158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464-1B80-436A-AD29-170016E93EE5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E0D5-11AD-4433-9C1B-4BDD4B1158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464-1B80-436A-AD29-170016E93EE5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E0D5-11AD-4433-9C1B-4BDD4B1158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E3308-84A6-41EA-8A56-969A1ED335EC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A4A6F-DB50-4A53-9BE5-7F55D689E3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AD464-1B80-436A-AD29-170016E93EE5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0E0D5-11AD-4433-9C1B-4BDD4B1158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www.tapd.cn/20016011/markdown_wikis/view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svn/ceshi/flow/&#36328;&#32844;&#33021;&#39033;&#30446;&#21327;&#20316;&#24037;&#20316;&#27969;20160406%20-%20&#21103;&#26412;.vsd/&#32472;&#22270;/~&#25552;&#27979;&#27169;&#26495;/Sheet.1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4903" y="6357958"/>
            <a:ext cx="2009097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31000">
                <a:schemeClr val="tx2">
                  <a:lumMod val="60000"/>
                  <a:lumOff val="40000"/>
                  <a:alpha val="81000"/>
                </a:schemeClr>
              </a:gs>
              <a:gs pos="0">
                <a:schemeClr val="tx2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>
            <a:norm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 TESTING </a:t>
            </a:r>
            <a:b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CENTER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285852" y="2428868"/>
            <a:ext cx="6858048" cy="2714644"/>
          </a:xfrm>
        </p:spPr>
        <p:txBody>
          <a:bodyPr/>
          <a:lstStyle/>
          <a:p>
            <a:pPr>
              <a:buNone/>
            </a:pPr>
            <a:r>
              <a:rPr lang="zh-CN" altLang="en-US" sz="4000" b="1" dirty="0" smtClean="0">
                <a:solidFill>
                  <a:srgbClr val="0070C0"/>
                </a:solidFill>
              </a:rPr>
              <a:t>富途测试公开课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之</a:t>
            </a:r>
            <a:endParaRPr lang="en-US" altLang="zh-C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			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  </a:t>
            </a:r>
            <a:r>
              <a:rPr lang="zh-CN" altLang="en-US" dirty="0" smtClean="0">
                <a:solidFill>
                  <a:srgbClr val="0070C0"/>
                </a:solidFill>
              </a:rPr>
              <a:t>新人开发快速入门手册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95300" y="6096000"/>
            <a:ext cx="363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富途测试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二○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六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年十一月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4903" y="6357958"/>
            <a:ext cx="2009097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31000">
                <a:schemeClr val="tx2">
                  <a:lumMod val="60000"/>
                  <a:lumOff val="40000"/>
                  <a:alpha val="81000"/>
                </a:schemeClr>
              </a:gs>
              <a:gs pos="0">
                <a:schemeClr val="tx2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>
            <a:norm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 TESTING </a:t>
            </a:r>
            <a:b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CENTER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95300" y="6096000"/>
            <a:ext cx="363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富途测试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二○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六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年十一月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内容占位符 5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42916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</a:rPr>
              <a:t>自测内容</a:t>
            </a:r>
            <a:endParaRPr lang="en-US" altLang="zh-CN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  <a:defRPr/>
            </a:pPr>
            <a:endParaRPr lang="en-US" altLang="zh-CN" sz="3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1571612"/>
            <a:ext cx="7286676" cy="273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 flipH="1">
            <a:off x="571472" y="4643446"/>
            <a:ext cx="807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以上为测试所用的测试用例样式，开发同事自测时，请找测试同学提供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仅包含</a:t>
            </a:r>
            <a:r>
              <a:rPr lang="en-US" altLang="zh-CN" sz="2000" dirty="0" smtClean="0">
                <a:solidFill>
                  <a:srgbClr val="FF0000"/>
                </a:solidFill>
              </a:rPr>
              <a:t>level1</a:t>
            </a:r>
            <a:r>
              <a:rPr lang="zh-CN" altLang="en-US" sz="2000" dirty="0" smtClean="0">
                <a:solidFill>
                  <a:srgbClr val="FF0000"/>
                </a:solidFill>
              </a:rPr>
              <a:t>测试项自自测用例</a:t>
            </a:r>
            <a:r>
              <a:rPr lang="zh-CN" altLang="en-US" sz="2000" dirty="0" smtClean="0"/>
              <a:t>，只需要测</a:t>
            </a:r>
            <a:r>
              <a:rPr lang="en-US" altLang="zh-CN" sz="2000" dirty="0" smtClean="0"/>
              <a:t>level1</a:t>
            </a:r>
            <a:r>
              <a:rPr lang="zh-CN" altLang="en-US" sz="2000" dirty="0" smtClean="0"/>
              <a:t>项保证自测时基本通路</a:t>
            </a:r>
            <a:r>
              <a:rPr lang="en-US" altLang="zh-CN" sz="2000" dirty="0" smtClean="0"/>
              <a:t>OK</a:t>
            </a:r>
            <a:r>
              <a:rPr lang="zh-CN" altLang="en-US" sz="2000" dirty="0" smtClean="0"/>
              <a:t>即可。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4903" y="6357958"/>
            <a:ext cx="2009097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31000">
                <a:schemeClr val="tx2">
                  <a:lumMod val="60000"/>
                  <a:lumOff val="40000"/>
                  <a:alpha val="81000"/>
                </a:schemeClr>
              </a:gs>
              <a:gs pos="0">
                <a:schemeClr val="tx2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>
            <a:norm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 TESTING </a:t>
            </a:r>
            <a:b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CENTER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95300" y="6096000"/>
            <a:ext cx="363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富途测试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二○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六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年十一月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内容占位符 5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42916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其他</a:t>
            </a:r>
            <a:endParaRPr lang="en-US" altLang="zh-CN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  <a:defRPr/>
            </a:pPr>
            <a:endParaRPr lang="en-US" altLang="zh-CN" sz="3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571472" y="1357298"/>
            <a:ext cx="8072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如果开发组内机器不够用，借测试手机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找</a:t>
            </a:r>
            <a:r>
              <a:rPr lang="en-US" altLang="zh-CN" sz="2000" dirty="0" smtClean="0"/>
              <a:t>eva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iOS</a:t>
            </a:r>
            <a:r>
              <a:rPr lang="zh-CN" altLang="en-US" sz="2000" dirty="0" smtClean="0"/>
              <a:t>找</a:t>
            </a:r>
            <a:r>
              <a:rPr lang="en-US" altLang="zh-CN" sz="2000" dirty="0" smtClean="0"/>
              <a:t>fly</a:t>
            </a:r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关注测试</a:t>
            </a:r>
            <a:r>
              <a:rPr lang="en-US" altLang="zh-CN" sz="2000" dirty="0" smtClean="0"/>
              <a:t>WIKI</a:t>
            </a:r>
            <a:r>
              <a:rPr lang="zh-CN" altLang="en-US" sz="2000" dirty="0" smtClean="0"/>
              <a:t>省很多配置学习的时间，请查阅</a:t>
            </a:r>
            <a:r>
              <a:rPr lang="en-US" altLang="zh-CN" sz="2000" dirty="0" smtClean="0">
                <a:hlinkClick r:id="rId4"/>
              </a:rPr>
              <a:t>https://www.tapd.cn/20016011/markdown_wikis/view/#</a:t>
            </a:r>
            <a:r>
              <a:rPr lang="en-US" altLang="zh-CN" sz="2000" dirty="0" smtClean="0">
                <a:hlinkClick r:id="rId4"/>
              </a:rPr>
              <a:t>1120016011001000472</a:t>
            </a:r>
            <a:endParaRPr lang="en-US" altLang="zh-CN" sz="2000" dirty="0" smtClean="0"/>
          </a:p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乐享测试吧，有很多关于提高效率优化工作方法的读书心得可供参考</a:t>
            </a:r>
            <a:endParaRPr lang="en-US" altLang="zh-CN" sz="2000" dirty="0" smtClean="0"/>
          </a:p>
          <a:p>
            <a:r>
              <a:rPr lang="en-US" altLang="zh-CN" sz="2000" dirty="0" smtClean="0"/>
              <a:t>https://futu.lexiangla.com/teams/test/docs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71802" y="3286124"/>
            <a:ext cx="2568338" cy="331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29322" y="3214686"/>
            <a:ext cx="2671431" cy="3314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4903" y="6357958"/>
            <a:ext cx="2009097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31000">
                <a:schemeClr val="tx2">
                  <a:lumMod val="60000"/>
                  <a:lumOff val="40000"/>
                  <a:alpha val="81000"/>
                </a:schemeClr>
              </a:gs>
              <a:gs pos="0">
                <a:schemeClr val="tx2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>
            <a:norm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 TESTING </a:t>
            </a:r>
            <a:b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CENTER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00034" y="1142984"/>
            <a:ext cx="6257940" cy="571504"/>
          </a:xfrm>
        </p:spPr>
        <p:txBody>
          <a:bodyPr>
            <a:noAutofit/>
          </a:bodyPr>
          <a:lstStyle/>
          <a:p>
            <a:pPr lvl="0">
              <a:buNone/>
              <a:defRPr/>
            </a:pPr>
            <a:r>
              <a:rPr lang="en-US" altLang="zh-CN" sz="3600" dirty="0" smtClean="0"/>
              <a:t>Q&amp;A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95300" y="6096000"/>
            <a:ext cx="363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富途测试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二○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六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年十一月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2000232" y="2928934"/>
            <a:ext cx="4857816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200" dirty="0" smtClean="0"/>
              <a:t>有任何疑问及时联系</a:t>
            </a:r>
            <a:r>
              <a:rPr lang="en-US" altLang="zh-CN" sz="3200" dirty="0" smtClean="0"/>
              <a:t>allan.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3200" dirty="0" smtClean="0"/>
              <a:t>Thanks</a:t>
            </a:r>
            <a:r>
              <a:rPr lang="en-US" altLang="zh-CN" sz="3200" dirty="0" smtClean="0"/>
              <a:t>!</a:t>
            </a:r>
            <a:endParaRPr lang="en-US" altLang="zh-CN" sz="32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4903" y="6357958"/>
            <a:ext cx="2009097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31000">
                <a:schemeClr val="tx2">
                  <a:lumMod val="60000"/>
                  <a:lumOff val="40000"/>
                  <a:alpha val="81000"/>
                </a:schemeClr>
              </a:gs>
              <a:gs pos="0">
                <a:schemeClr val="tx2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>
            <a:norm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 TESTING </a:t>
            </a:r>
            <a:b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CENTER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00034" y="1285860"/>
            <a:ext cx="6257940" cy="50006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</a:rPr>
              <a:t>大纲列表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71472" y="6000768"/>
            <a:ext cx="363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富途测试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二○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六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年十一月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1285852" y="2143116"/>
            <a:ext cx="625794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3200" dirty="0" smtClean="0"/>
              <a:t>新开发关注内容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各项流程细分指南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4903" y="6357958"/>
            <a:ext cx="2009097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31000">
                <a:schemeClr val="tx2">
                  <a:lumMod val="60000"/>
                  <a:lumOff val="40000"/>
                  <a:alpha val="81000"/>
                </a:schemeClr>
              </a:gs>
              <a:gs pos="0">
                <a:schemeClr val="tx2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>
            <a:norm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 TESTING </a:t>
            </a:r>
            <a:b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CENTER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00034" y="1285860"/>
            <a:ext cx="6257940" cy="500066"/>
          </a:xfrm>
        </p:spPr>
        <p:txBody>
          <a:bodyPr>
            <a:noAutofit/>
          </a:bodyPr>
          <a:lstStyle/>
          <a:p>
            <a:pPr lvl="0">
              <a:buNone/>
              <a:defRPr/>
            </a:pP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</a:rPr>
              <a:t>开发工作关注流程</a:t>
            </a:r>
            <a:endParaRPr lang="en-US" altLang="zh-CN" sz="3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71472" y="6000768"/>
            <a:ext cx="363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富途测试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二○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六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年十一月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2357430"/>
            <a:ext cx="7715304" cy="2500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3200" dirty="0" smtClean="0"/>
              <a:t>跨部门协作流程</a:t>
            </a:r>
            <a:endParaRPr lang="en-US" altLang="zh-CN" sz="3200" dirty="0" smtClean="0"/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3200" dirty="0" smtClean="0"/>
              <a:t>接需求到转测流程</a:t>
            </a:r>
            <a:endParaRPr lang="en-US" altLang="zh-CN" sz="3200" dirty="0" smtClean="0"/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3200" dirty="0" smtClean="0"/>
              <a:t>提测注意事项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4903" y="6357958"/>
            <a:ext cx="2009097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31000">
                <a:schemeClr val="tx2">
                  <a:lumMod val="60000"/>
                  <a:lumOff val="40000"/>
                  <a:alpha val="81000"/>
                </a:schemeClr>
              </a:gs>
              <a:gs pos="0">
                <a:schemeClr val="tx2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>
            <a:norm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 TESTING </a:t>
            </a:r>
            <a:b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CENTER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28596" y="928670"/>
            <a:ext cx="6257940" cy="571504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</a:rPr>
              <a:t>跨部门协作流程</a:t>
            </a:r>
            <a:endParaRPr lang="en-US" altLang="zh-CN" sz="3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571612"/>
            <a:ext cx="8929718" cy="473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95300" y="6072206"/>
            <a:ext cx="363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富途测试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二○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六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年十一月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4903" y="6357958"/>
            <a:ext cx="2009097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31000">
                <a:schemeClr val="tx2">
                  <a:lumMod val="60000"/>
                  <a:lumOff val="40000"/>
                  <a:alpha val="81000"/>
                </a:schemeClr>
              </a:gs>
              <a:gs pos="0">
                <a:schemeClr val="tx2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>
            <a:norm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 TESTING </a:t>
            </a:r>
            <a:b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CENTER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28596" y="928670"/>
            <a:ext cx="6257940" cy="571504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</a:rPr>
              <a:t>跨部门协作</a:t>
            </a: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</a:rPr>
              <a:t>流程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—</a:t>
            </a: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</a:rPr>
              <a:t>简化图</a:t>
            </a:r>
            <a:endParaRPr lang="en-US" altLang="zh-CN" sz="3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95300" y="6096000"/>
            <a:ext cx="363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富途测试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二○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六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年十一月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550319"/>
            <a:ext cx="8786842" cy="523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4903" y="6357958"/>
            <a:ext cx="2009097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31000">
                <a:schemeClr val="tx2">
                  <a:lumMod val="60000"/>
                  <a:lumOff val="40000"/>
                  <a:alpha val="81000"/>
                </a:schemeClr>
              </a:gs>
              <a:gs pos="0">
                <a:schemeClr val="tx2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>
            <a:norm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 TESTING </a:t>
            </a:r>
            <a:b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CENTER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28596" y="928670"/>
            <a:ext cx="6257940" cy="571504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</a:rPr>
              <a:t>需求生命周期</a:t>
            </a:r>
            <a:endParaRPr lang="en-US" altLang="zh-CN" sz="3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图片 7" descr="需求流程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2" y="0"/>
            <a:ext cx="4710023" cy="6858000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95300" y="6096000"/>
            <a:ext cx="363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富途测试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二○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六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年十一月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4903" y="6357958"/>
            <a:ext cx="2009097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31000">
                <a:schemeClr val="tx2">
                  <a:lumMod val="60000"/>
                  <a:lumOff val="40000"/>
                  <a:alpha val="81000"/>
                </a:schemeClr>
              </a:gs>
              <a:gs pos="0">
                <a:schemeClr val="tx2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>
            <a:norm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 TESTING </a:t>
            </a:r>
            <a:b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CENTER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内容占位符 5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42916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</a:rPr>
              <a:t>提测模板</a:t>
            </a:r>
            <a:endParaRPr lang="en-US" altLang="zh-CN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  <a:defRPr/>
            </a:pPr>
            <a:endParaRPr lang="en-US" altLang="zh-CN" sz="3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642910" y="1571612"/>
          <a:ext cx="8204516" cy="4572032"/>
        </p:xfrm>
        <a:graphic>
          <a:graphicData uri="http://schemas.openxmlformats.org/presentationml/2006/ole">
            <p:oleObj spid="_x0000_s2051" name="Visio" r:id="rId5" imgW="9637263" imgH="5203440" progId="Visio.Drawing.11">
              <p:link updateAutomatic="1"/>
            </p:oleObj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95300" y="6096000"/>
            <a:ext cx="363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富途测试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二○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六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年十一月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4903" y="6357958"/>
            <a:ext cx="2009097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31000">
                <a:schemeClr val="tx2">
                  <a:lumMod val="60000"/>
                  <a:lumOff val="40000"/>
                  <a:alpha val="81000"/>
                </a:schemeClr>
              </a:gs>
              <a:gs pos="0">
                <a:schemeClr val="tx2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>
            <a:norm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 TESTING </a:t>
            </a:r>
            <a:b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CENTER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内容占位符 5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42916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</a:rPr>
              <a:t>提测模板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—SVR/Web</a:t>
            </a: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</a:rPr>
              <a:t>示例</a:t>
            </a:r>
            <a:endParaRPr lang="en-US" altLang="zh-CN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  <a:defRPr/>
            </a:pPr>
            <a:endParaRPr lang="en-US" altLang="zh-CN" sz="3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95300" y="6096000"/>
            <a:ext cx="363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富途测试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二○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六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年十一月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1500174"/>
            <a:ext cx="562927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29050" y="3286124"/>
            <a:ext cx="53149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4903" y="6357958"/>
            <a:ext cx="2009097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31000">
                <a:schemeClr val="tx2">
                  <a:lumMod val="60000"/>
                  <a:lumOff val="40000"/>
                  <a:alpha val="81000"/>
                </a:schemeClr>
              </a:gs>
              <a:gs pos="0">
                <a:schemeClr val="tx2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>
            <a:norm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 TESTING </a:t>
            </a:r>
            <a:b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CENTER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95300" y="6096000"/>
            <a:ext cx="363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富途测试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二○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六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年十一月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内容占位符 5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42916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</a:rPr>
              <a:t>提测模板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—</a:t>
            </a: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</a:rPr>
              <a:t>客户端示例</a:t>
            </a:r>
            <a:endParaRPr lang="en-US" altLang="zh-CN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  <a:defRPr/>
            </a:pPr>
            <a:endParaRPr lang="en-US" altLang="zh-CN" sz="3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1643050"/>
            <a:ext cx="610723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408</Words>
  <Application>Microsoft Office PowerPoint</Application>
  <PresentationFormat>全屏显示(4:3)</PresentationFormat>
  <Paragraphs>82</Paragraphs>
  <Slides>12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链接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Office 主题</vt:lpstr>
      <vt:lpstr>1_自定义设计方案</vt:lpstr>
      <vt:lpstr>自定义设计方案</vt:lpstr>
      <vt:lpstr>svn\ceshi\flow\跨职能项目协作工作流20160406 - 副本.vsd\绘图\~提测模板\Sheet.1</vt:lpstr>
      <vt:lpstr>FUTU TESTING  CENTER</vt:lpstr>
      <vt:lpstr>FUTU TESTING  CENTER</vt:lpstr>
      <vt:lpstr>FUTU TESTING  CENTER</vt:lpstr>
      <vt:lpstr>FUTU TESTING  CENTER</vt:lpstr>
      <vt:lpstr>FUTU TESTING  CENTER</vt:lpstr>
      <vt:lpstr>FUTU TESTING  CENTER</vt:lpstr>
      <vt:lpstr>FUTU TESTING  CENTER</vt:lpstr>
      <vt:lpstr>FUTU TESTING  CENTER</vt:lpstr>
      <vt:lpstr>FUTU TESTING  CENTER</vt:lpstr>
      <vt:lpstr>FUTU TESTING  CENTER</vt:lpstr>
      <vt:lpstr>FUTU TESTING  CENTER</vt:lpstr>
      <vt:lpstr>FUTU TESTING  CENTER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allan</dc:creator>
  <cp:lastModifiedBy>Windows7</cp:lastModifiedBy>
  <cp:revision>75</cp:revision>
  <dcterms:created xsi:type="dcterms:W3CDTF">2016-01-13T12:23:40Z</dcterms:created>
  <dcterms:modified xsi:type="dcterms:W3CDTF">2016-11-30T08:27:48Z</dcterms:modified>
</cp:coreProperties>
</file>