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47" autoAdjust="0"/>
  </p:normalViewPr>
  <p:slideViewPr>
    <p:cSldViewPr snapToGrid="0">
      <p:cViewPr varScale="1">
        <p:scale>
          <a:sx n="59" d="100"/>
          <a:sy n="59" d="100"/>
        </p:scale>
        <p:origin x="21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8532-892B-4E69-8CC4-3DC28AE0E7D5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606D-8436-4501-80B1-23D2F36BC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9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4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8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606D-8436-4501-80B1-23D2F36BC5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7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43C8-9781-42EC-8750-FA5EBB9C4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631F8-9CA8-4E42-BC59-49459A7FA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0E3EB-3294-4BE0-821D-8224A7E5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75619-3D15-4326-93C6-129F0520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3D86-9AA3-4822-B9C4-2A2D4F6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0FF4-BC8E-4DA0-B379-07029AAC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FD117-B356-40A2-AAAF-A8EC8B5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F79D2-2414-4FA3-B8CF-74EED461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283F0-8A7F-4C2F-B773-F79CF708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885D1-04DC-4840-9A9B-3E9E54DA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5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84A36-546E-4B9C-9DE6-BC1D91C7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62BD1-0057-4773-8672-82DE7340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B2C50-8C89-4120-B6DB-55F9EB4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52425-2D87-4EDD-B7F6-5BB8D957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ECD5B-9214-45E8-9859-E2AFE022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3F36E-8139-4856-88D6-535DD0BB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C7439-EBCB-4C81-AE95-29FE63E2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BADBF-A238-457B-9F79-714BE67E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B25AB-E93F-4182-A2F9-1D915F35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17FE6-3CEF-4464-94C3-5B9D1B29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9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BA467-0989-475B-9134-C96C5998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2DD23-5004-455D-ABBC-78CB4DA9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D74D7-959B-431E-9EBB-A167EC82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3B52-2290-4A09-8D4E-2DAFAEAF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2EE72-964D-4861-BD46-DC8E92CA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1A38-E634-4E4C-90A8-F78F739A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9E186-066D-4BC9-8FF6-08D5FCA9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C7B39-145F-420D-9BE1-CD77B089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FB62C-F029-4102-811B-D265F8F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CB419-20CE-43D7-95AD-DAED3AF0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A127A-F067-4CD7-B8D4-50048EEA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B22B-3249-443E-8048-5BBDCEA5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457CF-99FB-4E4C-AD6F-1BFC5725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A043A-62C2-438B-9348-DBE6D2DA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F20A4-98BF-48F3-9B14-C6DD71FEC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70F74-EE93-4D90-94B2-F66A52766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E3E28-2367-422E-98A8-176BE710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F39FC-DED7-4CBC-A459-3C7F0E0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2672AB-E548-4B59-BEF3-BF121CBB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24FCC-1EDF-4DB7-90BE-BAEDE57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EB47A-EAC2-4BE2-B64F-CC583E77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6B28A-FE86-44D2-903E-BBC3F3B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84E43-C7E5-40ED-A5EC-CADB96B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4F8896-0F2E-4D16-B1AD-555A7B12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4109C-BA26-461D-8C75-EF5E60D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ECF05-3F61-4997-9B9A-13AD912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DEDC-CFD3-4473-91C3-64F027F8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1DC6D-40FE-4F0E-A0D6-85F13A3C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58409-ADEE-4E4D-A75A-ECE73CBF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367EE-7C63-4B75-815C-BC84303C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83047-AFD3-4776-8A50-658FFCDD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DB380-F229-462F-BF39-394CE468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2398-A117-4B13-BBA2-4D8ADED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63838B-B2B8-42A3-95C4-27692681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7FB08-0A67-4288-BB0E-43723F9C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D961C-01F0-4BF3-AB23-6426630A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4079C-C01B-4F58-84C3-AD08F1A3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D271F-AA6D-466E-9BC4-A442FCB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D80C3-16B3-4364-8AA9-6A727F4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159BD-3E03-4A9D-B2C5-5FDD8633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01FBD-E50E-4667-89FC-535C2D53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F46B-9BBA-4370-8E4C-C084C5E90866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78F8C-E34E-4307-A9DD-DA2D2D10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BBA1-EC41-47B0-8605-66BC110A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13AB-6EDE-434B-A7B0-C352ACE85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FF85E2-DAE6-4A8B-9EB0-2E78B3B8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256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6D3BB9-27F7-4794-A858-B010AFBC1F51}"/>
              </a:ext>
            </a:extLst>
          </p:cNvPr>
          <p:cNvSpPr txBox="1"/>
          <p:nvPr/>
        </p:nvSpPr>
        <p:spPr>
          <a:xfrm>
            <a:off x="0" y="1923068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KDD CUP 2020</a:t>
            </a:r>
          </a:p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Track 1</a:t>
            </a:r>
            <a:r>
              <a:rPr lang="en-US" altLang="zh-CN" sz="6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 Winner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7" y="3951743"/>
            <a:ext cx="80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Polar Bear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14F5A4-3B58-42BD-B4B8-0985FC11B1CB}"/>
              </a:ext>
            </a:extLst>
          </p:cNvPr>
          <p:cNvSpPr txBox="1"/>
          <p:nvPr/>
        </p:nvSpPr>
        <p:spPr>
          <a:xfrm>
            <a:off x="829491" y="4532589"/>
            <a:ext cx="748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Yansheng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Dingyuan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Yuanfei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Maoxiaomin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Peng, Yi Xu,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Yongxin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57E681-3AEF-42A3-8E1A-77C3BF6B1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9" b="28723"/>
          <a:stretch/>
        </p:blipFill>
        <p:spPr bwMode="auto">
          <a:xfrm>
            <a:off x="1032509" y="5520563"/>
            <a:ext cx="438045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48A966-1D22-4E77-9C96-5CD8EFAC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7" y="5520563"/>
            <a:ext cx="2277291" cy="8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712B7B-8B9F-49D3-B120-A2CDBB7D8D5B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938DC67-D864-4861-9419-3263889D9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3" b="24728"/>
          <a:stretch/>
        </p:blipFill>
        <p:spPr>
          <a:xfrm>
            <a:off x="1107587" y="875213"/>
            <a:ext cx="6928826" cy="31978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8832BF-1D2E-4630-B82F-68127CB5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60" y="4073075"/>
            <a:ext cx="6673079" cy="26212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14799B-4539-4CA7-AB1C-4B4CC0E67CA0}"/>
              </a:ext>
            </a:extLst>
          </p:cNvPr>
          <p:cNvSpPr/>
          <p:nvPr/>
        </p:nvSpPr>
        <p:spPr>
          <a:xfrm>
            <a:off x="1133712" y="4911634"/>
            <a:ext cx="6800952" cy="36576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794050-164C-4798-9D3D-4E88D674F324}"/>
              </a:ext>
            </a:extLst>
          </p:cNvPr>
          <p:cNvSpPr txBox="1"/>
          <p:nvPr/>
        </p:nvSpPr>
        <p:spPr>
          <a:xfrm>
            <a:off x="537328" y="190444"/>
            <a:ext cx="806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ABAE6-4F10-4DEE-834A-57117E1A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44" y="4089513"/>
            <a:ext cx="1778827" cy="1820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A8D091-6769-4067-90A5-13A903D6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00" y="2384106"/>
            <a:ext cx="1572100" cy="19667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575E6C-2FDB-4FC2-828F-556A27214C2E}"/>
              </a:ext>
            </a:extLst>
          </p:cNvPr>
          <p:cNvSpPr txBox="1"/>
          <p:nvPr/>
        </p:nvSpPr>
        <p:spPr>
          <a:xfrm>
            <a:off x="1175101" y="1033946"/>
            <a:ext cx="184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</p:txBody>
      </p:sp>
      <p:pic>
        <p:nvPicPr>
          <p:cNvPr id="11" name="图片 10" descr="穿着黑色西装的男人&#10;&#10;描述已自动生成">
            <a:extLst>
              <a:ext uri="{FF2B5EF4-FFF2-40B4-BE49-F238E27FC236}">
                <a16:creationId xmlns:a16="http://schemas.microsoft.com/office/drawing/2014/main" id="{0E9C785A-3D3D-4CDD-8375-E578D9CE88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7810" r="27747" b="43428"/>
          <a:stretch/>
        </p:blipFill>
        <p:spPr>
          <a:xfrm>
            <a:off x="3750925" y="1395577"/>
            <a:ext cx="1463040" cy="18359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9CF2CE-3C86-4E2F-ADBA-8515EF1039FC}"/>
              </a:ext>
            </a:extLst>
          </p:cNvPr>
          <p:cNvSpPr txBox="1"/>
          <p:nvPr/>
        </p:nvSpPr>
        <p:spPr>
          <a:xfrm>
            <a:off x="6627043" y="1922441"/>
            <a:ext cx="178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Coach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6CEDAF-252D-4C24-8C1D-50EC1F356539}"/>
              </a:ext>
            </a:extLst>
          </p:cNvPr>
          <p:cNvSpPr txBox="1"/>
          <p:nvPr/>
        </p:nvSpPr>
        <p:spPr>
          <a:xfrm>
            <a:off x="998654" y="3187038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Yansheng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4B1CC-4E46-48D5-B313-286CB77F6EDB}"/>
              </a:ext>
            </a:extLst>
          </p:cNvPr>
          <p:cNvSpPr txBox="1"/>
          <p:nvPr/>
        </p:nvSpPr>
        <p:spPr>
          <a:xfrm>
            <a:off x="3382846" y="3187038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Dingyuan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BB4C4-AF9D-41B7-82EC-DE9F724B71E8}"/>
              </a:ext>
            </a:extLst>
          </p:cNvPr>
          <p:cNvSpPr txBox="1"/>
          <p:nvPr/>
        </p:nvSpPr>
        <p:spPr>
          <a:xfrm>
            <a:off x="-6676" y="5902463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Yuanfei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4Paradigm Inc.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300EF0-ADEA-4AF1-9571-8541F68B3C84}"/>
              </a:ext>
            </a:extLst>
          </p:cNvPr>
          <p:cNvSpPr txBox="1"/>
          <p:nvPr/>
        </p:nvSpPr>
        <p:spPr>
          <a:xfrm>
            <a:off x="2134224" y="5888755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Maoxiaomin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78870F-1187-4A8B-997A-5B7D70B5001F}"/>
              </a:ext>
            </a:extLst>
          </p:cNvPr>
          <p:cNvSpPr txBox="1"/>
          <p:nvPr/>
        </p:nvSpPr>
        <p:spPr>
          <a:xfrm>
            <a:off x="4273007" y="5873502"/>
            <a:ext cx="219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 Xu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3E3DF-B094-4FB8-A8C7-1F81741B2AB1}"/>
              </a:ext>
            </a:extLst>
          </p:cNvPr>
          <p:cNvSpPr txBox="1"/>
          <p:nvPr/>
        </p:nvSpPr>
        <p:spPr>
          <a:xfrm>
            <a:off x="6422251" y="4362684"/>
            <a:ext cx="2199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Yongxin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pic>
        <p:nvPicPr>
          <p:cNvPr id="22" name="图片 21" descr="图片包含 人, 游戏机, 站, 手机&#10;&#10;描述已自动生成">
            <a:extLst>
              <a:ext uri="{FF2B5EF4-FFF2-40B4-BE49-F238E27FC236}">
                <a16:creationId xmlns:a16="http://schemas.microsoft.com/office/drawing/2014/main" id="{65611B57-884C-4E6E-9017-00FF04791A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1" t="4547" r="37350" b="53125"/>
          <a:stretch/>
        </p:blipFill>
        <p:spPr>
          <a:xfrm>
            <a:off x="268792" y="3972598"/>
            <a:ext cx="1658092" cy="1929865"/>
          </a:xfrm>
          <a:prstGeom prst="rect">
            <a:avLst/>
          </a:prstGeom>
        </p:spPr>
      </p:pic>
      <p:pic>
        <p:nvPicPr>
          <p:cNvPr id="24" name="图片 23" descr="穿西装戴眼镜的男人&#10;&#10;描述已自动生成">
            <a:extLst>
              <a:ext uri="{FF2B5EF4-FFF2-40B4-BE49-F238E27FC236}">
                <a16:creationId xmlns:a16="http://schemas.microsoft.com/office/drawing/2014/main" id="{B145082F-F6CB-44E2-B49F-B91E888E88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17119"/>
          <a:stretch/>
        </p:blipFill>
        <p:spPr>
          <a:xfrm>
            <a:off x="1331955" y="1463581"/>
            <a:ext cx="1604537" cy="17097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E2B796-C43F-4941-A09B-ADB675BBC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53" y="3972598"/>
            <a:ext cx="1459823" cy="19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67</Words>
  <Application>Microsoft Office PowerPoint</Application>
  <PresentationFormat>全屏显示(4:3)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Arthur WANG</dc:creator>
  <cp:lastModifiedBy>Arthur WANG</cp:lastModifiedBy>
  <cp:revision>68</cp:revision>
  <dcterms:created xsi:type="dcterms:W3CDTF">2020-07-30T08:13:39Z</dcterms:created>
  <dcterms:modified xsi:type="dcterms:W3CDTF">2020-08-27T08:48:32Z</dcterms:modified>
</cp:coreProperties>
</file>