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51F33-7AFB-6D54-7F5B-43AF0E7B5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49199-3F67-AA60-9BC1-42A7FE3D2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6E912-95A0-18CF-B63D-526B27CB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2C2-005E-4DD8-8B91-BDA8B83E449C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C0D99-F337-F509-7E7E-2E19D3B8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879CF-93DC-0E3F-E3B0-9E0FB529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5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D0326-F3AE-F2A6-FC99-444E98D3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DC6B3C-D14F-3068-37E4-42F8093A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E3E99-59C3-E285-D6D1-6F036588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2C2-005E-4DD8-8B91-BDA8B83E449C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804AD-9F7B-A9B7-980A-2CF0D40D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E8064-3E01-D2E6-1253-C3C16AA5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4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EFF6F6-C4D6-7C8A-7833-9CCE40275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9DB130-DFE4-EDAE-4BF4-955DBE80D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EBD65-1201-BAC5-1E14-E10297E5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2C2-005E-4DD8-8B91-BDA8B83E449C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17551-48EF-DB21-9264-773B2AAB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E6341-0A35-C03F-85B6-1FE05996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19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9084A-BEDE-E7CB-1E52-538B2FB1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5AD3C-FA6F-45E4-FA39-89FD2D4A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C6E49-8D33-13DC-9B81-BA4DA2D3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2C2-005E-4DD8-8B91-BDA8B83E449C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A42AA-EDCF-A24B-9786-B03E3708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FA5FB-9901-0499-E110-6252DA9A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15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75916-C4F7-C186-942A-4C30AA37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299DFD-634E-D4A8-F533-038217234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8CC20-16BB-A6FC-FC3F-B1979CCD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2C2-005E-4DD8-8B91-BDA8B83E449C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D19C6-5025-E6FE-8BD0-C7053CFF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02938-ECB7-6076-3760-4B5CEAFF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0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32DC2-3E83-3A87-0A2D-414CAF51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EE133-B1A7-D164-6E48-3AC690DCE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8209D2-C485-E54B-1784-728DD7E8B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100F96-93B4-CF02-A4AD-6D30E800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2C2-005E-4DD8-8B91-BDA8B83E449C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37D3A-6243-4B32-78DF-97E176E3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28D85E-5B1B-A37A-CD84-55485B9D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5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5877D-4C6C-1CD7-CBD6-85B3C6E6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E7768E-33DD-F7E6-CD34-92951F5BC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9268E-B7C3-23E6-8BEA-5C82920C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424B58-C775-CC60-2891-9F9C76CAA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F13799-E3D9-C7BA-B2AB-BDDE060A8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05B44D-6BA5-B845-BF2D-990C9D1C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2C2-005E-4DD8-8B91-BDA8B83E449C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28E5EA-5308-01FD-AF76-305262F2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D765C3-0994-3377-AA35-BF67D924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18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23E58-5F7A-4DCA-6F2D-164F06FE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B2403-0D96-6CEF-09D3-4B5B961A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2C2-005E-4DD8-8B91-BDA8B83E449C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6D6BE8-1541-EC2B-0774-A5D3EBB0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157847-84C1-DDA4-25F6-784570F6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2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7E27B1-6970-BFFA-BF4C-EEE30CE1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2C2-005E-4DD8-8B91-BDA8B83E449C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C8ED0C-7B08-F4E4-12C9-7104EC02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68DD59-C7CC-A0C0-4264-FD3126B2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1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7B1D2-63BF-3BB5-9577-B2332C0C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3D0B2-E31A-013F-3C97-56C867371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960BF1-A069-4886-15DC-BD095988C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BCDD37-8009-D079-E500-A39E7F4C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2C2-005E-4DD8-8B91-BDA8B83E449C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AB4A40-7933-902A-6066-1F765DDA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688872-474D-9D3C-9A6F-B650C6F1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9D6EC-9F67-5C7D-DF26-AA0DF277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CD2EF7-A583-CBD4-0D00-FED18465C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7639B-A11A-FDCF-8719-707BCCCF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3E917-E757-FEE4-0831-61C62D08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2C2-005E-4DD8-8B91-BDA8B83E449C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059F7-4D1F-93C5-A937-9E3F437C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7342F-2D45-3F51-A647-B668D7AF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9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352139-0DD1-A60E-CE72-98A58D86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9F676-70FC-7760-3DFF-6B82D278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29DC1-FB4F-7E86-4388-9592FB563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82C2-005E-4DD8-8B91-BDA8B83E449C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AB144-094A-1362-389E-5AC06DBDB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F005E-DFB0-AE48-8EF8-7586FF87C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31D7F-66FC-41CB-8EEB-FFB5FB0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5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A5A59E16-1E07-5E9E-1F93-EE5F3C15E02D}"/>
              </a:ext>
            </a:extLst>
          </p:cNvPr>
          <p:cNvGrpSpPr/>
          <p:nvPr/>
        </p:nvGrpSpPr>
        <p:grpSpPr>
          <a:xfrm>
            <a:off x="1746250" y="1517650"/>
            <a:ext cx="8065294" cy="3473450"/>
            <a:chOff x="1746250" y="1517650"/>
            <a:chExt cx="8065294" cy="347345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A9FECA0-90D7-9A6A-94E2-AA1940309886}"/>
                </a:ext>
              </a:extLst>
            </p:cNvPr>
            <p:cNvSpPr/>
            <p:nvPr/>
          </p:nvSpPr>
          <p:spPr>
            <a:xfrm>
              <a:off x="3586955" y="3365500"/>
              <a:ext cx="6224589" cy="1625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HDFS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AB8487A-FBA7-85B3-C762-377FC127B745}"/>
                </a:ext>
              </a:extLst>
            </p:cNvPr>
            <p:cNvSpPr/>
            <p:nvPr/>
          </p:nvSpPr>
          <p:spPr>
            <a:xfrm>
              <a:off x="3858818" y="4146550"/>
              <a:ext cx="1695450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DataNode</a:t>
              </a:r>
              <a:r>
                <a:rPr lang="en-US" altLang="zh-CN" dirty="0"/>
                <a:t> 1</a:t>
              </a:r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1319EE6-6339-87DC-8120-4081F596C42E}"/>
                </a:ext>
              </a:extLst>
            </p:cNvPr>
            <p:cNvSpPr/>
            <p:nvPr/>
          </p:nvSpPr>
          <p:spPr>
            <a:xfrm>
              <a:off x="5852122" y="4146550"/>
              <a:ext cx="1695450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DataNode</a:t>
              </a:r>
              <a:r>
                <a:rPr lang="en-US" altLang="zh-CN" dirty="0"/>
                <a:t> 2</a:t>
              </a:r>
              <a:endParaRPr lang="zh-CN" altLang="en-US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0BF2DAF-D179-2226-D70F-261531E8B908}"/>
                </a:ext>
              </a:extLst>
            </p:cNvPr>
            <p:cNvSpPr/>
            <p:nvPr/>
          </p:nvSpPr>
          <p:spPr>
            <a:xfrm>
              <a:off x="7845427" y="4146550"/>
              <a:ext cx="1695450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DataNode</a:t>
              </a:r>
              <a:r>
                <a:rPr lang="en-US" altLang="zh-CN" dirty="0"/>
                <a:t> 3</a:t>
              </a:r>
              <a:endParaRPr lang="zh-CN" altLang="en-US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76BE99A-3C8E-2854-5BDA-AE0BAD3A4EA8}"/>
                </a:ext>
              </a:extLst>
            </p:cNvPr>
            <p:cNvSpPr/>
            <p:nvPr/>
          </p:nvSpPr>
          <p:spPr>
            <a:xfrm>
              <a:off x="3858818" y="3498850"/>
              <a:ext cx="1695450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NameNode</a:t>
              </a:r>
              <a:r>
                <a:rPr lang="en-US" altLang="zh-CN" dirty="0"/>
                <a:t> 1</a:t>
              </a:r>
              <a:endParaRPr lang="zh-CN" altLang="en-US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E54E809-BAAA-8636-FAF5-35E6A66A1EB8}"/>
                </a:ext>
              </a:extLst>
            </p:cNvPr>
            <p:cNvSpPr/>
            <p:nvPr/>
          </p:nvSpPr>
          <p:spPr>
            <a:xfrm>
              <a:off x="5852122" y="3498850"/>
              <a:ext cx="1695450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NameNode</a:t>
              </a:r>
              <a:r>
                <a:rPr lang="en-US" altLang="zh-CN" dirty="0"/>
                <a:t> 2</a:t>
              </a:r>
              <a:endParaRPr lang="zh-CN" altLang="en-US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DF1B5DE-E82E-663D-CADD-4CEC084F7476}"/>
                </a:ext>
              </a:extLst>
            </p:cNvPr>
            <p:cNvSpPr/>
            <p:nvPr/>
          </p:nvSpPr>
          <p:spPr>
            <a:xfrm>
              <a:off x="7845427" y="3498850"/>
              <a:ext cx="1695450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NameNode</a:t>
              </a:r>
              <a:r>
                <a:rPr lang="en-US" altLang="zh-CN" dirty="0"/>
                <a:t> 3</a:t>
              </a:r>
              <a:endParaRPr lang="zh-CN" altLang="en-US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4E6D61A-B503-307C-33D9-3030A49FD750}"/>
                </a:ext>
              </a:extLst>
            </p:cNvPr>
            <p:cNvSpPr/>
            <p:nvPr/>
          </p:nvSpPr>
          <p:spPr>
            <a:xfrm>
              <a:off x="3586955" y="1517650"/>
              <a:ext cx="6224589" cy="1625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Yarn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EA3AB10-2731-1BF5-60CF-47061F46C21B}"/>
                </a:ext>
              </a:extLst>
            </p:cNvPr>
            <p:cNvSpPr/>
            <p:nvPr/>
          </p:nvSpPr>
          <p:spPr>
            <a:xfrm>
              <a:off x="4121150" y="1619250"/>
              <a:ext cx="2222500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ResourceManager</a:t>
              </a:r>
              <a:r>
                <a:rPr lang="en-US" altLang="zh-CN" dirty="0"/>
                <a:t> 1</a:t>
              </a:r>
              <a:endParaRPr lang="zh-CN" altLang="en-US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749A172D-1013-9E77-F891-735D72F0B3CB}"/>
                </a:ext>
              </a:extLst>
            </p:cNvPr>
            <p:cNvSpPr/>
            <p:nvPr/>
          </p:nvSpPr>
          <p:spPr>
            <a:xfrm>
              <a:off x="6827838" y="1619250"/>
              <a:ext cx="2222500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ResourceManager</a:t>
              </a:r>
              <a:r>
                <a:rPr lang="en-US" altLang="zh-CN" dirty="0"/>
                <a:t> 2</a:t>
              </a:r>
              <a:endParaRPr lang="zh-CN" altLang="en-US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35B9747-C682-52B2-2F2B-839B03890381}"/>
                </a:ext>
              </a:extLst>
            </p:cNvPr>
            <p:cNvSpPr/>
            <p:nvPr/>
          </p:nvSpPr>
          <p:spPr>
            <a:xfrm>
              <a:off x="3695700" y="2311400"/>
              <a:ext cx="1857375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NodeManager</a:t>
              </a:r>
              <a:r>
                <a:rPr lang="en-US" altLang="zh-CN" dirty="0"/>
                <a:t> 1</a:t>
              </a:r>
              <a:endParaRPr lang="zh-CN" altLang="en-US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D7E71129-E282-5688-9374-5DDFA544BB4F}"/>
                </a:ext>
              </a:extLst>
            </p:cNvPr>
            <p:cNvSpPr/>
            <p:nvPr/>
          </p:nvSpPr>
          <p:spPr>
            <a:xfrm>
              <a:off x="5770563" y="2311400"/>
              <a:ext cx="1857375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NodeManager</a:t>
              </a:r>
              <a:r>
                <a:rPr lang="en-US" altLang="zh-CN" dirty="0"/>
                <a:t> 2</a:t>
              </a:r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F37F9CA-5A24-6300-A4AA-1DD3D1CB829F}"/>
                </a:ext>
              </a:extLst>
            </p:cNvPr>
            <p:cNvSpPr/>
            <p:nvPr/>
          </p:nvSpPr>
          <p:spPr>
            <a:xfrm>
              <a:off x="7845426" y="2311400"/>
              <a:ext cx="1857375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NodeManager</a:t>
              </a:r>
              <a:r>
                <a:rPr lang="en-US" altLang="zh-CN" dirty="0"/>
                <a:t> 3</a:t>
              </a:r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088362F2-3B87-0636-3EFC-2B8401BAD6D6}"/>
                </a:ext>
              </a:extLst>
            </p:cNvPr>
            <p:cNvSpPr/>
            <p:nvPr/>
          </p:nvSpPr>
          <p:spPr>
            <a:xfrm>
              <a:off x="1746250" y="2400300"/>
              <a:ext cx="1651596" cy="2590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Zookeeper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70229BE-CEF4-F9AF-D48D-59D61CE8F4E6}"/>
                </a:ext>
              </a:extLst>
            </p:cNvPr>
            <p:cNvSpPr/>
            <p:nvPr/>
          </p:nvSpPr>
          <p:spPr>
            <a:xfrm>
              <a:off x="1787723" y="3873500"/>
              <a:ext cx="1557138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ZooKeeper</a:t>
              </a:r>
              <a:r>
                <a:rPr lang="en-US" altLang="zh-CN" dirty="0"/>
                <a:t> 1</a:t>
              </a:r>
              <a:endParaRPr lang="zh-CN" altLang="en-US" dirty="0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5A28A99-781B-C2BA-A76C-BF4788EC4FF4}"/>
                </a:ext>
              </a:extLst>
            </p:cNvPr>
            <p:cNvSpPr/>
            <p:nvPr/>
          </p:nvSpPr>
          <p:spPr>
            <a:xfrm>
              <a:off x="1787723" y="3225800"/>
              <a:ext cx="1557138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ZooKeeper</a:t>
              </a:r>
              <a:r>
                <a:rPr lang="en-US" altLang="zh-CN" dirty="0"/>
                <a:t> 2</a:t>
              </a:r>
              <a:endParaRPr lang="zh-CN" altLang="en-US" dirty="0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B1EBA641-6DC0-1C5E-53F4-9998E646EE6E}"/>
                </a:ext>
              </a:extLst>
            </p:cNvPr>
            <p:cNvSpPr/>
            <p:nvPr/>
          </p:nvSpPr>
          <p:spPr>
            <a:xfrm>
              <a:off x="1787723" y="2578100"/>
              <a:ext cx="1557138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ZooKeeper</a:t>
              </a:r>
              <a:r>
                <a:rPr lang="en-US" altLang="zh-CN" dirty="0"/>
                <a:t> 3</a:t>
              </a:r>
              <a:endParaRPr lang="zh-CN" altLang="en-US" dirty="0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DDC1D498-7792-B044-9853-8B176A94B2A8}"/>
                </a:ext>
              </a:extLst>
            </p:cNvPr>
            <p:cNvSpPr/>
            <p:nvPr/>
          </p:nvSpPr>
          <p:spPr>
            <a:xfrm>
              <a:off x="1802806" y="1657350"/>
              <a:ext cx="1557138" cy="546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SparkClient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26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Dingyuan</dc:creator>
  <cp:lastModifiedBy>Shi Dingyuan</cp:lastModifiedBy>
  <cp:revision>1</cp:revision>
  <dcterms:created xsi:type="dcterms:W3CDTF">2022-08-26T05:29:13Z</dcterms:created>
  <dcterms:modified xsi:type="dcterms:W3CDTF">2022-08-26T05:37:30Z</dcterms:modified>
</cp:coreProperties>
</file>