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1" r:id="rId3"/>
    <p:sldMasterId id="2147483674" r:id="rId4"/>
    <p:sldMasterId id="2147483687" r:id="rId5"/>
    <p:sldMasterId id="2147483699" r:id="rId6"/>
    <p:sldMasterId id="2147483711" r:id="rId7"/>
  </p:sldMasterIdLst>
  <p:notesMasterIdLst>
    <p:notesMasterId r:id="rId11"/>
  </p:notesMasterIdLst>
  <p:handoutMasterIdLst>
    <p:handoutMasterId r:id="rId76"/>
  </p:handoutMasterIdLst>
  <p:sldIdLst>
    <p:sldId id="291" r:id="rId8"/>
    <p:sldId id="260" r:id="rId9"/>
    <p:sldId id="320" r:id="rId10"/>
    <p:sldId id="321" r:id="rId12"/>
    <p:sldId id="322" r:id="rId13"/>
    <p:sldId id="261" r:id="rId14"/>
    <p:sldId id="376" r:id="rId15"/>
    <p:sldId id="377" r:id="rId16"/>
    <p:sldId id="378" r:id="rId17"/>
    <p:sldId id="379" r:id="rId18"/>
    <p:sldId id="380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5" r:id="rId30"/>
    <p:sldId id="336" r:id="rId31"/>
    <p:sldId id="337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80" r:id="rId69"/>
    <p:sldId id="481" r:id="rId70"/>
    <p:sldId id="482" r:id="rId71"/>
    <p:sldId id="483" r:id="rId72"/>
    <p:sldId id="484" r:id="rId73"/>
    <p:sldId id="485" r:id="rId74"/>
    <p:sldId id="486" r:id="rId75"/>
  </p:sldIdLst>
  <p:sldSz cx="9144000" cy="6858000" type="screen4x3"/>
  <p:notesSz cx="6858000" cy="9144000"/>
  <p:custDataLst>
    <p:tags r:id="rId8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9900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4D4D4D"/>
    <a:srgbClr val="FFFF99"/>
    <a:srgbClr val="FFFF00"/>
    <a:srgbClr val="03021E"/>
    <a:srgbClr val="9ACEB4"/>
    <a:srgbClr val="0066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422" y="-420"/>
      </p:cViewPr>
      <p:guideLst>
        <p:guide orient="horz" pos="2178"/>
        <p:guide pos="2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0" Type="http://schemas.openxmlformats.org/officeDocument/2006/relationships/tags" Target="tags/tag1.xml"/><Relationship Id="rId8" Type="http://schemas.openxmlformats.org/officeDocument/2006/relationships/slide" Target="slides/slide1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741192AF-66D8-44B3-8D71-D609A9576CFF}" cxnId="{84EB317C-75C5-41D8-92EA-7DAB4C449245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84EB317C-75C5-41D8-92EA-7DAB4C449245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/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gm:t>
    </dgm:pt>
    <dgm:pt modelId="{35DF94FE-4269-42A8-B274-51E32D4D5D54}" cxnId="{6170ED22-8F3D-4877-A29C-1258ABBCA881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6170ED22-8F3D-4877-A29C-1258ABBCA881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r>
            <a:rPr lang="en-US" altLang="zh-TW" sz="2000" b="1" dirty="0">
              <a:solidFill>
                <a:srgbClr val="C00000"/>
              </a:solidFill>
            </a:rPr>
            <a:t/>
          </a:r>
          <a:endParaRPr lang="en-US" altLang="zh-TW" sz="2000" b="1" dirty="0">
            <a:solidFill>
              <a:srgbClr val="C00000"/>
            </a:solidFill>
          </a:endParaRPr>
        </a:p>
      </dgm:t>
    </dgm:pt>
    <dgm:pt modelId="{E0770B27-10B9-4E3F-A134-B86908A61FFE}" cxnId="{D9CD67A7-84F8-432A-A8DB-AB69676296E1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D9CD67A7-84F8-432A-A8DB-AB69676296E1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EB317C-75C5-41D8-92EA-7DAB4C449245}" srcId="{7ABBEAF7-C373-4176-BC82-DCCB6D5E3E26}" destId="{801111EC-7761-4006-9B8D-BDD3478D6A0C}" srcOrd="0" destOrd="0" parTransId="{741192AF-66D8-44B3-8D71-D609A9576CFF}" sibTransId="{E857221A-734F-4396-A642-04F985B7D590}"/>
    <dgm:cxn modelId="{6170ED22-8F3D-4877-A29C-1258ABBCA881}" srcId="{7ABBEAF7-C373-4176-BC82-DCCB6D5E3E26}" destId="{380F6D09-15D5-4E2B-BF8A-CECE4B7C4A20}" srcOrd="1" destOrd="0" parTransId="{35DF94FE-4269-42A8-B274-51E32D4D5D54}" sibTransId="{D60C5607-81DE-4CC8-91B3-C56E5666A49F}"/>
    <dgm:cxn modelId="{D9CD67A7-84F8-432A-A8DB-AB69676296E1}" srcId="{7ABBEAF7-C373-4176-BC82-DCCB6D5E3E26}" destId="{680F7195-4FD3-481E-8A2B-5AD54C8280AB}" srcOrd="2" destOrd="0" parTransId="{E0770B27-10B9-4E3F-A134-B86908A61FFE}" sibTransId="{382B596D-4079-47F6-BAC4-80EDB1CFB95D}"/>
    <dgm:cxn modelId="{E6059B61-9BCF-447F-84D9-BC90B357E02F}" type="presOf" srcId="{7ABBEAF7-C373-4176-BC82-DCCB6D5E3E26}" destId="{A491758C-84A6-4A4D-888E-93118B4129B4}" srcOrd="0" destOrd="0" presId="urn:microsoft.com/office/officeart/2005/8/layout/process1"/>
    <dgm:cxn modelId="{39BBC567-F87F-4B2E-8A62-B7B2CC1306B5}" type="presParOf" srcId="{A491758C-84A6-4A4D-888E-93118B4129B4}" destId="{CFEBD105-9F67-4F60-B070-C671AE93A28A}" srcOrd="0" destOrd="0" presId="urn:microsoft.com/office/officeart/2005/8/layout/process1"/>
    <dgm:cxn modelId="{DDABB136-CF7C-4382-94B2-69FBF5B47C3D}" type="presOf" srcId="{801111EC-7761-4006-9B8D-BDD3478D6A0C}" destId="{CFEBD105-9F67-4F60-B070-C671AE93A28A}" srcOrd="0" destOrd="0" presId="urn:microsoft.com/office/officeart/2005/8/layout/process1"/>
    <dgm:cxn modelId="{55FC7771-A68A-40E7-ADC7-D38AD22ED6A4}" type="presParOf" srcId="{A491758C-84A6-4A4D-888E-93118B4129B4}" destId="{888540DF-FD49-4215-991C-C7B2A2E10D35}" srcOrd="1" destOrd="0" presId="urn:microsoft.com/office/officeart/2005/8/layout/process1"/>
    <dgm:cxn modelId="{C926EF83-B286-485F-B062-1F7113A8B2D4}" type="presOf" srcId="{E857221A-734F-4396-A642-04F985B7D590}" destId="{888540DF-FD49-4215-991C-C7B2A2E10D35}" srcOrd="0" destOrd="0" presId="urn:microsoft.com/office/officeart/2005/8/layout/process1"/>
    <dgm:cxn modelId="{73296479-FA1E-4F36-8447-1F468EE63DE3}" type="presParOf" srcId="{888540DF-FD49-4215-991C-C7B2A2E10D35}" destId="{FCAC1A52-7A03-424B-8708-40DF70DCEBE1}" srcOrd="0" destOrd="1" presId="urn:microsoft.com/office/officeart/2005/8/layout/process1"/>
    <dgm:cxn modelId="{33F96D30-5A42-4A69-B87F-E03CE0991170}" type="presOf" srcId="{E857221A-734F-4396-A642-04F985B7D590}" destId="{FCAC1A52-7A03-424B-8708-40DF70DCEBE1}" srcOrd="1" destOrd="0" presId="urn:microsoft.com/office/officeart/2005/8/layout/process1"/>
    <dgm:cxn modelId="{B4A67ECC-D342-4BDA-B557-9F46937F9BD9}" type="presParOf" srcId="{A491758C-84A6-4A4D-888E-93118B4129B4}" destId="{2C9E42A7-D692-4DEF-A008-68C3A4D1516E}" srcOrd="2" destOrd="0" presId="urn:microsoft.com/office/officeart/2005/8/layout/process1"/>
    <dgm:cxn modelId="{DE601E70-9815-4745-A2B4-57DC4517BE1A}" type="presOf" srcId="{380F6D09-15D5-4E2B-BF8A-CECE4B7C4A20}" destId="{2C9E42A7-D692-4DEF-A008-68C3A4D1516E}" srcOrd="0" destOrd="0" presId="urn:microsoft.com/office/officeart/2005/8/layout/process1"/>
    <dgm:cxn modelId="{A1B340B7-C9E7-498B-8B0A-580633F3A3C8}" type="presParOf" srcId="{A491758C-84A6-4A4D-888E-93118B4129B4}" destId="{75576B2E-DB43-49F5-8A31-D5CBF5F78EEC}" srcOrd="3" destOrd="0" presId="urn:microsoft.com/office/officeart/2005/8/layout/process1"/>
    <dgm:cxn modelId="{6E05D0FE-878A-4EB5-8DF2-A04174C83B4B}" type="presOf" srcId="{D60C5607-81DE-4CC8-91B3-C56E5666A49F}" destId="{75576B2E-DB43-49F5-8A31-D5CBF5F78EEC}" srcOrd="0" destOrd="0" presId="urn:microsoft.com/office/officeart/2005/8/layout/process1"/>
    <dgm:cxn modelId="{D9B90AFB-5425-47DF-BDA5-7F55F6F7F116}" type="presParOf" srcId="{75576B2E-DB43-49F5-8A31-D5CBF5F78EEC}" destId="{1FFABC42-5BE3-4E33-A2BE-582BDAFB0BDF}" srcOrd="0" destOrd="3" presId="urn:microsoft.com/office/officeart/2005/8/layout/process1"/>
    <dgm:cxn modelId="{135DAA67-AD5F-463C-9E39-365E57958F52}" type="presOf" srcId="{D60C5607-81DE-4CC8-91B3-C56E5666A49F}" destId="{1FFABC42-5BE3-4E33-A2BE-582BDAFB0BDF}" srcOrd="1" destOrd="0" presId="urn:microsoft.com/office/officeart/2005/8/layout/process1"/>
    <dgm:cxn modelId="{F738EAD6-CE6B-449B-8D30-1AB6CBF4EFF9}" type="presParOf" srcId="{A491758C-84A6-4A4D-888E-93118B4129B4}" destId="{B28036AB-B71B-48DE-97C4-D287BC3BE7AC}" srcOrd="4" destOrd="0" presId="urn:microsoft.com/office/officeart/2005/8/layout/process1"/>
    <dgm:cxn modelId="{CBE197E3-C2BB-44DE-B3EA-D25C68839970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b="1" dirty="0">
              <a:solidFill>
                <a:schemeClr val="bg1"/>
              </a:solidFill>
            </a:rPr>
            <a:t>               </a:t>
          </a:r>
          <a:r>
            <a:rPr lang="en-US" altLang="zh-TW" sz="2400" b="1" dirty="0">
              <a:solidFill>
                <a:schemeClr val="bg1"/>
              </a:solidFill>
            </a:rPr>
            <a:t/>
          </a:r>
          <a:endParaRPr lang="en-US" altLang="zh-TW" sz="2400" b="1" dirty="0">
            <a:solidFill>
              <a:schemeClr val="bg1"/>
            </a:solidFill>
          </a:endParaRPr>
        </a:p>
      </dgm:t>
    </dgm:pt>
    <dgm:pt modelId="{741192AF-66D8-44B3-8D71-D609A9576CFF}" cxnId="{41CB73C4-476B-4D0E-ADF7-9C0D64AB3439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41CB73C4-476B-4D0E-ADF7-9C0D64AB3439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define loss from training</a:t>
          </a:r>
          <a:r>
            <a:rPr lang="en-US" altLang="zh-TW" sz="2400" b="1" dirty="0">
              <a:solidFill>
                <a:schemeClr val="bg1">
                  <a:lumMod val="60000"/>
                  <a:lumOff val="40000"/>
                </a:schemeClr>
              </a:solidFill>
            </a:rPr>
            <a:t> data</a:t>
          </a:r>
          <a:r>
            <a:rPr lang="en-US" altLang="zh-TW" sz="2400" b="1" dirty="0">
              <a:solidFill>
                <a:schemeClr val="bg1">
                  <a:lumMod val="60000"/>
                  <a:lumOff val="40000"/>
                </a:schemeClr>
              </a:solidFill>
            </a:rPr>
            <a:t/>
          </a:r>
          <a:endParaRPr lang="en-US" altLang="zh-TW" sz="2400" b="1" dirty="0">
            <a:solidFill>
              <a:schemeClr val="bg1">
                <a:lumMod val="60000"/>
                <a:lumOff val="40000"/>
              </a:schemeClr>
            </a:solidFill>
          </a:endParaRPr>
        </a:p>
      </dgm:t>
    </dgm:pt>
    <dgm:pt modelId="{35DF94FE-4269-42A8-B274-51E32D4D5D54}" cxnId="{1B280203-F6E5-4EE4-9EBA-E7879D60B7E6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1B280203-F6E5-4EE4-9EBA-E7879D60B7E6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</a:t>
          </a:r>
          <a:r>
            <a:rPr lang="en-US" altLang="zh-TW" sz="2000" dirty="0">
              <a:solidFill>
                <a:schemeClr val="bg1"/>
              </a:solidFill>
            </a:rPr>
            <a:t> </a:t>
          </a:r>
          <a:r>
            <a:rPr lang="en-US" altLang="zh-TW" sz="2000" dirty="0">
              <a:solidFill>
                <a:schemeClr val="bg1"/>
              </a:solidFill>
            </a:rPr>
            <a:t/>
          </a:r>
          <a:endParaRPr lang="en-US" altLang="zh-TW" sz="2000" dirty="0">
            <a:solidFill>
              <a:schemeClr val="bg1"/>
            </a:solidFill>
          </a:endParaRPr>
        </a:p>
      </dgm:t>
    </dgm:pt>
    <dgm:pt modelId="{E0770B27-10B9-4E3F-A134-B86908A61FFE}" cxnId="{D3282E93-37D1-44FE-B5E9-2F38BE81A2E5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D3282E93-37D1-44FE-B5E9-2F38BE81A2E5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41CB73C4-476B-4D0E-ADF7-9C0D64AB3439}" srcId="{7ABBEAF7-C373-4176-BC82-DCCB6D5E3E26}" destId="{801111EC-7761-4006-9B8D-BDD3478D6A0C}" srcOrd="0" destOrd="0" parTransId="{741192AF-66D8-44B3-8D71-D609A9576CFF}" sibTransId="{E857221A-734F-4396-A642-04F985B7D590}"/>
    <dgm:cxn modelId="{1B280203-F6E5-4EE4-9EBA-E7879D60B7E6}" srcId="{7ABBEAF7-C373-4176-BC82-DCCB6D5E3E26}" destId="{380F6D09-15D5-4E2B-BF8A-CECE4B7C4A20}" srcOrd="1" destOrd="0" parTransId="{35DF94FE-4269-42A8-B274-51E32D4D5D54}" sibTransId="{D60C5607-81DE-4CC8-91B3-C56E5666A49F}"/>
    <dgm:cxn modelId="{D3282E93-37D1-44FE-B5E9-2F38BE81A2E5}" srcId="{7ABBEAF7-C373-4176-BC82-DCCB6D5E3E26}" destId="{680F7195-4FD3-481E-8A2B-5AD54C8280AB}" srcOrd="2" destOrd="0" parTransId="{E0770B27-10B9-4E3F-A134-B86908A61FFE}" sibTransId="{382B596D-4079-47F6-BAC4-80EDB1CFB95D}"/>
    <dgm:cxn modelId="{F055345B-9297-4971-B102-F02B32CCE513}" type="presOf" srcId="{7ABBEAF7-C373-4176-BC82-DCCB6D5E3E26}" destId="{A491758C-84A6-4A4D-888E-93118B4129B4}" srcOrd="0" destOrd="0" presId="urn:microsoft.com/office/officeart/2005/8/layout/process1"/>
    <dgm:cxn modelId="{DFF50BA9-44BC-40C9-B5EE-1F6D8924B88C}" type="presParOf" srcId="{A491758C-84A6-4A4D-888E-93118B4129B4}" destId="{CFEBD105-9F67-4F60-B070-C671AE93A28A}" srcOrd="0" destOrd="0" presId="urn:microsoft.com/office/officeart/2005/8/layout/process1"/>
    <dgm:cxn modelId="{04B15D8A-ED53-45F6-95C1-DCBA2CB50995}" type="presOf" srcId="{801111EC-7761-4006-9B8D-BDD3478D6A0C}" destId="{CFEBD105-9F67-4F60-B070-C671AE93A28A}" srcOrd="0" destOrd="0" presId="urn:microsoft.com/office/officeart/2005/8/layout/process1"/>
    <dgm:cxn modelId="{AB1A92D7-1D2E-4B43-AF67-51B10FD11E6B}" type="presParOf" srcId="{A491758C-84A6-4A4D-888E-93118B4129B4}" destId="{888540DF-FD49-4215-991C-C7B2A2E10D35}" srcOrd="1" destOrd="0" presId="urn:microsoft.com/office/officeart/2005/8/layout/process1"/>
    <dgm:cxn modelId="{1520B2E5-1D06-4ED6-A7A7-CAF84800FD6F}" type="presOf" srcId="{E857221A-734F-4396-A642-04F985B7D590}" destId="{888540DF-FD49-4215-991C-C7B2A2E10D35}" srcOrd="0" destOrd="0" presId="urn:microsoft.com/office/officeart/2005/8/layout/process1"/>
    <dgm:cxn modelId="{7F9D6523-D539-476D-9070-FDB4F713EB2A}" type="presParOf" srcId="{888540DF-FD49-4215-991C-C7B2A2E10D35}" destId="{FCAC1A52-7A03-424B-8708-40DF70DCEBE1}" srcOrd="0" destOrd="1" presId="urn:microsoft.com/office/officeart/2005/8/layout/process1"/>
    <dgm:cxn modelId="{22A239EA-4B51-40AF-B3FC-06FCC159E989}" type="presOf" srcId="{E857221A-734F-4396-A642-04F985B7D590}" destId="{FCAC1A52-7A03-424B-8708-40DF70DCEBE1}" srcOrd="1" destOrd="0" presId="urn:microsoft.com/office/officeart/2005/8/layout/process1"/>
    <dgm:cxn modelId="{40DDCBDE-8876-4BEB-A1A5-61D2A1D6F8D2}" type="presParOf" srcId="{A491758C-84A6-4A4D-888E-93118B4129B4}" destId="{2C9E42A7-D692-4DEF-A008-68C3A4D1516E}" srcOrd="2" destOrd="0" presId="urn:microsoft.com/office/officeart/2005/8/layout/process1"/>
    <dgm:cxn modelId="{803CAD57-1638-44B6-9784-438900A4281C}" type="presOf" srcId="{380F6D09-15D5-4E2B-BF8A-CECE4B7C4A20}" destId="{2C9E42A7-D692-4DEF-A008-68C3A4D1516E}" srcOrd="0" destOrd="0" presId="urn:microsoft.com/office/officeart/2005/8/layout/process1"/>
    <dgm:cxn modelId="{9B221C6E-15E9-4118-A3F4-4C84A50C90CA}" type="presParOf" srcId="{A491758C-84A6-4A4D-888E-93118B4129B4}" destId="{75576B2E-DB43-49F5-8A31-D5CBF5F78EEC}" srcOrd="3" destOrd="0" presId="urn:microsoft.com/office/officeart/2005/8/layout/process1"/>
    <dgm:cxn modelId="{05DC167C-A23B-4143-A085-124607213493}" type="presOf" srcId="{D60C5607-81DE-4CC8-91B3-C56E5666A49F}" destId="{75576B2E-DB43-49F5-8A31-D5CBF5F78EEC}" srcOrd="0" destOrd="0" presId="urn:microsoft.com/office/officeart/2005/8/layout/process1"/>
    <dgm:cxn modelId="{1F7F3C79-3BD0-494D-97AD-8459839EC31F}" type="presParOf" srcId="{75576B2E-DB43-49F5-8A31-D5CBF5F78EEC}" destId="{1FFABC42-5BE3-4E33-A2BE-582BDAFB0BDF}" srcOrd="0" destOrd="3" presId="urn:microsoft.com/office/officeart/2005/8/layout/process1"/>
    <dgm:cxn modelId="{DCFE8C6E-F242-4B47-AE8D-08CBEECBADD7}" type="presOf" srcId="{D60C5607-81DE-4CC8-91B3-C56E5666A49F}" destId="{1FFABC42-5BE3-4E33-A2BE-582BDAFB0BDF}" srcOrd="1" destOrd="0" presId="urn:microsoft.com/office/officeart/2005/8/layout/process1"/>
    <dgm:cxn modelId="{455EB6BF-FABA-4D94-9908-0393DAFC5196}" type="presParOf" srcId="{A491758C-84A6-4A4D-888E-93118B4129B4}" destId="{B28036AB-B71B-48DE-97C4-D287BC3BE7AC}" srcOrd="4" destOrd="0" presId="urn:microsoft.com/office/officeart/2005/8/layout/process1"/>
    <dgm:cxn modelId="{A46D82E8-3621-4069-A2D0-32071DFAE5DE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741192AF-66D8-44B3-8D71-D609A9576CFF}" cxnId="{84EB317C-75C5-41D8-92EA-7DAB4C449245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84EB317C-75C5-41D8-92EA-7DAB4C449245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/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gm:t>
    </dgm:pt>
    <dgm:pt modelId="{35DF94FE-4269-42A8-B274-51E32D4D5D54}" cxnId="{6170ED22-8F3D-4877-A29C-1258ABBCA881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6170ED22-8F3D-4877-A29C-1258ABBCA881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r>
            <a:rPr lang="en-US" altLang="zh-TW" sz="2000" b="1" dirty="0">
              <a:solidFill>
                <a:srgbClr val="C00000"/>
              </a:solidFill>
            </a:rPr>
            <a:t/>
          </a:r>
          <a:endParaRPr lang="en-US" altLang="zh-TW" sz="2000" b="1" dirty="0">
            <a:solidFill>
              <a:srgbClr val="C00000"/>
            </a:solidFill>
          </a:endParaRPr>
        </a:p>
      </dgm:t>
    </dgm:pt>
    <dgm:pt modelId="{E0770B27-10B9-4E3F-A134-B86908A61FFE}" cxnId="{D9CD67A7-84F8-432A-A8DB-AB69676296E1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D9CD67A7-84F8-432A-A8DB-AB69676296E1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EB317C-75C5-41D8-92EA-7DAB4C449245}" srcId="{7ABBEAF7-C373-4176-BC82-DCCB6D5E3E26}" destId="{801111EC-7761-4006-9B8D-BDD3478D6A0C}" srcOrd="0" destOrd="0" parTransId="{741192AF-66D8-44B3-8D71-D609A9576CFF}" sibTransId="{E857221A-734F-4396-A642-04F985B7D590}"/>
    <dgm:cxn modelId="{6170ED22-8F3D-4877-A29C-1258ABBCA881}" srcId="{7ABBEAF7-C373-4176-BC82-DCCB6D5E3E26}" destId="{380F6D09-15D5-4E2B-BF8A-CECE4B7C4A20}" srcOrd="1" destOrd="0" parTransId="{35DF94FE-4269-42A8-B274-51E32D4D5D54}" sibTransId="{D60C5607-81DE-4CC8-91B3-C56E5666A49F}"/>
    <dgm:cxn modelId="{D9CD67A7-84F8-432A-A8DB-AB69676296E1}" srcId="{7ABBEAF7-C373-4176-BC82-DCCB6D5E3E26}" destId="{680F7195-4FD3-481E-8A2B-5AD54C8280AB}" srcOrd="2" destOrd="0" parTransId="{E0770B27-10B9-4E3F-A134-B86908A61FFE}" sibTransId="{382B596D-4079-47F6-BAC4-80EDB1CFB95D}"/>
    <dgm:cxn modelId="{E6059B61-9BCF-447F-84D9-BC90B357E02F}" type="presOf" srcId="{7ABBEAF7-C373-4176-BC82-DCCB6D5E3E26}" destId="{A491758C-84A6-4A4D-888E-93118B4129B4}" srcOrd="0" destOrd="0" presId="urn:microsoft.com/office/officeart/2005/8/layout/process1"/>
    <dgm:cxn modelId="{39BBC567-F87F-4B2E-8A62-B7B2CC1306B5}" type="presParOf" srcId="{A491758C-84A6-4A4D-888E-93118B4129B4}" destId="{CFEBD105-9F67-4F60-B070-C671AE93A28A}" srcOrd="0" destOrd="0" presId="urn:microsoft.com/office/officeart/2005/8/layout/process1"/>
    <dgm:cxn modelId="{DDABB136-CF7C-4382-94B2-69FBF5B47C3D}" type="presOf" srcId="{801111EC-7761-4006-9B8D-BDD3478D6A0C}" destId="{CFEBD105-9F67-4F60-B070-C671AE93A28A}" srcOrd="0" destOrd="0" presId="urn:microsoft.com/office/officeart/2005/8/layout/process1"/>
    <dgm:cxn modelId="{55FC7771-A68A-40E7-ADC7-D38AD22ED6A4}" type="presParOf" srcId="{A491758C-84A6-4A4D-888E-93118B4129B4}" destId="{888540DF-FD49-4215-991C-C7B2A2E10D35}" srcOrd="1" destOrd="0" presId="urn:microsoft.com/office/officeart/2005/8/layout/process1"/>
    <dgm:cxn modelId="{C926EF83-B286-485F-B062-1F7113A8B2D4}" type="presOf" srcId="{E857221A-734F-4396-A642-04F985B7D590}" destId="{888540DF-FD49-4215-991C-C7B2A2E10D35}" srcOrd="0" destOrd="0" presId="urn:microsoft.com/office/officeart/2005/8/layout/process1"/>
    <dgm:cxn modelId="{73296479-FA1E-4F36-8447-1F468EE63DE3}" type="presParOf" srcId="{888540DF-FD49-4215-991C-C7B2A2E10D35}" destId="{FCAC1A52-7A03-424B-8708-40DF70DCEBE1}" srcOrd="0" destOrd="1" presId="urn:microsoft.com/office/officeart/2005/8/layout/process1"/>
    <dgm:cxn modelId="{33F96D30-5A42-4A69-B87F-E03CE0991170}" type="presOf" srcId="{E857221A-734F-4396-A642-04F985B7D590}" destId="{FCAC1A52-7A03-424B-8708-40DF70DCEBE1}" srcOrd="1" destOrd="0" presId="urn:microsoft.com/office/officeart/2005/8/layout/process1"/>
    <dgm:cxn modelId="{B4A67ECC-D342-4BDA-B557-9F46937F9BD9}" type="presParOf" srcId="{A491758C-84A6-4A4D-888E-93118B4129B4}" destId="{2C9E42A7-D692-4DEF-A008-68C3A4D1516E}" srcOrd="2" destOrd="0" presId="urn:microsoft.com/office/officeart/2005/8/layout/process1"/>
    <dgm:cxn modelId="{DE601E70-9815-4745-A2B4-57DC4517BE1A}" type="presOf" srcId="{380F6D09-15D5-4E2B-BF8A-CECE4B7C4A20}" destId="{2C9E42A7-D692-4DEF-A008-68C3A4D1516E}" srcOrd="0" destOrd="0" presId="urn:microsoft.com/office/officeart/2005/8/layout/process1"/>
    <dgm:cxn modelId="{A1B340B7-C9E7-498B-8B0A-580633F3A3C8}" type="presParOf" srcId="{A491758C-84A6-4A4D-888E-93118B4129B4}" destId="{75576B2E-DB43-49F5-8A31-D5CBF5F78EEC}" srcOrd="3" destOrd="0" presId="urn:microsoft.com/office/officeart/2005/8/layout/process1"/>
    <dgm:cxn modelId="{6E05D0FE-878A-4EB5-8DF2-A04174C83B4B}" type="presOf" srcId="{D60C5607-81DE-4CC8-91B3-C56E5666A49F}" destId="{75576B2E-DB43-49F5-8A31-D5CBF5F78EEC}" srcOrd="0" destOrd="0" presId="urn:microsoft.com/office/officeart/2005/8/layout/process1"/>
    <dgm:cxn modelId="{D9B90AFB-5425-47DF-BDA5-7F55F6F7F116}" type="presParOf" srcId="{75576B2E-DB43-49F5-8A31-D5CBF5F78EEC}" destId="{1FFABC42-5BE3-4E33-A2BE-582BDAFB0BDF}" srcOrd="0" destOrd="3" presId="urn:microsoft.com/office/officeart/2005/8/layout/process1"/>
    <dgm:cxn modelId="{135DAA67-AD5F-463C-9E39-365E57958F52}" type="presOf" srcId="{D60C5607-81DE-4CC8-91B3-C56E5666A49F}" destId="{1FFABC42-5BE3-4E33-A2BE-582BDAFB0BDF}" srcOrd="1" destOrd="0" presId="urn:microsoft.com/office/officeart/2005/8/layout/process1"/>
    <dgm:cxn modelId="{F738EAD6-CE6B-449B-8D30-1AB6CBF4EFF9}" type="presParOf" srcId="{A491758C-84A6-4A4D-888E-93118B4129B4}" destId="{B28036AB-B71B-48DE-97C4-D287BC3BE7AC}" srcOrd="4" destOrd="0" presId="urn:microsoft.com/office/officeart/2005/8/layout/process1"/>
    <dgm:cxn modelId="{CBE197E3-C2BB-44DE-B3EA-D25C68839970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741192AF-66D8-44B3-8D71-D609A9576CFF}" cxnId="{84EB317C-75C5-41D8-92EA-7DAB4C449245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84EB317C-75C5-41D8-92EA-7DAB4C449245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/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gm:t>
    </dgm:pt>
    <dgm:pt modelId="{35DF94FE-4269-42A8-B274-51E32D4D5D54}" cxnId="{6170ED22-8F3D-4877-A29C-1258ABBCA881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6170ED22-8F3D-4877-A29C-1258ABBCA881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r>
            <a:rPr lang="en-US" altLang="zh-TW" sz="2000" b="1" dirty="0">
              <a:solidFill>
                <a:srgbClr val="C00000"/>
              </a:solidFill>
            </a:rPr>
            <a:t/>
          </a:r>
          <a:endParaRPr lang="en-US" altLang="zh-TW" sz="2000" b="1" dirty="0">
            <a:solidFill>
              <a:srgbClr val="C00000"/>
            </a:solidFill>
          </a:endParaRPr>
        </a:p>
      </dgm:t>
    </dgm:pt>
    <dgm:pt modelId="{E0770B27-10B9-4E3F-A134-B86908A61FFE}" cxnId="{D9CD67A7-84F8-432A-A8DB-AB69676296E1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D9CD67A7-84F8-432A-A8DB-AB69676296E1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EB317C-75C5-41D8-92EA-7DAB4C449245}" srcId="{7ABBEAF7-C373-4176-BC82-DCCB6D5E3E26}" destId="{801111EC-7761-4006-9B8D-BDD3478D6A0C}" srcOrd="0" destOrd="0" parTransId="{741192AF-66D8-44B3-8D71-D609A9576CFF}" sibTransId="{E857221A-734F-4396-A642-04F985B7D590}"/>
    <dgm:cxn modelId="{6170ED22-8F3D-4877-A29C-1258ABBCA881}" srcId="{7ABBEAF7-C373-4176-BC82-DCCB6D5E3E26}" destId="{380F6D09-15D5-4E2B-BF8A-CECE4B7C4A20}" srcOrd="1" destOrd="0" parTransId="{35DF94FE-4269-42A8-B274-51E32D4D5D54}" sibTransId="{D60C5607-81DE-4CC8-91B3-C56E5666A49F}"/>
    <dgm:cxn modelId="{D9CD67A7-84F8-432A-A8DB-AB69676296E1}" srcId="{7ABBEAF7-C373-4176-BC82-DCCB6D5E3E26}" destId="{680F7195-4FD3-481E-8A2B-5AD54C8280AB}" srcOrd="2" destOrd="0" parTransId="{E0770B27-10B9-4E3F-A134-B86908A61FFE}" sibTransId="{382B596D-4079-47F6-BAC4-80EDB1CFB95D}"/>
    <dgm:cxn modelId="{E6059B61-9BCF-447F-84D9-BC90B357E02F}" type="presOf" srcId="{7ABBEAF7-C373-4176-BC82-DCCB6D5E3E26}" destId="{A491758C-84A6-4A4D-888E-93118B4129B4}" srcOrd="0" destOrd="0" presId="urn:microsoft.com/office/officeart/2005/8/layout/process1"/>
    <dgm:cxn modelId="{39BBC567-F87F-4B2E-8A62-B7B2CC1306B5}" type="presParOf" srcId="{A491758C-84A6-4A4D-888E-93118B4129B4}" destId="{CFEBD105-9F67-4F60-B070-C671AE93A28A}" srcOrd="0" destOrd="0" presId="urn:microsoft.com/office/officeart/2005/8/layout/process1"/>
    <dgm:cxn modelId="{DDABB136-CF7C-4382-94B2-69FBF5B47C3D}" type="presOf" srcId="{801111EC-7761-4006-9B8D-BDD3478D6A0C}" destId="{CFEBD105-9F67-4F60-B070-C671AE93A28A}" srcOrd="0" destOrd="0" presId="urn:microsoft.com/office/officeart/2005/8/layout/process1"/>
    <dgm:cxn modelId="{55FC7771-A68A-40E7-ADC7-D38AD22ED6A4}" type="presParOf" srcId="{A491758C-84A6-4A4D-888E-93118B4129B4}" destId="{888540DF-FD49-4215-991C-C7B2A2E10D35}" srcOrd="1" destOrd="0" presId="urn:microsoft.com/office/officeart/2005/8/layout/process1"/>
    <dgm:cxn modelId="{C926EF83-B286-485F-B062-1F7113A8B2D4}" type="presOf" srcId="{E857221A-734F-4396-A642-04F985B7D590}" destId="{888540DF-FD49-4215-991C-C7B2A2E10D35}" srcOrd="0" destOrd="0" presId="urn:microsoft.com/office/officeart/2005/8/layout/process1"/>
    <dgm:cxn modelId="{73296479-FA1E-4F36-8447-1F468EE63DE3}" type="presParOf" srcId="{888540DF-FD49-4215-991C-C7B2A2E10D35}" destId="{FCAC1A52-7A03-424B-8708-40DF70DCEBE1}" srcOrd="0" destOrd="1" presId="urn:microsoft.com/office/officeart/2005/8/layout/process1"/>
    <dgm:cxn modelId="{33F96D30-5A42-4A69-B87F-E03CE0991170}" type="presOf" srcId="{E857221A-734F-4396-A642-04F985B7D590}" destId="{FCAC1A52-7A03-424B-8708-40DF70DCEBE1}" srcOrd="1" destOrd="0" presId="urn:microsoft.com/office/officeart/2005/8/layout/process1"/>
    <dgm:cxn modelId="{B4A67ECC-D342-4BDA-B557-9F46937F9BD9}" type="presParOf" srcId="{A491758C-84A6-4A4D-888E-93118B4129B4}" destId="{2C9E42A7-D692-4DEF-A008-68C3A4D1516E}" srcOrd="2" destOrd="0" presId="urn:microsoft.com/office/officeart/2005/8/layout/process1"/>
    <dgm:cxn modelId="{DE601E70-9815-4745-A2B4-57DC4517BE1A}" type="presOf" srcId="{380F6D09-15D5-4E2B-BF8A-CECE4B7C4A20}" destId="{2C9E42A7-D692-4DEF-A008-68C3A4D1516E}" srcOrd="0" destOrd="0" presId="urn:microsoft.com/office/officeart/2005/8/layout/process1"/>
    <dgm:cxn modelId="{A1B340B7-C9E7-498B-8B0A-580633F3A3C8}" type="presParOf" srcId="{A491758C-84A6-4A4D-888E-93118B4129B4}" destId="{75576B2E-DB43-49F5-8A31-D5CBF5F78EEC}" srcOrd="3" destOrd="0" presId="urn:microsoft.com/office/officeart/2005/8/layout/process1"/>
    <dgm:cxn modelId="{6E05D0FE-878A-4EB5-8DF2-A04174C83B4B}" type="presOf" srcId="{D60C5607-81DE-4CC8-91B3-C56E5666A49F}" destId="{75576B2E-DB43-49F5-8A31-D5CBF5F78EEC}" srcOrd="0" destOrd="0" presId="urn:microsoft.com/office/officeart/2005/8/layout/process1"/>
    <dgm:cxn modelId="{D9B90AFB-5425-47DF-BDA5-7F55F6F7F116}" type="presParOf" srcId="{75576B2E-DB43-49F5-8A31-D5CBF5F78EEC}" destId="{1FFABC42-5BE3-4E33-A2BE-582BDAFB0BDF}" srcOrd="0" destOrd="3" presId="urn:microsoft.com/office/officeart/2005/8/layout/process1"/>
    <dgm:cxn modelId="{135DAA67-AD5F-463C-9E39-365E57958F52}" type="presOf" srcId="{D60C5607-81DE-4CC8-91B3-C56E5666A49F}" destId="{1FFABC42-5BE3-4E33-A2BE-582BDAFB0BDF}" srcOrd="1" destOrd="0" presId="urn:microsoft.com/office/officeart/2005/8/layout/process1"/>
    <dgm:cxn modelId="{F738EAD6-CE6B-449B-8D30-1AB6CBF4EFF9}" type="presParOf" srcId="{A491758C-84A6-4A4D-888E-93118B4129B4}" destId="{B28036AB-B71B-48DE-97C4-D287BC3BE7AC}" srcOrd="4" destOrd="0" presId="urn:microsoft.com/office/officeart/2005/8/layout/process1"/>
    <dgm:cxn modelId="{CBE197E3-C2BB-44DE-B3EA-D25C68839970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741192AF-66D8-44B3-8D71-D609A9576CFF}" cxnId="{84EB317C-75C5-41D8-92EA-7DAB4C449245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84EB317C-75C5-41D8-92EA-7DAB4C449245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/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gm:t>
    </dgm:pt>
    <dgm:pt modelId="{35DF94FE-4269-42A8-B274-51E32D4D5D54}" cxnId="{6170ED22-8F3D-4877-A29C-1258ABBCA881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6170ED22-8F3D-4877-A29C-1258ABBCA881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r>
            <a:rPr lang="en-US" altLang="zh-TW" sz="2000" b="1" dirty="0">
              <a:solidFill>
                <a:srgbClr val="C00000"/>
              </a:solidFill>
            </a:rPr>
            <a:t/>
          </a:r>
          <a:endParaRPr lang="en-US" altLang="zh-TW" sz="2000" b="1" dirty="0">
            <a:solidFill>
              <a:srgbClr val="C00000"/>
            </a:solidFill>
          </a:endParaRPr>
        </a:p>
      </dgm:t>
    </dgm:pt>
    <dgm:pt modelId="{E0770B27-10B9-4E3F-A134-B86908A61FFE}" cxnId="{D9CD67A7-84F8-432A-A8DB-AB69676296E1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D9CD67A7-84F8-432A-A8DB-AB69676296E1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EB317C-75C5-41D8-92EA-7DAB4C449245}" srcId="{7ABBEAF7-C373-4176-BC82-DCCB6D5E3E26}" destId="{801111EC-7761-4006-9B8D-BDD3478D6A0C}" srcOrd="0" destOrd="0" parTransId="{741192AF-66D8-44B3-8D71-D609A9576CFF}" sibTransId="{E857221A-734F-4396-A642-04F985B7D590}"/>
    <dgm:cxn modelId="{6170ED22-8F3D-4877-A29C-1258ABBCA881}" srcId="{7ABBEAF7-C373-4176-BC82-DCCB6D5E3E26}" destId="{380F6D09-15D5-4E2B-BF8A-CECE4B7C4A20}" srcOrd="1" destOrd="0" parTransId="{35DF94FE-4269-42A8-B274-51E32D4D5D54}" sibTransId="{D60C5607-81DE-4CC8-91B3-C56E5666A49F}"/>
    <dgm:cxn modelId="{D9CD67A7-84F8-432A-A8DB-AB69676296E1}" srcId="{7ABBEAF7-C373-4176-BC82-DCCB6D5E3E26}" destId="{680F7195-4FD3-481E-8A2B-5AD54C8280AB}" srcOrd="2" destOrd="0" parTransId="{E0770B27-10B9-4E3F-A134-B86908A61FFE}" sibTransId="{382B596D-4079-47F6-BAC4-80EDB1CFB95D}"/>
    <dgm:cxn modelId="{E6059B61-9BCF-447F-84D9-BC90B357E02F}" type="presOf" srcId="{7ABBEAF7-C373-4176-BC82-DCCB6D5E3E26}" destId="{A491758C-84A6-4A4D-888E-93118B4129B4}" srcOrd="0" destOrd="0" presId="urn:microsoft.com/office/officeart/2005/8/layout/process1"/>
    <dgm:cxn modelId="{39BBC567-F87F-4B2E-8A62-B7B2CC1306B5}" type="presParOf" srcId="{A491758C-84A6-4A4D-888E-93118B4129B4}" destId="{CFEBD105-9F67-4F60-B070-C671AE93A28A}" srcOrd="0" destOrd="0" presId="urn:microsoft.com/office/officeart/2005/8/layout/process1"/>
    <dgm:cxn modelId="{DDABB136-CF7C-4382-94B2-69FBF5B47C3D}" type="presOf" srcId="{801111EC-7761-4006-9B8D-BDD3478D6A0C}" destId="{CFEBD105-9F67-4F60-B070-C671AE93A28A}" srcOrd="0" destOrd="0" presId="urn:microsoft.com/office/officeart/2005/8/layout/process1"/>
    <dgm:cxn modelId="{55FC7771-A68A-40E7-ADC7-D38AD22ED6A4}" type="presParOf" srcId="{A491758C-84A6-4A4D-888E-93118B4129B4}" destId="{888540DF-FD49-4215-991C-C7B2A2E10D35}" srcOrd="1" destOrd="0" presId="urn:microsoft.com/office/officeart/2005/8/layout/process1"/>
    <dgm:cxn modelId="{C926EF83-B286-485F-B062-1F7113A8B2D4}" type="presOf" srcId="{E857221A-734F-4396-A642-04F985B7D590}" destId="{888540DF-FD49-4215-991C-C7B2A2E10D35}" srcOrd="0" destOrd="0" presId="urn:microsoft.com/office/officeart/2005/8/layout/process1"/>
    <dgm:cxn modelId="{73296479-FA1E-4F36-8447-1F468EE63DE3}" type="presParOf" srcId="{888540DF-FD49-4215-991C-C7B2A2E10D35}" destId="{FCAC1A52-7A03-424B-8708-40DF70DCEBE1}" srcOrd="0" destOrd="1" presId="urn:microsoft.com/office/officeart/2005/8/layout/process1"/>
    <dgm:cxn modelId="{33F96D30-5A42-4A69-B87F-E03CE0991170}" type="presOf" srcId="{E857221A-734F-4396-A642-04F985B7D590}" destId="{FCAC1A52-7A03-424B-8708-40DF70DCEBE1}" srcOrd="1" destOrd="0" presId="urn:microsoft.com/office/officeart/2005/8/layout/process1"/>
    <dgm:cxn modelId="{B4A67ECC-D342-4BDA-B557-9F46937F9BD9}" type="presParOf" srcId="{A491758C-84A6-4A4D-888E-93118B4129B4}" destId="{2C9E42A7-D692-4DEF-A008-68C3A4D1516E}" srcOrd="2" destOrd="0" presId="urn:microsoft.com/office/officeart/2005/8/layout/process1"/>
    <dgm:cxn modelId="{DE601E70-9815-4745-A2B4-57DC4517BE1A}" type="presOf" srcId="{380F6D09-15D5-4E2B-BF8A-CECE4B7C4A20}" destId="{2C9E42A7-D692-4DEF-A008-68C3A4D1516E}" srcOrd="0" destOrd="0" presId="urn:microsoft.com/office/officeart/2005/8/layout/process1"/>
    <dgm:cxn modelId="{A1B340B7-C9E7-498B-8B0A-580633F3A3C8}" type="presParOf" srcId="{A491758C-84A6-4A4D-888E-93118B4129B4}" destId="{75576B2E-DB43-49F5-8A31-D5CBF5F78EEC}" srcOrd="3" destOrd="0" presId="urn:microsoft.com/office/officeart/2005/8/layout/process1"/>
    <dgm:cxn modelId="{6E05D0FE-878A-4EB5-8DF2-A04174C83B4B}" type="presOf" srcId="{D60C5607-81DE-4CC8-91B3-C56E5666A49F}" destId="{75576B2E-DB43-49F5-8A31-D5CBF5F78EEC}" srcOrd="0" destOrd="0" presId="urn:microsoft.com/office/officeart/2005/8/layout/process1"/>
    <dgm:cxn modelId="{D9B90AFB-5425-47DF-BDA5-7F55F6F7F116}" type="presParOf" srcId="{75576B2E-DB43-49F5-8A31-D5CBF5F78EEC}" destId="{1FFABC42-5BE3-4E33-A2BE-582BDAFB0BDF}" srcOrd="0" destOrd="3" presId="urn:microsoft.com/office/officeart/2005/8/layout/process1"/>
    <dgm:cxn modelId="{135DAA67-AD5F-463C-9E39-365E57958F52}" type="presOf" srcId="{D60C5607-81DE-4CC8-91B3-C56E5666A49F}" destId="{1FFABC42-5BE3-4E33-A2BE-582BDAFB0BDF}" srcOrd="1" destOrd="0" presId="urn:microsoft.com/office/officeart/2005/8/layout/process1"/>
    <dgm:cxn modelId="{F738EAD6-CE6B-449B-8D30-1AB6CBF4EFF9}" type="presParOf" srcId="{A491758C-84A6-4A4D-888E-93118B4129B4}" destId="{B28036AB-B71B-48DE-97C4-D287BC3BE7AC}" srcOrd="4" destOrd="0" presId="urn:microsoft.com/office/officeart/2005/8/layout/process1"/>
    <dgm:cxn modelId="{CBE197E3-C2BB-44DE-B3EA-D25C68839970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741192AF-66D8-44B3-8D71-D609A9576CFF}" cxnId="{84EB317C-75C5-41D8-92EA-7DAB4C449245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84EB317C-75C5-41D8-92EA-7DAB4C449245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/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gm:t>
    </dgm:pt>
    <dgm:pt modelId="{35DF94FE-4269-42A8-B274-51E32D4D5D54}" cxnId="{6170ED22-8F3D-4877-A29C-1258ABBCA881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6170ED22-8F3D-4877-A29C-1258ABBCA881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r>
            <a:rPr lang="en-US" altLang="zh-TW" sz="2000" b="1" dirty="0">
              <a:solidFill>
                <a:srgbClr val="C00000"/>
              </a:solidFill>
            </a:rPr>
            <a:t/>
          </a:r>
          <a:endParaRPr lang="en-US" altLang="zh-TW" sz="2000" b="1" dirty="0">
            <a:solidFill>
              <a:srgbClr val="C00000"/>
            </a:solidFill>
          </a:endParaRPr>
        </a:p>
      </dgm:t>
    </dgm:pt>
    <dgm:pt modelId="{E0770B27-10B9-4E3F-A134-B86908A61FFE}" cxnId="{D9CD67A7-84F8-432A-A8DB-AB69676296E1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D9CD67A7-84F8-432A-A8DB-AB69676296E1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EB317C-75C5-41D8-92EA-7DAB4C449245}" srcId="{7ABBEAF7-C373-4176-BC82-DCCB6D5E3E26}" destId="{801111EC-7761-4006-9B8D-BDD3478D6A0C}" srcOrd="0" destOrd="0" parTransId="{741192AF-66D8-44B3-8D71-D609A9576CFF}" sibTransId="{E857221A-734F-4396-A642-04F985B7D590}"/>
    <dgm:cxn modelId="{6170ED22-8F3D-4877-A29C-1258ABBCA881}" srcId="{7ABBEAF7-C373-4176-BC82-DCCB6D5E3E26}" destId="{380F6D09-15D5-4E2B-BF8A-CECE4B7C4A20}" srcOrd="1" destOrd="0" parTransId="{35DF94FE-4269-42A8-B274-51E32D4D5D54}" sibTransId="{D60C5607-81DE-4CC8-91B3-C56E5666A49F}"/>
    <dgm:cxn modelId="{D9CD67A7-84F8-432A-A8DB-AB69676296E1}" srcId="{7ABBEAF7-C373-4176-BC82-DCCB6D5E3E26}" destId="{680F7195-4FD3-481E-8A2B-5AD54C8280AB}" srcOrd="2" destOrd="0" parTransId="{E0770B27-10B9-4E3F-A134-B86908A61FFE}" sibTransId="{382B596D-4079-47F6-BAC4-80EDB1CFB95D}"/>
    <dgm:cxn modelId="{E6059B61-9BCF-447F-84D9-BC90B357E02F}" type="presOf" srcId="{7ABBEAF7-C373-4176-BC82-DCCB6D5E3E26}" destId="{A491758C-84A6-4A4D-888E-93118B4129B4}" srcOrd="0" destOrd="0" presId="urn:microsoft.com/office/officeart/2005/8/layout/process1"/>
    <dgm:cxn modelId="{39BBC567-F87F-4B2E-8A62-B7B2CC1306B5}" type="presParOf" srcId="{A491758C-84A6-4A4D-888E-93118B4129B4}" destId="{CFEBD105-9F67-4F60-B070-C671AE93A28A}" srcOrd="0" destOrd="0" presId="urn:microsoft.com/office/officeart/2005/8/layout/process1"/>
    <dgm:cxn modelId="{DDABB136-CF7C-4382-94B2-69FBF5B47C3D}" type="presOf" srcId="{801111EC-7761-4006-9B8D-BDD3478D6A0C}" destId="{CFEBD105-9F67-4F60-B070-C671AE93A28A}" srcOrd="0" destOrd="0" presId="urn:microsoft.com/office/officeart/2005/8/layout/process1"/>
    <dgm:cxn modelId="{55FC7771-A68A-40E7-ADC7-D38AD22ED6A4}" type="presParOf" srcId="{A491758C-84A6-4A4D-888E-93118B4129B4}" destId="{888540DF-FD49-4215-991C-C7B2A2E10D35}" srcOrd="1" destOrd="0" presId="urn:microsoft.com/office/officeart/2005/8/layout/process1"/>
    <dgm:cxn modelId="{C926EF83-B286-485F-B062-1F7113A8B2D4}" type="presOf" srcId="{E857221A-734F-4396-A642-04F985B7D590}" destId="{888540DF-FD49-4215-991C-C7B2A2E10D35}" srcOrd="0" destOrd="0" presId="urn:microsoft.com/office/officeart/2005/8/layout/process1"/>
    <dgm:cxn modelId="{73296479-FA1E-4F36-8447-1F468EE63DE3}" type="presParOf" srcId="{888540DF-FD49-4215-991C-C7B2A2E10D35}" destId="{FCAC1A52-7A03-424B-8708-40DF70DCEBE1}" srcOrd="0" destOrd="1" presId="urn:microsoft.com/office/officeart/2005/8/layout/process1"/>
    <dgm:cxn modelId="{33F96D30-5A42-4A69-B87F-E03CE0991170}" type="presOf" srcId="{E857221A-734F-4396-A642-04F985B7D590}" destId="{FCAC1A52-7A03-424B-8708-40DF70DCEBE1}" srcOrd="1" destOrd="0" presId="urn:microsoft.com/office/officeart/2005/8/layout/process1"/>
    <dgm:cxn modelId="{B4A67ECC-D342-4BDA-B557-9F46937F9BD9}" type="presParOf" srcId="{A491758C-84A6-4A4D-888E-93118B4129B4}" destId="{2C9E42A7-D692-4DEF-A008-68C3A4D1516E}" srcOrd="2" destOrd="0" presId="urn:microsoft.com/office/officeart/2005/8/layout/process1"/>
    <dgm:cxn modelId="{DE601E70-9815-4745-A2B4-57DC4517BE1A}" type="presOf" srcId="{380F6D09-15D5-4E2B-BF8A-CECE4B7C4A20}" destId="{2C9E42A7-D692-4DEF-A008-68C3A4D1516E}" srcOrd="0" destOrd="0" presId="urn:microsoft.com/office/officeart/2005/8/layout/process1"/>
    <dgm:cxn modelId="{A1B340B7-C9E7-498B-8B0A-580633F3A3C8}" type="presParOf" srcId="{A491758C-84A6-4A4D-888E-93118B4129B4}" destId="{75576B2E-DB43-49F5-8A31-D5CBF5F78EEC}" srcOrd="3" destOrd="0" presId="urn:microsoft.com/office/officeart/2005/8/layout/process1"/>
    <dgm:cxn modelId="{6E05D0FE-878A-4EB5-8DF2-A04174C83B4B}" type="presOf" srcId="{D60C5607-81DE-4CC8-91B3-C56E5666A49F}" destId="{75576B2E-DB43-49F5-8A31-D5CBF5F78EEC}" srcOrd="0" destOrd="0" presId="urn:microsoft.com/office/officeart/2005/8/layout/process1"/>
    <dgm:cxn modelId="{D9B90AFB-5425-47DF-BDA5-7F55F6F7F116}" type="presParOf" srcId="{75576B2E-DB43-49F5-8A31-D5CBF5F78EEC}" destId="{1FFABC42-5BE3-4E33-A2BE-582BDAFB0BDF}" srcOrd="0" destOrd="3" presId="urn:microsoft.com/office/officeart/2005/8/layout/process1"/>
    <dgm:cxn modelId="{135DAA67-AD5F-463C-9E39-365E57958F52}" type="presOf" srcId="{D60C5607-81DE-4CC8-91B3-C56E5666A49F}" destId="{1FFABC42-5BE3-4E33-A2BE-582BDAFB0BDF}" srcOrd="1" destOrd="0" presId="urn:microsoft.com/office/officeart/2005/8/layout/process1"/>
    <dgm:cxn modelId="{F738EAD6-CE6B-449B-8D30-1AB6CBF4EFF9}" type="presParOf" srcId="{A491758C-84A6-4A4D-888E-93118B4129B4}" destId="{B28036AB-B71B-48DE-97C4-D287BC3BE7AC}" srcOrd="4" destOrd="0" presId="urn:microsoft.com/office/officeart/2005/8/layout/process1"/>
    <dgm:cxn modelId="{CBE197E3-C2BB-44DE-B3EA-D25C68839970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r>
            <a:rPr lang="zh-TW" altLang="en-US" sz="2400" dirty="0"/>
            <a:t/>
          </a:r>
          <a:endParaRPr lang="zh-TW" altLang="en-US" sz="2400" dirty="0"/>
        </a:p>
      </dgm:t>
    </dgm:pt>
    <dgm:pt modelId="{741192AF-66D8-44B3-8D71-D609A9576CFF}" cxnId="{84EB317C-75C5-41D8-92EA-7DAB4C449245}" type="parTrans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cxnId="{84EB317C-75C5-41D8-92EA-7DAB4C449245}" type="sibTrans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/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gm:t>
    </dgm:pt>
    <dgm:pt modelId="{35DF94FE-4269-42A8-B274-51E32D4D5D54}" cxnId="{6170ED22-8F3D-4877-A29C-1258ABBCA881}" type="parTrans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cxnId="{6170ED22-8F3D-4877-A29C-1258ABBCA881}" type="sibTrans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r>
            <a:rPr lang="en-US" altLang="zh-TW" sz="2000" b="1" dirty="0">
              <a:solidFill>
                <a:srgbClr val="C00000"/>
              </a:solidFill>
            </a:rPr>
            <a:t/>
          </a:r>
          <a:endParaRPr lang="en-US" altLang="zh-TW" sz="2000" b="1" dirty="0">
            <a:solidFill>
              <a:srgbClr val="C00000"/>
            </a:solidFill>
          </a:endParaRPr>
        </a:p>
      </dgm:t>
    </dgm:pt>
    <dgm:pt modelId="{E0770B27-10B9-4E3F-A134-B86908A61FFE}" cxnId="{D9CD67A7-84F8-432A-A8DB-AB69676296E1}" type="parTrans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cxnId="{D9CD67A7-84F8-432A-A8DB-AB69676296E1}" type="sibTrans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Cnt="0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Cnt="0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84EB317C-75C5-41D8-92EA-7DAB4C449245}" srcId="{7ABBEAF7-C373-4176-BC82-DCCB6D5E3E26}" destId="{801111EC-7761-4006-9B8D-BDD3478D6A0C}" srcOrd="0" destOrd="0" parTransId="{741192AF-66D8-44B3-8D71-D609A9576CFF}" sibTransId="{E857221A-734F-4396-A642-04F985B7D590}"/>
    <dgm:cxn modelId="{6170ED22-8F3D-4877-A29C-1258ABBCA881}" srcId="{7ABBEAF7-C373-4176-BC82-DCCB6D5E3E26}" destId="{380F6D09-15D5-4E2B-BF8A-CECE4B7C4A20}" srcOrd="1" destOrd="0" parTransId="{35DF94FE-4269-42A8-B274-51E32D4D5D54}" sibTransId="{D60C5607-81DE-4CC8-91B3-C56E5666A49F}"/>
    <dgm:cxn modelId="{D9CD67A7-84F8-432A-A8DB-AB69676296E1}" srcId="{7ABBEAF7-C373-4176-BC82-DCCB6D5E3E26}" destId="{680F7195-4FD3-481E-8A2B-5AD54C8280AB}" srcOrd="2" destOrd="0" parTransId="{E0770B27-10B9-4E3F-A134-B86908A61FFE}" sibTransId="{382B596D-4079-47F6-BAC4-80EDB1CFB95D}"/>
    <dgm:cxn modelId="{E6059B61-9BCF-447F-84D9-BC90B357E02F}" type="presOf" srcId="{7ABBEAF7-C373-4176-BC82-DCCB6D5E3E26}" destId="{A491758C-84A6-4A4D-888E-93118B4129B4}" srcOrd="0" destOrd="0" presId="urn:microsoft.com/office/officeart/2005/8/layout/process1"/>
    <dgm:cxn modelId="{39BBC567-F87F-4B2E-8A62-B7B2CC1306B5}" type="presParOf" srcId="{A491758C-84A6-4A4D-888E-93118B4129B4}" destId="{CFEBD105-9F67-4F60-B070-C671AE93A28A}" srcOrd="0" destOrd="0" presId="urn:microsoft.com/office/officeart/2005/8/layout/process1"/>
    <dgm:cxn modelId="{DDABB136-CF7C-4382-94B2-69FBF5B47C3D}" type="presOf" srcId="{801111EC-7761-4006-9B8D-BDD3478D6A0C}" destId="{CFEBD105-9F67-4F60-B070-C671AE93A28A}" srcOrd="0" destOrd="0" presId="urn:microsoft.com/office/officeart/2005/8/layout/process1"/>
    <dgm:cxn modelId="{55FC7771-A68A-40E7-ADC7-D38AD22ED6A4}" type="presParOf" srcId="{A491758C-84A6-4A4D-888E-93118B4129B4}" destId="{888540DF-FD49-4215-991C-C7B2A2E10D35}" srcOrd="1" destOrd="0" presId="urn:microsoft.com/office/officeart/2005/8/layout/process1"/>
    <dgm:cxn modelId="{C926EF83-B286-485F-B062-1F7113A8B2D4}" type="presOf" srcId="{E857221A-734F-4396-A642-04F985B7D590}" destId="{888540DF-FD49-4215-991C-C7B2A2E10D35}" srcOrd="0" destOrd="0" presId="urn:microsoft.com/office/officeart/2005/8/layout/process1"/>
    <dgm:cxn modelId="{73296479-FA1E-4F36-8447-1F468EE63DE3}" type="presParOf" srcId="{888540DF-FD49-4215-991C-C7B2A2E10D35}" destId="{FCAC1A52-7A03-424B-8708-40DF70DCEBE1}" srcOrd="0" destOrd="1" presId="urn:microsoft.com/office/officeart/2005/8/layout/process1"/>
    <dgm:cxn modelId="{33F96D30-5A42-4A69-B87F-E03CE0991170}" type="presOf" srcId="{E857221A-734F-4396-A642-04F985B7D590}" destId="{FCAC1A52-7A03-424B-8708-40DF70DCEBE1}" srcOrd="1" destOrd="0" presId="urn:microsoft.com/office/officeart/2005/8/layout/process1"/>
    <dgm:cxn modelId="{B4A67ECC-D342-4BDA-B557-9F46937F9BD9}" type="presParOf" srcId="{A491758C-84A6-4A4D-888E-93118B4129B4}" destId="{2C9E42A7-D692-4DEF-A008-68C3A4D1516E}" srcOrd="2" destOrd="0" presId="urn:microsoft.com/office/officeart/2005/8/layout/process1"/>
    <dgm:cxn modelId="{DE601E70-9815-4745-A2B4-57DC4517BE1A}" type="presOf" srcId="{380F6D09-15D5-4E2B-BF8A-CECE4B7C4A20}" destId="{2C9E42A7-D692-4DEF-A008-68C3A4D1516E}" srcOrd="0" destOrd="0" presId="urn:microsoft.com/office/officeart/2005/8/layout/process1"/>
    <dgm:cxn modelId="{A1B340B7-C9E7-498B-8B0A-580633F3A3C8}" type="presParOf" srcId="{A491758C-84A6-4A4D-888E-93118B4129B4}" destId="{75576B2E-DB43-49F5-8A31-D5CBF5F78EEC}" srcOrd="3" destOrd="0" presId="urn:microsoft.com/office/officeart/2005/8/layout/process1"/>
    <dgm:cxn modelId="{6E05D0FE-878A-4EB5-8DF2-A04174C83B4B}" type="presOf" srcId="{D60C5607-81DE-4CC8-91B3-C56E5666A49F}" destId="{75576B2E-DB43-49F5-8A31-D5CBF5F78EEC}" srcOrd="0" destOrd="0" presId="urn:microsoft.com/office/officeart/2005/8/layout/process1"/>
    <dgm:cxn modelId="{D9B90AFB-5425-47DF-BDA5-7F55F6F7F116}" type="presParOf" srcId="{75576B2E-DB43-49F5-8A31-D5CBF5F78EEC}" destId="{1FFABC42-5BE3-4E33-A2BE-582BDAFB0BDF}" srcOrd="0" destOrd="3" presId="urn:microsoft.com/office/officeart/2005/8/layout/process1"/>
    <dgm:cxn modelId="{135DAA67-AD5F-463C-9E39-365E57958F52}" type="presOf" srcId="{D60C5607-81DE-4CC8-91B3-C56E5666A49F}" destId="{1FFABC42-5BE3-4E33-A2BE-582BDAFB0BDF}" srcOrd="1" destOrd="0" presId="urn:microsoft.com/office/officeart/2005/8/layout/process1"/>
    <dgm:cxn modelId="{F738EAD6-CE6B-449B-8D30-1AB6CBF4EFF9}" type="presParOf" srcId="{A491758C-84A6-4A4D-888E-93118B4129B4}" destId="{B28036AB-B71B-48DE-97C4-D287BC3BE7AC}" srcOrd="4" destOrd="0" presId="urn:microsoft.com/office/officeart/2005/8/layout/process1"/>
    <dgm:cxn modelId="{CBE197E3-C2BB-44DE-B3EA-D25C68839970}" type="presOf" srcId="{680F7195-4FD3-481E-8A2B-5AD54C8280AB}" destId="{B28036AB-B71B-48DE-97C4-D287BC3BE7A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1439545"/>
        <a:chOff x="0" y="0"/>
        <a:chExt cx="7886700" cy="1439545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9713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endParaRPr lang="zh-TW" altLang="en-US" sz="2400" dirty="0"/>
        </a:p>
      </dsp:txBody>
      <dsp:txXfrm>
        <a:off x="0" y="97138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46241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462417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9713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2820000"/>
            <a:satOff val="5882"/>
            <a:lumOff val="39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sp:txBody>
      <dsp:txXfrm>
        <a:off x="2905626" y="97138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46241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462417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9713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endParaRPr lang="en-US" altLang="zh-TW" sz="2000" b="1" dirty="0">
            <a:solidFill>
              <a:srgbClr val="C00000"/>
            </a:solidFill>
          </a:endParaRPr>
        </a:p>
      </dsp:txBody>
      <dsp:txXfrm>
        <a:off x="5811253" y="97138"/>
        <a:ext cx="2075447" cy="1245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4351342"/>
        <a:chOff x="0" y="0"/>
        <a:chExt cx="7886700" cy="4351342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1553037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b="1" dirty="0">
              <a:solidFill>
                <a:schemeClr val="bg1"/>
              </a:solidFill>
            </a:rPr>
            <a:t>               </a:t>
          </a:r>
          <a:endParaRPr lang="en-US" altLang="zh-TW" sz="2400" b="1" dirty="0">
            <a:solidFill>
              <a:schemeClr val="bg1"/>
            </a:solidFill>
          </a:endParaRPr>
        </a:p>
      </dsp:txBody>
      <dsp:txXfrm>
        <a:off x="0" y="1553037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1918316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1918316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1553037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2820000"/>
            <a:satOff val="5882"/>
            <a:lumOff val="39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define loss from training</a:t>
          </a:r>
          <a:r>
            <a:rPr lang="en-US" altLang="zh-TW" sz="2400" b="1" dirty="0">
              <a:solidFill>
                <a:schemeClr val="bg1">
                  <a:lumMod val="60000"/>
                  <a:lumOff val="40000"/>
                </a:schemeClr>
              </a:solidFill>
            </a:rPr>
            <a:t> data</a:t>
          </a:r>
          <a:endParaRPr lang="en-US" altLang="zh-TW" sz="2400" b="1" dirty="0">
            <a:solidFill>
              <a:schemeClr val="bg1">
                <a:lumMod val="60000"/>
                <a:lumOff val="40000"/>
              </a:schemeClr>
            </a:solidFill>
          </a:endParaRPr>
        </a:p>
      </dsp:txBody>
      <dsp:txXfrm>
        <a:off x="2905626" y="1553037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1918316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1918316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1553037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</a:t>
          </a:r>
          <a:r>
            <a:rPr lang="en-US" altLang="zh-TW" sz="2000" dirty="0">
              <a:solidFill>
                <a:schemeClr val="bg1"/>
              </a:solidFill>
            </a:rPr>
            <a:t> </a:t>
          </a:r>
          <a:endParaRPr lang="en-US" altLang="zh-TW" sz="2000" dirty="0">
            <a:solidFill>
              <a:schemeClr val="bg1"/>
            </a:solidFill>
          </a:endParaRPr>
        </a:p>
      </dsp:txBody>
      <dsp:txXfrm>
        <a:off x="5811253" y="1553037"/>
        <a:ext cx="2075447" cy="1245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2460625"/>
        <a:chOff x="0" y="0"/>
        <a:chExt cx="7886700" cy="2460625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endParaRPr lang="zh-TW" altLang="en-US" sz="2400" dirty="0"/>
        </a:p>
      </dsp:txBody>
      <dsp:txXfrm>
        <a:off x="0" y="607678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972957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2820000"/>
            <a:satOff val="5882"/>
            <a:lumOff val="39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sp:txBody>
      <dsp:txXfrm>
        <a:off x="2905626" y="607678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972957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endParaRPr lang="en-US" altLang="zh-TW" sz="2000" b="1" dirty="0">
            <a:solidFill>
              <a:srgbClr val="C00000"/>
            </a:solidFill>
          </a:endParaRPr>
        </a:p>
      </dsp:txBody>
      <dsp:txXfrm>
        <a:off x="5811253" y="607678"/>
        <a:ext cx="2075447" cy="1245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2460625"/>
        <a:chOff x="0" y="0"/>
        <a:chExt cx="7886700" cy="2460625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endParaRPr lang="zh-TW" altLang="en-US" sz="2400" dirty="0"/>
        </a:p>
      </dsp:txBody>
      <dsp:txXfrm>
        <a:off x="0" y="607678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972957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2820000"/>
            <a:satOff val="5882"/>
            <a:lumOff val="39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sp:txBody>
      <dsp:txXfrm>
        <a:off x="2905626" y="607678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972957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endParaRPr lang="en-US" altLang="zh-TW" sz="2000" b="1" dirty="0">
            <a:solidFill>
              <a:srgbClr val="C00000"/>
            </a:solidFill>
          </a:endParaRPr>
        </a:p>
      </dsp:txBody>
      <dsp:txXfrm>
        <a:off x="5811253" y="607678"/>
        <a:ext cx="2075447" cy="1245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2460625"/>
        <a:chOff x="0" y="0"/>
        <a:chExt cx="7886700" cy="2460625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endParaRPr lang="zh-TW" altLang="en-US" sz="2400" dirty="0"/>
        </a:p>
      </dsp:txBody>
      <dsp:txXfrm>
        <a:off x="0" y="607678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972957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2820000"/>
            <a:satOff val="5882"/>
            <a:lumOff val="39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sp:txBody>
      <dsp:txXfrm>
        <a:off x="2905626" y="607678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972957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endParaRPr lang="en-US" altLang="zh-TW" sz="2000" b="1" dirty="0">
            <a:solidFill>
              <a:srgbClr val="C00000"/>
            </a:solidFill>
          </a:endParaRPr>
        </a:p>
      </dsp:txBody>
      <dsp:txXfrm>
        <a:off x="5811253" y="607678"/>
        <a:ext cx="2075447" cy="1245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2460625"/>
        <a:chOff x="0" y="0"/>
        <a:chExt cx="7886700" cy="2460625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endParaRPr lang="zh-TW" altLang="en-US" sz="2400" dirty="0"/>
        </a:p>
      </dsp:txBody>
      <dsp:txXfrm>
        <a:off x="0" y="607678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972957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2820000"/>
            <a:satOff val="5882"/>
            <a:lumOff val="39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sp:txBody>
      <dsp:txXfrm>
        <a:off x="2905626" y="607678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972957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endParaRPr lang="en-US" altLang="zh-TW" sz="2000" b="1" dirty="0">
            <a:solidFill>
              <a:srgbClr val="C00000"/>
            </a:solidFill>
          </a:endParaRPr>
        </a:p>
      </dsp:txBody>
      <dsp:txXfrm>
        <a:off x="5811253" y="607678"/>
        <a:ext cx="2075447" cy="1245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2460625"/>
        <a:chOff x="0" y="0"/>
        <a:chExt cx="7886700" cy="2460625"/>
      </a:xfrm>
    </dsp:grpSpPr>
    <dsp:sp modelId="{CFEBD105-9F67-4F60-B070-C671AE93A28A}">
      <dsp:nvSpPr>
        <dsp:cNvPr id="3" name="圆角矩形 2"/>
        <dsp:cNvSpPr/>
      </dsp:nvSpPr>
      <dsp:spPr bwMode="white">
        <a:xfrm>
          <a:off x="0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/>
              </a:solidFill>
            </a:rPr>
            <a:t>Step 1: function with unknown</a:t>
          </a:r>
          <a:r>
            <a:rPr lang="en-US" altLang="zh-TW" sz="2400" dirty="0">
              <a:solidFill>
                <a:schemeClr val="bg1"/>
              </a:solidFill>
            </a:rPr>
            <a:t> </a:t>
          </a:r>
          <a:r>
            <a:rPr lang="en-US" altLang="zh-TW" sz="2400" dirty="0"/>
            <a:t>              </a:t>
          </a:r>
          <a:endParaRPr lang="zh-TW" altLang="en-US" sz="2400" dirty="0"/>
        </a:p>
      </dsp:txBody>
      <dsp:txXfrm>
        <a:off x="0" y="607678"/>
        <a:ext cx="2075447" cy="1245268"/>
      </dsp:txXfrm>
    </dsp:sp>
    <dsp:sp modelId="{888540DF-FD49-4215-991C-C7B2A2E10D35}">
      <dsp:nvSpPr>
        <dsp:cNvPr id="4" name="右箭头 3"/>
        <dsp:cNvSpPr/>
      </dsp:nvSpPr>
      <dsp:spPr bwMode="white">
        <a:xfrm>
          <a:off x="2270539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2270539" y="972957"/>
        <a:ext cx="439995" cy="514711"/>
      </dsp:txXfrm>
    </dsp:sp>
    <dsp:sp modelId="{2C9E42A7-D692-4DEF-A008-68C3A4D1516E}">
      <dsp:nvSpPr>
        <dsp:cNvPr id="5" name="圆角矩形 4"/>
        <dsp:cNvSpPr/>
      </dsp:nvSpPr>
      <dsp:spPr bwMode="white">
        <a:xfrm>
          <a:off x="2905626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2820000"/>
            <a:satOff val="5882"/>
            <a:lumOff val="39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Step 2: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define loss from training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 </a:t>
          </a:r>
          <a:r>
            <a:rPr lang="en-US" altLang="zh-TW" sz="2000" b="1" dirty="0">
              <a:solidFill>
                <a:schemeClr val="bg1">
                  <a:lumMod val="60000"/>
                  <a:lumOff val="40000"/>
                </a:schemeClr>
              </a:solidFill>
            </a:rPr>
            <a:t>data</a:t>
          </a:r>
          <a:endParaRPr lang="en-US" altLang="zh-TW" sz="2000" b="1" dirty="0">
            <a:solidFill>
              <a:schemeClr val="bg1">
                <a:lumMod val="60000"/>
                <a:lumOff val="40000"/>
              </a:schemeClr>
            </a:solidFill>
          </a:endParaRPr>
        </a:p>
      </dsp:txBody>
      <dsp:txXfrm>
        <a:off x="2905626" y="607678"/>
        <a:ext cx="2075447" cy="1245268"/>
      </dsp:txXfrm>
    </dsp:sp>
    <dsp:sp modelId="{75576B2E-DB43-49F5-8A31-D5CBF5F78EEC}">
      <dsp:nvSpPr>
        <dsp:cNvPr id="6" name="右箭头 5"/>
        <dsp:cNvSpPr/>
      </dsp:nvSpPr>
      <dsp:spPr bwMode="white">
        <a:xfrm>
          <a:off x="5176166" y="972957"/>
          <a:ext cx="439995" cy="51471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TW" altLang="en-US" sz="2800"/>
        </a:p>
      </dsp:txBody>
      <dsp:txXfrm>
        <a:off x="5176166" y="972957"/>
        <a:ext cx="439995" cy="514711"/>
      </dsp:txXfrm>
    </dsp:sp>
    <dsp:sp modelId="{B28036AB-B71B-48DE-97C4-D287BC3BE7AC}">
      <dsp:nvSpPr>
        <dsp:cNvPr id="7" name="圆角矩形 6"/>
        <dsp:cNvSpPr/>
      </dsp:nvSpPr>
      <dsp:spPr bwMode="white">
        <a:xfrm>
          <a:off x="5811253" y="607678"/>
          <a:ext cx="2075447" cy="124526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4">
            <a:hueOff val="5640000"/>
            <a:satOff val="11765"/>
            <a:lumOff val="78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dirty="0">
              <a:solidFill>
                <a:srgbClr val="C00000"/>
              </a:solidFill>
            </a:rPr>
            <a:t>Step 3: optimization </a:t>
          </a:r>
          <a:endParaRPr lang="en-US" altLang="zh-TW" sz="2000" b="1" dirty="0">
            <a:solidFill>
              <a:srgbClr val="C00000"/>
            </a:solidFill>
          </a:endParaRPr>
        </a:p>
      </dsp:txBody>
      <dsp:txXfrm>
        <a:off x="5811253" y="607678"/>
        <a:ext cx="2075447" cy="124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u="none" baseline="0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 Data</a:t>
            </a:r>
            <a:endParaRPr lang="zh-TW" altLang="en-US" u="none" baseline="0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TW" dirty="0"/>
              <a:t>In this case, this optimization problem can be solved directly. 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45059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49155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0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5120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How to fit this one?</a:t>
            </a:r>
            <a:endParaRPr lang="zh-TW" altLang="en-US" dirty="0">
              <a:cs typeface="PMingLiU" charset="0"/>
            </a:endParaRPr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The summation of the blue functions is the green one.</a:t>
            </a: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6656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861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How to fit this one?</a:t>
            </a:r>
            <a:endParaRPr lang="zh-TW" altLang="en-US" dirty="0">
              <a:cs typeface="PMingLiU" charset="0"/>
            </a:endParaRPr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The summation of the blue functions is the green one.</a:t>
            </a:r>
            <a:endParaRPr lang="en-US" altLang="zh-TW" dirty="0"/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zh-TW" dirty="0"/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Is it a </a:t>
            </a: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6861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68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How to fit this one?</a:t>
            </a: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7168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373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TW" dirty="0"/>
              <a:t>Hard 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7373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680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How to fit this one?</a:t>
            </a:r>
            <a:endParaRPr lang="zh-TW" altLang="en-US" dirty="0">
              <a:cs typeface="PMingLiU" charset="0"/>
            </a:endParaRPr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The summation of the blue functions is the green one.</a:t>
            </a: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7680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9874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TW" dirty="0"/>
          </a:p>
        </p:txBody>
      </p:sp>
      <p:sp>
        <p:nvSpPr>
          <p:cNvPr id="79875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2946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10 </a:t>
            </a:r>
            <a:r>
              <a:rPr lang="en-US" altLang="zh-TW" dirty="0">
                <a:solidFill>
                  <a:srgbClr val="000000"/>
                </a:solidFill>
                <a:latin typeface="Calibri"/>
              </a:rPr>
              <a:t>9.1967</a:t>
            </a:r>
            <a:endParaRPr lang="zh-TW" altLang="en-US" dirty="0">
              <a:cs typeface="PMingLiU" charset="0"/>
            </a:endParaRPr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50 </a:t>
            </a:r>
            <a:r>
              <a:rPr lang="en-US" altLang="zh-TW" dirty="0">
                <a:solidFill>
                  <a:srgbClr val="000000"/>
                </a:solidFill>
                <a:latin typeface="Calibri"/>
              </a:rPr>
              <a:t>7.2083</a:t>
            </a:r>
            <a:endParaRPr lang="en-US" altLang="zh-TW" dirty="0">
              <a:solidFill>
                <a:srgbClr val="000000"/>
              </a:solidFill>
              <a:latin typeface="Calibri"/>
            </a:endParaRPr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>
                <a:solidFill>
                  <a:srgbClr val="000000"/>
                </a:solidFill>
                <a:latin typeface="Calibri"/>
              </a:rPr>
              <a:t>100 6.5856</a:t>
            </a:r>
            <a:endParaRPr lang="zh-TW" altLang="en-US" dirty="0">
              <a:cs typeface="PMingLiU" charset="0"/>
            </a:endParaRPr>
          </a:p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en-US" altLang="zh-TW" dirty="0"/>
          </a:p>
        </p:txBody>
      </p:sp>
      <p:sp>
        <p:nvSpPr>
          <p:cNvPr id="82947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4994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TW" dirty="0"/>
          </a:p>
        </p:txBody>
      </p:sp>
      <p:sp>
        <p:nvSpPr>
          <p:cNvPr id="84995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704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TW" dirty="0"/>
          </a:p>
        </p:txBody>
      </p:sp>
      <p:sp>
        <p:nvSpPr>
          <p:cNvPr id="8704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909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TW" dirty="0"/>
          </a:p>
        </p:txBody>
      </p:sp>
      <p:sp>
        <p:nvSpPr>
          <p:cNvPr id="8909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113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TW" dirty="0"/>
          </a:p>
        </p:txBody>
      </p:sp>
      <p:sp>
        <p:nvSpPr>
          <p:cNvPr id="91139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933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9933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37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101379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752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10752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957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10957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161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111619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469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11469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TW" dirty="0"/>
              <a:t>Reinforcement learning?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776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TW" dirty="0">
                <a:latin typeface="Calibri"/>
              </a:rPr>
              <a:t>169</a:t>
            </a:r>
            <a:r>
              <a:rPr lang="zh-TW" altLang="en-US" dirty="0">
                <a:latin typeface="Calibri"/>
                <a:cs typeface="PMingLiU" charset="0"/>
              </a:rPr>
              <a:t>層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numCol="1" anchor="b" anchorCtr="0" compatLnSpc="1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1D52DD-5747-49A1-9B72-395A65AA968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981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11981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185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121859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6978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TW" altLang="en-US" dirty="0">
                <a:cs typeface="PMingLiU" charset="0"/>
              </a:rPr>
              <a:t>這裡需要想想怎麼解釋比較好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126979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TW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TW" altLang="en-US" dirty="0">
              <a:ea typeface="PMingLiU" charset="0"/>
            </a:endParaRPr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Mean Square Error (MSE)</a:t>
            </a: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33795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Mean Square Error (MSE)</a:t>
            </a: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3584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marL="0" lvl="0" indent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TW" dirty="0"/>
              <a:t>MAE</a:t>
            </a:r>
            <a:endParaRPr lang="zh-TW" altLang="en-US" dirty="0">
              <a:cs typeface="PMingLiU" charset="0"/>
            </a:endParaRPr>
          </a:p>
          <a:p>
            <a:pPr marL="0" lvl="0" indent="0" defTabSz="914400"/>
            <a:endParaRPr lang="zh-TW" altLang="en-US" dirty="0">
              <a:ea typeface="PMingLiU" charset="0"/>
            </a:endParaRPr>
          </a:p>
        </p:txBody>
      </p:sp>
      <p:sp>
        <p:nvSpPr>
          <p:cNvPr id="38915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TW" dirty="0"/>
              <a:t>In this case, this optimization problem can be solved directly. 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40963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TW" u="none" dirty="0">
                <a:solidFill>
                  <a:srgbClr val="0645AD"/>
                </a:solidFill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pPr lvl="0"/>
            <a:endParaRPr lang="en-US" altLang="zh-TW" dirty="0"/>
          </a:p>
          <a:p>
            <a:pPr lvl="0"/>
            <a:r>
              <a:rPr lang="en-US" altLang="zh-TW" dirty="0"/>
              <a:t>In this case, this optimization problem can be solved directly. 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43011" name="投影片編號版面配置區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7200" y="215900"/>
            <a:ext cx="2224088" cy="6165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938" y="215900"/>
            <a:ext cx="6519862" cy="6165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196975"/>
            <a:ext cx="4371975" cy="25161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65563"/>
            <a:ext cx="4371975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7200" y="215900"/>
            <a:ext cx="2224088" cy="6165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938" y="215900"/>
            <a:ext cx="6519862" cy="6165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196975"/>
            <a:ext cx="4371975" cy="25161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65563"/>
            <a:ext cx="4371975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7200" y="215900"/>
            <a:ext cx="2224088" cy="61658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4938" y="215900"/>
            <a:ext cx="6519862" cy="6165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196975"/>
            <a:ext cx="4371975" cy="25161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65563"/>
            <a:ext cx="4371975" cy="2516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TW" altLang="en-US" strike="noStrike" noProof="1"/>
              <a:t>按一下以編輯母片子標題樣式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938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371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7"/>
          <p:cNvSpPr>
            <a:spLocks noGrp="1"/>
          </p:cNvSpPr>
          <p:nvPr userDrawn="1"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fld id="{9A0DB2DC-4C9A-4742-B13C-FB6460FD3503}" type="slidenum"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endParaRPr lang="zh-TW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TW" altLang="en-US" strike="noStrike" noProof="1"/>
              <a:t>按一下圖示以新增圖片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TW" altLang="en-US" strike="noStrike" noProof="1"/>
              <a:t>按一下以編輯母片文字樣式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TW" altLang="en-US" strike="noStrike" noProof="1"/>
              <a:t>按一下以編輯母片副標題樣式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TW" altLang="en-US" strike="noStrike" noProof="1"/>
              <a:t>按一下圖示以新增圖片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TW" altLang="en-US" strike="noStrike" noProof="1"/>
              <a:t>按一下以編輯母片副標題樣式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TW" altLang="en-US" strike="noStrike" noProof="1"/>
              <a:t>按一下圖示以新增圖片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TW" altLang="en-US" strike="noStrike" noProof="1"/>
              <a:t>按一下以編輯母片標題樣式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TW" altLang="en-US" strike="noStrike" noProof="1"/>
              <a:t>編輯母片文字樣式</a:t>
            </a:r>
            <a:endParaRPr lang="zh-TW" altLang="en-US" strike="noStrike" noProof="1"/>
          </a:p>
          <a:p>
            <a:pPr lvl="1" fontAlgn="auto"/>
            <a:r>
              <a:rPr lang="zh-TW" altLang="en-US" strike="noStrike" noProof="1"/>
              <a:t>第二層</a:t>
            </a:r>
            <a:endParaRPr lang="zh-TW" altLang="en-US" strike="noStrike" noProof="1"/>
          </a:p>
          <a:p>
            <a:pPr lvl="2" fontAlgn="auto"/>
            <a:r>
              <a:rPr lang="zh-TW" altLang="en-US" strike="noStrike" noProof="1"/>
              <a:t>第三層</a:t>
            </a:r>
            <a:endParaRPr lang="zh-TW" altLang="en-US" strike="noStrike" noProof="1"/>
          </a:p>
          <a:p>
            <a:pPr lvl="3" fontAlgn="auto"/>
            <a:r>
              <a:rPr lang="zh-TW" altLang="en-US" strike="noStrike" noProof="1"/>
              <a:t>第四層</a:t>
            </a:r>
            <a:endParaRPr lang="zh-TW" altLang="en-US" strike="noStrike" noProof="1"/>
          </a:p>
          <a:p>
            <a:pPr lvl="4" fontAlgn="auto"/>
            <a:r>
              <a:rPr lang="zh-TW" altLang="en-US" strike="noStrike" noProof="1"/>
              <a:t>第五層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TW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34938" y="1196975"/>
            <a:ext cx="8896350" cy="51847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rgbClr val="660033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400" b="1">
          <a:solidFill>
            <a:srgbClr val="CC33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sz="2400" b="1">
          <a:solidFill>
            <a:srgbClr val="008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134938" y="1196975"/>
            <a:ext cx="8896350" cy="51847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rgbClr val="660033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400" b="1">
          <a:solidFill>
            <a:srgbClr val="CC33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sz="2400" b="1">
          <a:solidFill>
            <a:srgbClr val="008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7" cy="8366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134938" y="1196975"/>
            <a:ext cx="8896350" cy="51847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rgbClr val="660033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400" b="1">
          <a:solidFill>
            <a:srgbClr val="CC33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u"/>
        <a:defRPr sz="2400" b="1">
          <a:solidFill>
            <a:srgbClr val="008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ü"/>
        <a:defRPr sz="2400">
          <a:solidFill>
            <a:srgbClr val="3333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TW" altLang="en-US"/>
              <a:t>按一下以編輯母片標題樣式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 indent="-228600"/>
            <a:r>
              <a:rPr lang="zh-TW" altLang="en-US"/>
              <a:t>第二層</a:t>
            </a:r>
            <a:endParaRPr lang="zh-TW" altLang="en-US"/>
          </a:p>
          <a:p>
            <a:pPr lvl="2" indent="-228600"/>
            <a:r>
              <a:rPr lang="zh-TW" altLang="en-US"/>
              <a:t>第三層</a:t>
            </a:r>
            <a:endParaRPr lang="zh-TW" altLang="en-US"/>
          </a:p>
          <a:p>
            <a:pPr lvl="3" indent="-228600"/>
            <a:r>
              <a:rPr lang="zh-TW" altLang="en-US"/>
              <a:t>第四層</a:t>
            </a:r>
            <a:endParaRPr lang="zh-TW" altLang="en-US"/>
          </a:p>
          <a:p>
            <a:pPr lvl="4" indent="-228600"/>
            <a:r>
              <a:rPr lang="zh-TW" altLang="en-US"/>
              <a:t>第五層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BFF55D4-292E-47D7-B80E-3ED2ED550BAE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TW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6698A412-026B-4EF5-B722-F5ACBEF84CDE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TW" altLang="en-US"/>
              <a:t>按一下以編輯母片標題樣式</a:t>
            </a:r>
            <a:endParaRPr lang="en-US" altLang="zh-CN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 indent="-228600"/>
            <a:r>
              <a:rPr lang="zh-TW" altLang="en-US"/>
              <a:t>第二層</a:t>
            </a:r>
            <a:endParaRPr lang="zh-TW" altLang="en-US"/>
          </a:p>
          <a:p>
            <a:pPr lvl="2" indent="-228600"/>
            <a:r>
              <a:rPr lang="zh-TW" altLang="en-US"/>
              <a:t>第三層</a:t>
            </a:r>
            <a:endParaRPr lang="zh-TW" altLang="en-US"/>
          </a:p>
          <a:p>
            <a:pPr lvl="3" indent="-228600"/>
            <a:r>
              <a:rPr lang="zh-TW" altLang="en-US"/>
              <a:t>第四層</a:t>
            </a:r>
            <a:endParaRPr lang="zh-TW" altLang="en-US"/>
          </a:p>
          <a:p>
            <a:pPr lvl="4" indent="-228600"/>
            <a:r>
              <a:rPr lang="zh-TW" altLang="en-US"/>
              <a:t>第五層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8D7014B5-A822-4760-9C92-A4C0DDBD790A}" type="datetimeFigureOut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TW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DDFD11CF-6FB2-4FCE-A971-5E1D4AF62D71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614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TW" altLang="en-US"/>
              <a:t>按一下以編輯母片標題樣式</a:t>
            </a:r>
            <a:endParaRPr lang="en-US" altLang="zh-CN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 indent="-228600"/>
            <a:r>
              <a:rPr lang="zh-TW" altLang="en-US"/>
              <a:t>第二層</a:t>
            </a:r>
            <a:endParaRPr lang="zh-TW" altLang="en-US"/>
          </a:p>
          <a:p>
            <a:pPr lvl="2" indent="-228600"/>
            <a:r>
              <a:rPr lang="zh-TW" altLang="en-US"/>
              <a:t>第三層</a:t>
            </a:r>
            <a:endParaRPr lang="zh-TW" altLang="en-US"/>
          </a:p>
          <a:p>
            <a:pPr lvl="3" indent="-228600"/>
            <a:r>
              <a:rPr lang="zh-TW" altLang="en-US"/>
              <a:t>第四層</a:t>
            </a:r>
            <a:endParaRPr lang="zh-TW" altLang="en-US"/>
          </a:p>
          <a:p>
            <a:pPr lvl="4" indent="-228600"/>
            <a:r>
              <a:rPr lang="zh-TW" altLang="en-US"/>
              <a:t>第五層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257AAFCB-D520-492A-8EE7-6A2576F3D728}" type="datetime1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TW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8457212-BA17-4827-9773-40972E0CDC4A}" type="slidenum">
              <a:rPr lang="zh-TW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w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4" Type="http://schemas.openxmlformats.org/officeDocument/2006/relationships/image" Target="../media/image57.png"/><Relationship Id="rId3" Type="http://schemas.openxmlformats.org/officeDocument/2006/relationships/image" Target="../media/image52.png"/><Relationship Id="rId2" Type="http://schemas.openxmlformats.org/officeDocument/2006/relationships/image" Target="../media/image50.wmf"/><Relationship Id="rId15" Type="http://schemas.openxmlformats.org/officeDocument/2006/relationships/notesSlide" Target="../notesSlides/notesSlide9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6.png"/><Relationship Id="rId11" Type="http://schemas.openxmlformats.org/officeDocument/2006/relationships/image" Target="../media/image53.png"/><Relationship Id="rId10" Type="http://schemas.openxmlformats.org/officeDocument/2006/relationships/image" Target="../media/image51.png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1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2.png"/><Relationship Id="rId3" Type="http://schemas.openxmlformats.org/officeDocument/2006/relationships/image" Target="../media/image52.png"/><Relationship Id="rId2" Type="http://schemas.openxmlformats.org/officeDocument/2006/relationships/image" Target="../media/image50.wmf"/><Relationship Id="rId16" Type="http://schemas.openxmlformats.org/officeDocument/2006/relationships/notesSlide" Target="../notesSlides/notesSlide10.xml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12" Type="http://schemas.openxmlformats.org/officeDocument/2006/relationships/image" Target="../media/image53.png"/><Relationship Id="rId11" Type="http://schemas.openxmlformats.org/officeDocument/2006/relationships/image" Target="../media/image51.png"/><Relationship Id="rId10" Type="http://schemas.openxmlformats.org/officeDocument/2006/relationships/image" Target="../media/image58.png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0.png"/><Relationship Id="rId6" Type="http://schemas.openxmlformats.org/officeDocument/2006/relationships/image" Target="../media/image5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51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80.png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3.png"/><Relationship Id="rId1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7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1" Type="http://schemas.openxmlformats.org/officeDocument/2006/relationships/notesSlide" Target="../notesSlides/notesSlide16.xml"/><Relationship Id="rId10" Type="http://schemas.openxmlformats.org/officeDocument/2006/relationships/vmlDrawing" Target="../drawings/vmlDrawing5.vml"/><Relationship Id="rId1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notesSlide" Target="../notesSlides/notesSlide1.x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9" Type="http://schemas.openxmlformats.org/officeDocument/2006/relationships/notesSlide" Target="../notesSlides/notesSlide18.xml"/><Relationship Id="rId18" Type="http://schemas.openxmlformats.org/officeDocument/2006/relationships/slideLayout" Target="../slideLayouts/slideLayout26.xml"/><Relationship Id="rId17" Type="http://schemas.openxmlformats.org/officeDocument/2006/relationships/image" Target="../media/image141.png"/><Relationship Id="rId16" Type="http://schemas.openxmlformats.org/officeDocument/2006/relationships/image" Target="../media/image140.png"/><Relationship Id="rId15" Type="http://schemas.openxmlformats.org/officeDocument/2006/relationships/image" Target="../media/image139.png"/><Relationship Id="rId14" Type="http://schemas.openxmlformats.org/officeDocument/2006/relationships/image" Target="../media/image138.png"/><Relationship Id="rId13" Type="http://schemas.openxmlformats.org/officeDocument/2006/relationships/image" Target="../media/image137.png"/><Relationship Id="rId12" Type="http://schemas.openxmlformats.org/officeDocument/2006/relationships/image" Target="../media/image136.png"/><Relationship Id="rId11" Type="http://schemas.openxmlformats.org/officeDocument/2006/relationships/image" Target="../media/image135.png"/><Relationship Id="rId10" Type="http://schemas.openxmlformats.org/officeDocument/2006/relationships/image" Target="../media/image134.png"/><Relationship Id="rId1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8" Type="http://schemas.openxmlformats.org/officeDocument/2006/relationships/image" Target="../media/image149.png"/><Relationship Id="rId7" Type="http://schemas.openxmlformats.org/officeDocument/2006/relationships/image" Target="../media/image148.png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4" Type="http://schemas.openxmlformats.org/officeDocument/2006/relationships/slideLayout" Target="../slideLayouts/slideLayout26.xml"/><Relationship Id="rId13" Type="http://schemas.openxmlformats.org/officeDocument/2006/relationships/image" Target="../media/image153.png"/><Relationship Id="rId12" Type="http://schemas.openxmlformats.org/officeDocument/2006/relationships/image" Target="../media/image152.png"/><Relationship Id="rId11" Type="http://schemas.openxmlformats.org/officeDocument/2006/relationships/image" Target="../media/image151.png"/><Relationship Id="rId10" Type="http://schemas.openxmlformats.org/officeDocument/2006/relationships/image" Target="../media/image140.png"/><Relationship Id="rId1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png"/><Relationship Id="rId8" Type="http://schemas.openxmlformats.org/officeDocument/2006/relationships/image" Target="../media/image152.png"/><Relationship Id="rId7" Type="http://schemas.openxmlformats.org/officeDocument/2006/relationships/image" Target="../media/image154.png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0.png"/><Relationship Id="rId21" Type="http://schemas.openxmlformats.org/officeDocument/2006/relationships/notesSlide" Target="../notesSlides/notesSlide19.xml"/><Relationship Id="rId20" Type="http://schemas.openxmlformats.org/officeDocument/2006/relationships/slideLayout" Target="../slideLayouts/slideLayout26.xml"/><Relationship Id="rId2" Type="http://schemas.openxmlformats.org/officeDocument/2006/relationships/image" Target="../media/image150.png"/><Relationship Id="rId19" Type="http://schemas.openxmlformats.org/officeDocument/2006/relationships/image" Target="../media/image132.png"/><Relationship Id="rId18" Type="http://schemas.openxmlformats.org/officeDocument/2006/relationships/image" Target="../media/image131.png"/><Relationship Id="rId17" Type="http://schemas.openxmlformats.org/officeDocument/2006/relationships/image" Target="../media/image130.png"/><Relationship Id="rId16" Type="http://schemas.openxmlformats.org/officeDocument/2006/relationships/image" Target="../media/image129.png"/><Relationship Id="rId15" Type="http://schemas.openxmlformats.org/officeDocument/2006/relationships/image" Target="../media/image128.png"/><Relationship Id="rId14" Type="http://schemas.openxmlformats.org/officeDocument/2006/relationships/image" Target="../media/image127.png"/><Relationship Id="rId13" Type="http://schemas.openxmlformats.org/officeDocument/2006/relationships/image" Target="../media/image126.png"/><Relationship Id="rId12" Type="http://schemas.openxmlformats.org/officeDocument/2006/relationships/image" Target="../media/image158.png"/><Relationship Id="rId11" Type="http://schemas.openxmlformats.org/officeDocument/2006/relationships/image" Target="../media/image157.png"/><Relationship Id="rId10" Type="http://schemas.openxmlformats.org/officeDocument/2006/relationships/image" Target="../media/image156.png"/><Relationship Id="rId1" Type="http://schemas.openxmlformats.org/officeDocument/2006/relationships/image" Target="../media/image149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8" Type="http://schemas.openxmlformats.org/officeDocument/2006/relationships/image" Target="../media/image149.png"/><Relationship Id="rId7" Type="http://schemas.openxmlformats.org/officeDocument/2006/relationships/image" Target="../media/image132.png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2" Type="http://schemas.openxmlformats.org/officeDocument/2006/relationships/notesSlide" Target="../notesSlides/notesSlide20.xml"/><Relationship Id="rId21" Type="http://schemas.openxmlformats.org/officeDocument/2006/relationships/slideLayout" Target="../slideLayouts/slideLayout26.xml"/><Relationship Id="rId20" Type="http://schemas.openxmlformats.org/officeDocument/2006/relationships/image" Target="../media/image165.png"/><Relationship Id="rId2" Type="http://schemas.openxmlformats.org/officeDocument/2006/relationships/image" Target="../media/image127.png"/><Relationship Id="rId19" Type="http://schemas.openxmlformats.org/officeDocument/2006/relationships/image" Target="../media/image164.png"/><Relationship Id="rId18" Type="http://schemas.openxmlformats.org/officeDocument/2006/relationships/image" Target="../media/image163.png"/><Relationship Id="rId17" Type="http://schemas.openxmlformats.org/officeDocument/2006/relationships/image" Target="../media/image162.png"/><Relationship Id="rId16" Type="http://schemas.openxmlformats.org/officeDocument/2006/relationships/image" Target="../media/image161.png"/><Relationship Id="rId15" Type="http://schemas.openxmlformats.org/officeDocument/2006/relationships/image" Target="../media/image160.png"/><Relationship Id="rId14" Type="http://schemas.openxmlformats.org/officeDocument/2006/relationships/image" Target="../media/image159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1" Type="http://schemas.openxmlformats.org/officeDocument/2006/relationships/image" Target="../media/image156.png"/><Relationship Id="rId10" Type="http://schemas.openxmlformats.org/officeDocument/2006/relationships/image" Target="../media/image140.png"/><Relationship Id="rId1" Type="http://schemas.openxmlformats.org/officeDocument/2006/relationships/image" Target="../media/image126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png"/><Relationship Id="rId8" Type="http://schemas.openxmlformats.org/officeDocument/2006/relationships/image" Target="../media/image170.png"/><Relationship Id="rId7" Type="http://schemas.openxmlformats.org/officeDocument/2006/relationships/image" Target="../media/image169.png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3" Type="http://schemas.openxmlformats.org/officeDocument/2006/relationships/image" Target="../media/image140.png"/><Relationship Id="rId28" Type="http://schemas.openxmlformats.org/officeDocument/2006/relationships/notesSlide" Target="../notesSlides/notesSlide21.xml"/><Relationship Id="rId27" Type="http://schemas.openxmlformats.org/officeDocument/2006/relationships/slideLayout" Target="../slideLayouts/slideLayout26.xml"/><Relationship Id="rId26" Type="http://schemas.openxmlformats.org/officeDocument/2006/relationships/image" Target="../media/image161.png"/><Relationship Id="rId25" Type="http://schemas.openxmlformats.org/officeDocument/2006/relationships/image" Target="../media/image160.png"/><Relationship Id="rId24" Type="http://schemas.openxmlformats.org/officeDocument/2006/relationships/image" Target="../media/image159.png"/><Relationship Id="rId23" Type="http://schemas.openxmlformats.org/officeDocument/2006/relationships/image" Target="../media/image158.png"/><Relationship Id="rId22" Type="http://schemas.openxmlformats.org/officeDocument/2006/relationships/image" Target="../media/image157.png"/><Relationship Id="rId21" Type="http://schemas.openxmlformats.org/officeDocument/2006/relationships/image" Target="../media/image156.png"/><Relationship Id="rId20" Type="http://schemas.openxmlformats.org/officeDocument/2006/relationships/image" Target="../media/image132.png"/><Relationship Id="rId2" Type="http://schemas.openxmlformats.org/officeDocument/2006/relationships/image" Target="../media/image150.png"/><Relationship Id="rId19" Type="http://schemas.openxmlformats.org/officeDocument/2006/relationships/image" Target="../media/image131.png"/><Relationship Id="rId18" Type="http://schemas.openxmlformats.org/officeDocument/2006/relationships/image" Target="../media/image130.png"/><Relationship Id="rId17" Type="http://schemas.openxmlformats.org/officeDocument/2006/relationships/image" Target="../media/image129.png"/><Relationship Id="rId16" Type="http://schemas.openxmlformats.org/officeDocument/2006/relationships/image" Target="../media/image128.png"/><Relationship Id="rId15" Type="http://schemas.openxmlformats.org/officeDocument/2006/relationships/image" Target="../media/image127.png"/><Relationship Id="rId14" Type="http://schemas.openxmlformats.org/officeDocument/2006/relationships/image" Target="../media/image126.png"/><Relationship Id="rId13" Type="http://schemas.openxmlformats.org/officeDocument/2006/relationships/image" Target="../media/image175.png"/><Relationship Id="rId12" Type="http://schemas.openxmlformats.org/officeDocument/2006/relationships/image" Target="../media/image174.png"/><Relationship Id="rId11" Type="http://schemas.openxmlformats.org/officeDocument/2006/relationships/image" Target="../media/image173.png"/><Relationship Id="rId10" Type="http://schemas.openxmlformats.org/officeDocument/2006/relationships/image" Target="../media/image172.png"/><Relationship Id="rId1" Type="http://schemas.openxmlformats.org/officeDocument/2006/relationships/image" Target="../media/image149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4" Type="http://schemas.openxmlformats.org/officeDocument/2006/relationships/notesSlide" Target="../notesSlides/notesSlide22.xml"/><Relationship Id="rId33" Type="http://schemas.openxmlformats.org/officeDocument/2006/relationships/slideLayout" Target="../slideLayouts/slideLayout26.xml"/><Relationship Id="rId32" Type="http://schemas.openxmlformats.org/officeDocument/2006/relationships/image" Target="../media/image196.png"/><Relationship Id="rId31" Type="http://schemas.openxmlformats.org/officeDocument/2006/relationships/image" Target="../media/image195.png"/><Relationship Id="rId30" Type="http://schemas.openxmlformats.org/officeDocument/2006/relationships/image" Target="../media/image173.png"/><Relationship Id="rId3" Type="http://schemas.openxmlformats.org/officeDocument/2006/relationships/image" Target="../media/image128.png"/><Relationship Id="rId29" Type="http://schemas.openxmlformats.org/officeDocument/2006/relationships/image" Target="../media/image172.png"/><Relationship Id="rId28" Type="http://schemas.openxmlformats.org/officeDocument/2006/relationships/image" Target="../media/image171.png"/><Relationship Id="rId27" Type="http://schemas.openxmlformats.org/officeDocument/2006/relationships/image" Target="../media/image194.png"/><Relationship Id="rId26" Type="http://schemas.openxmlformats.org/officeDocument/2006/relationships/image" Target="../media/image193.png"/><Relationship Id="rId25" Type="http://schemas.openxmlformats.org/officeDocument/2006/relationships/image" Target="../media/image192.png"/><Relationship Id="rId24" Type="http://schemas.openxmlformats.org/officeDocument/2006/relationships/image" Target="../media/image148.png"/><Relationship Id="rId23" Type="http://schemas.openxmlformats.org/officeDocument/2006/relationships/image" Target="../media/image147.png"/><Relationship Id="rId22" Type="http://schemas.openxmlformats.org/officeDocument/2006/relationships/image" Target="../media/image146.png"/><Relationship Id="rId21" Type="http://schemas.openxmlformats.org/officeDocument/2006/relationships/image" Target="../media/image191.png"/><Relationship Id="rId20" Type="http://schemas.openxmlformats.org/officeDocument/2006/relationships/image" Target="../media/image163.png"/><Relationship Id="rId2" Type="http://schemas.openxmlformats.org/officeDocument/2006/relationships/image" Target="../media/image127.png"/><Relationship Id="rId19" Type="http://schemas.openxmlformats.org/officeDocument/2006/relationships/image" Target="../media/image162.png"/><Relationship Id="rId18" Type="http://schemas.openxmlformats.org/officeDocument/2006/relationships/image" Target="../media/image190.png"/><Relationship Id="rId17" Type="http://schemas.openxmlformats.org/officeDocument/2006/relationships/image" Target="../media/image189.png"/><Relationship Id="rId16" Type="http://schemas.openxmlformats.org/officeDocument/2006/relationships/image" Target="../media/image188.png"/><Relationship Id="rId15" Type="http://schemas.openxmlformats.org/officeDocument/2006/relationships/image" Target="../media/image187.png"/><Relationship Id="rId14" Type="http://schemas.openxmlformats.org/officeDocument/2006/relationships/image" Target="../media/image186.png"/><Relationship Id="rId13" Type="http://schemas.openxmlformats.org/officeDocument/2006/relationships/image" Target="../media/image185.png"/><Relationship Id="rId12" Type="http://schemas.openxmlformats.org/officeDocument/2006/relationships/image" Target="../media/image184.png"/><Relationship Id="rId11" Type="http://schemas.openxmlformats.org/officeDocument/2006/relationships/image" Target="../media/image183.png"/><Relationship Id="rId10" Type="http://schemas.openxmlformats.org/officeDocument/2006/relationships/image" Target="../media/image182.png"/><Relationship Id="rId1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73.png"/><Relationship Id="rId7" Type="http://schemas.openxmlformats.org/officeDocument/2006/relationships/image" Target="../media/image202.png"/><Relationship Id="rId6" Type="http://schemas.openxmlformats.org/officeDocument/2006/relationships/image" Target="../media/image201.png"/><Relationship Id="rId5" Type="http://schemas.openxmlformats.org/officeDocument/2006/relationships/image" Target="../media/image172.png"/><Relationship Id="rId4" Type="http://schemas.openxmlformats.org/officeDocument/2006/relationships/image" Target="../media/image200.png"/><Relationship Id="rId3" Type="http://schemas.openxmlformats.org/officeDocument/2006/relationships/image" Target="../media/image199.png"/><Relationship Id="rId28" Type="http://schemas.openxmlformats.org/officeDocument/2006/relationships/notesSlide" Target="../notesSlides/notesSlide23.xml"/><Relationship Id="rId27" Type="http://schemas.openxmlformats.org/officeDocument/2006/relationships/slideLayout" Target="../slideLayouts/slideLayout26.xml"/><Relationship Id="rId26" Type="http://schemas.openxmlformats.org/officeDocument/2006/relationships/image" Target="../media/image190.png"/><Relationship Id="rId25" Type="http://schemas.openxmlformats.org/officeDocument/2006/relationships/image" Target="../media/image189.png"/><Relationship Id="rId24" Type="http://schemas.openxmlformats.org/officeDocument/2006/relationships/image" Target="../media/image188.png"/><Relationship Id="rId23" Type="http://schemas.openxmlformats.org/officeDocument/2006/relationships/image" Target="../media/image187.png"/><Relationship Id="rId22" Type="http://schemas.openxmlformats.org/officeDocument/2006/relationships/image" Target="../media/image186.png"/><Relationship Id="rId21" Type="http://schemas.openxmlformats.org/officeDocument/2006/relationships/image" Target="../media/image185.png"/><Relationship Id="rId20" Type="http://schemas.openxmlformats.org/officeDocument/2006/relationships/image" Target="../media/image184.png"/><Relationship Id="rId2" Type="http://schemas.openxmlformats.org/officeDocument/2006/relationships/image" Target="../media/image198.png"/><Relationship Id="rId19" Type="http://schemas.openxmlformats.org/officeDocument/2006/relationships/image" Target="../media/image183.png"/><Relationship Id="rId18" Type="http://schemas.openxmlformats.org/officeDocument/2006/relationships/image" Target="../media/image182.png"/><Relationship Id="rId17" Type="http://schemas.openxmlformats.org/officeDocument/2006/relationships/image" Target="../media/image181.png"/><Relationship Id="rId16" Type="http://schemas.openxmlformats.org/officeDocument/2006/relationships/image" Target="../media/image180.png"/><Relationship Id="rId15" Type="http://schemas.openxmlformats.org/officeDocument/2006/relationships/image" Target="../media/image179.png"/><Relationship Id="rId14" Type="http://schemas.openxmlformats.org/officeDocument/2006/relationships/image" Target="../media/image178.png"/><Relationship Id="rId13" Type="http://schemas.openxmlformats.org/officeDocument/2006/relationships/image" Target="../media/image177.png"/><Relationship Id="rId12" Type="http://schemas.openxmlformats.org/officeDocument/2006/relationships/image" Target="../media/image176.png"/><Relationship Id="rId11" Type="http://schemas.openxmlformats.org/officeDocument/2006/relationships/image" Target="../media/image128.png"/><Relationship Id="rId10" Type="http://schemas.openxmlformats.org/officeDocument/2006/relationships/image" Target="../media/image127.png"/><Relationship Id="rId1" Type="http://schemas.openxmlformats.org/officeDocument/2006/relationships/image" Target="../media/image1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png"/><Relationship Id="rId8" Type="http://schemas.openxmlformats.org/officeDocument/2006/relationships/image" Target="../media/image172.png"/><Relationship Id="rId7" Type="http://schemas.openxmlformats.org/officeDocument/2006/relationships/image" Target="../media/image200.png"/><Relationship Id="rId6" Type="http://schemas.openxmlformats.org/officeDocument/2006/relationships/image" Target="../media/image199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2" Type="http://schemas.openxmlformats.org/officeDocument/2006/relationships/slideLayout" Target="../slideLayouts/slideLayout26.xml"/><Relationship Id="rId11" Type="http://schemas.openxmlformats.org/officeDocument/2006/relationships/image" Target="../media/image173.png"/><Relationship Id="rId10" Type="http://schemas.openxmlformats.org/officeDocument/2006/relationships/image" Target="../media/image209.png"/><Relationship Id="rId1" Type="http://schemas.openxmlformats.org/officeDocument/2006/relationships/image" Target="../media/image203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211.png"/><Relationship Id="rId6" Type="http://schemas.openxmlformats.org/officeDocument/2006/relationships/image" Target="../media/image210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4" Type="http://schemas.openxmlformats.org/officeDocument/2006/relationships/slideLayout" Target="../slideLayouts/slideLayout26.xml"/><Relationship Id="rId13" Type="http://schemas.openxmlformats.org/officeDocument/2006/relationships/image" Target="../media/image173.png"/><Relationship Id="rId12" Type="http://schemas.openxmlformats.org/officeDocument/2006/relationships/image" Target="../media/image212.png"/><Relationship Id="rId11" Type="http://schemas.openxmlformats.org/officeDocument/2006/relationships/image" Target="../media/image201.png"/><Relationship Id="rId10" Type="http://schemas.openxmlformats.org/officeDocument/2006/relationships/image" Target="../media/image172.png"/><Relationship Id="rId1" Type="http://schemas.openxmlformats.org/officeDocument/2006/relationships/diagramData" Target="../diagrams/data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png"/><Relationship Id="rId8" Type="http://schemas.openxmlformats.org/officeDocument/2006/relationships/image" Target="../media/image172.png"/><Relationship Id="rId7" Type="http://schemas.openxmlformats.org/officeDocument/2006/relationships/image" Target="../media/image200.png"/><Relationship Id="rId6" Type="http://schemas.openxmlformats.org/officeDocument/2006/relationships/image" Target="../media/image199.png"/><Relationship Id="rId5" Type="http://schemas.openxmlformats.org/officeDocument/2006/relationships/image" Target="../media/image207.png"/><Relationship Id="rId4" Type="http://schemas.openxmlformats.org/officeDocument/2006/relationships/image" Target="../media/image216.png"/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3" Type="http://schemas.openxmlformats.org/officeDocument/2006/relationships/slideLayout" Target="../slideLayouts/slideLayout26.xml"/><Relationship Id="rId12" Type="http://schemas.openxmlformats.org/officeDocument/2006/relationships/image" Target="../media/image218.png"/><Relationship Id="rId11" Type="http://schemas.openxmlformats.org/officeDocument/2006/relationships/image" Target="../media/image173.png"/><Relationship Id="rId10" Type="http://schemas.openxmlformats.org/officeDocument/2006/relationships/image" Target="../media/image209.png"/><Relationship Id="rId1" Type="http://schemas.openxmlformats.org/officeDocument/2006/relationships/image" Target="../media/image213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211.png"/><Relationship Id="rId6" Type="http://schemas.openxmlformats.org/officeDocument/2006/relationships/image" Target="../media/image210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4" Type="http://schemas.openxmlformats.org/officeDocument/2006/relationships/slideLayout" Target="../slideLayouts/slideLayout26.xml"/><Relationship Id="rId13" Type="http://schemas.openxmlformats.org/officeDocument/2006/relationships/image" Target="../media/image173.png"/><Relationship Id="rId12" Type="http://schemas.openxmlformats.org/officeDocument/2006/relationships/image" Target="../media/image212.png"/><Relationship Id="rId11" Type="http://schemas.openxmlformats.org/officeDocument/2006/relationships/image" Target="../media/image201.png"/><Relationship Id="rId10" Type="http://schemas.openxmlformats.org/officeDocument/2006/relationships/image" Target="../media/image172.png"/><Relationship Id="rId1" Type="http://schemas.openxmlformats.org/officeDocument/2006/relationships/diagramData" Target="../diagrams/data4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image" Target="../media/image226.png"/><Relationship Id="rId7" Type="http://schemas.openxmlformats.org/officeDocument/2006/relationships/image" Target="../media/image225.png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image" Target="../media/image219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image" Target="../media/image232.png"/><Relationship Id="rId7" Type="http://schemas.openxmlformats.org/officeDocument/2006/relationships/image" Target="../media/image231.png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Relationship Id="rId3" Type="http://schemas.openxmlformats.org/officeDocument/2006/relationships/image" Target="../media/image227.png"/><Relationship Id="rId2" Type="http://schemas.openxmlformats.org/officeDocument/2006/relationships/image" Target="../media/image220.png"/><Relationship Id="rId1" Type="http://schemas.openxmlformats.org/officeDocument/2006/relationships/image" Target="../media/image219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9.png"/><Relationship Id="rId8" Type="http://schemas.openxmlformats.org/officeDocument/2006/relationships/image" Target="../media/image238.png"/><Relationship Id="rId7" Type="http://schemas.openxmlformats.org/officeDocument/2006/relationships/image" Target="../media/image237.png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Relationship Id="rId3" Type="http://schemas.openxmlformats.org/officeDocument/2006/relationships/image" Target="../media/image233.png"/><Relationship Id="rId2" Type="http://schemas.openxmlformats.org/officeDocument/2006/relationships/image" Target="../media/image220.png"/><Relationship Id="rId14" Type="http://schemas.openxmlformats.org/officeDocument/2006/relationships/notesSlide" Target="../notesSlides/notesSlide24.xml"/><Relationship Id="rId13" Type="http://schemas.openxmlformats.org/officeDocument/2006/relationships/slideLayout" Target="../slideLayouts/slideLayout26.xml"/><Relationship Id="rId12" Type="http://schemas.openxmlformats.org/officeDocument/2006/relationships/image" Target="../media/image242.png"/><Relationship Id="rId11" Type="http://schemas.openxmlformats.org/officeDocument/2006/relationships/image" Target="../media/image241.png"/><Relationship Id="rId10" Type="http://schemas.openxmlformats.org/officeDocument/2006/relationships/image" Target="../media/image240.png"/><Relationship Id="rId1" Type="http://schemas.openxmlformats.org/officeDocument/2006/relationships/image" Target="../media/image2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211.png"/><Relationship Id="rId6" Type="http://schemas.openxmlformats.org/officeDocument/2006/relationships/image" Target="../media/image2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4" Type="http://schemas.openxmlformats.org/officeDocument/2006/relationships/slideLayout" Target="../slideLayouts/slideLayout26.xml"/><Relationship Id="rId13" Type="http://schemas.openxmlformats.org/officeDocument/2006/relationships/image" Target="../media/image173.png"/><Relationship Id="rId12" Type="http://schemas.openxmlformats.org/officeDocument/2006/relationships/image" Target="../media/image212.png"/><Relationship Id="rId11" Type="http://schemas.openxmlformats.org/officeDocument/2006/relationships/image" Target="../media/image201.png"/><Relationship Id="rId10" Type="http://schemas.openxmlformats.org/officeDocument/2006/relationships/image" Target="../media/image172.png"/><Relationship Id="rId1" Type="http://schemas.openxmlformats.org/officeDocument/2006/relationships/diagramData" Target="../diagrams/data5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8.xml"/><Relationship Id="rId5" Type="http://schemas.openxmlformats.org/officeDocument/2006/relationships/image" Target="../media/image247.png"/><Relationship Id="rId4" Type="http://schemas.openxmlformats.org/officeDocument/2006/relationships/image" Target="../media/image246.png"/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image" Target="../media/image24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image" Target="../media/image243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211.png"/><Relationship Id="rId6" Type="http://schemas.openxmlformats.org/officeDocument/2006/relationships/image" Target="../media/image210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4" Type="http://schemas.openxmlformats.org/officeDocument/2006/relationships/slideLayout" Target="../slideLayouts/slideLayout26.xml"/><Relationship Id="rId13" Type="http://schemas.openxmlformats.org/officeDocument/2006/relationships/image" Target="../media/image173.png"/><Relationship Id="rId12" Type="http://schemas.openxmlformats.org/officeDocument/2006/relationships/image" Target="../media/image212.png"/><Relationship Id="rId11" Type="http://schemas.openxmlformats.org/officeDocument/2006/relationships/image" Target="../media/image201.png"/><Relationship Id="rId10" Type="http://schemas.openxmlformats.org/officeDocument/2006/relationships/image" Target="../media/image172.png"/><Relationship Id="rId1" Type="http://schemas.openxmlformats.org/officeDocument/2006/relationships/diagramData" Target="../diagrams/data6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257.png"/><Relationship Id="rId7" Type="http://schemas.openxmlformats.org/officeDocument/2006/relationships/image" Target="../media/image256.png"/><Relationship Id="rId6" Type="http://schemas.openxmlformats.org/officeDocument/2006/relationships/image" Target="../media/image255.png"/><Relationship Id="rId5" Type="http://schemas.openxmlformats.org/officeDocument/2006/relationships/image" Target="../media/image254.png"/><Relationship Id="rId4" Type="http://schemas.openxmlformats.org/officeDocument/2006/relationships/image" Target="../media/image253.png"/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9" Type="http://schemas.openxmlformats.org/officeDocument/2006/relationships/notesSlide" Target="../notesSlides/notesSlide26.xml"/><Relationship Id="rId18" Type="http://schemas.openxmlformats.org/officeDocument/2006/relationships/slideLayout" Target="../slideLayouts/slideLayout38.xml"/><Relationship Id="rId17" Type="http://schemas.openxmlformats.org/officeDocument/2006/relationships/image" Target="../media/image171.png"/><Relationship Id="rId16" Type="http://schemas.openxmlformats.org/officeDocument/2006/relationships/image" Target="../media/image262.png"/><Relationship Id="rId15" Type="http://schemas.openxmlformats.org/officeDocument/2006/relationships/image" Target="../media/image261.png"/><Relationship Id="rId14" Type="http://schemas.openxmlformats.org/officeDocument/2006/relationships/image" Target="../media/image260.png"/><Relationship Id="rId13" Type="http://schemas.openxmlformats.org/officeDocument/2006/relationships/image" Target="../media/image259.png"/><Relationship Id="rId12" Type="http://schemas.openxmlformats.org/officeDocument/2006/relationships/image" Target="../media/image258.png"/><Relationship Id="rId11" Type="http://schemas.openxmlformats.org/officeDocument/2006/relationships/image" Target="../media/image200.png"/><Relationship Id="rId10" Type="http://schemas.openxmlformats.org/officeDocument/2006/relationships/image" Target="../media/image199.png"/><Relationship Id="rId1" Type="http://schemas.openxmlformats.org/officeDocument/2006/relationships/image" Target="../media/image2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263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png"/><Relationship Id="rId7" Type="http://schemas.openxmlformats.org/officeDocument/2006/relationships/image" Target="../media/image211.png"/><Relationship Id="rId6" Type="http://schemas.openxmlformats.org/officeDocument/2006/relationships/image" Target="../media/image210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4" Type="http://schemas.openxmlformats.org/officeDocument/2006/relationships/slideLayout" Target="../slideLayouts/slideLayout26.xml"/><Relationship Id="rId13" Type="http://schemas.openxmlformats.org/officeDocument/2006/relationships/image" Target="../media/image173.png"/><Relationship Id="rId12" Type="http://schemas.openxmlformats.org/officeDocument/2006/relationships/image" Target="../media/image212.png"/><Relationship Id="rId11" Type="http://schemas.openxmlformats.org/officeDocument/2006/relationships/image" Target="../media/image201.png"/><Relationship Id="rId10" Type="http://schemas.openxmlformats.org/officeDocument/2006/relationships/image" Target="../media/image172.png"/><Relationship Id="rId1" Type="http://schemas.openxmlformats.org/officeDocument/2006/relationships/diagramData" Target="../diagrams/data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38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image" Target="../media/image264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9.xml"/><Relationship Id="rId3" Type="http://schemas.openxmlformats.org/officeDocument/2006/relationships/image" Target="../media/image269.png"/><Relationship Id="rId2" Type="http://schemas.openxmlformats.org/officeDocument/2006/relationships/image" Target="../media/image268.png"/><Relationship Id="rId1" Type="http://schemas.openxmlformats.org/officeDocument/2006/relationships/image" Target="../media/image267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49.xml"/><Relationship Id="rId5" Type="http://schemas.openxmlformats.org/officeDocument/2006/relationships/image" Target="../media/image271.png"/><Relationship Id="rId4" Type="http://schemas.openxmlformats.org/officeDocument/2006/relationships/image" Target="../media/image269.png"/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image" Target="../media/image270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8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0.xml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image" Target="../media/image272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png"/><Relationship Id="rId8" Type="http://schemas.openxmlformats.org/officeDocument/2006/relationships/image" Target="../media/image282.png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281.png"/><Relationship Id="rId3" Type="http://schemas.openxmlformats.org/officeDocument/2006/relationships/image" Target="../media/image280.png"/><Relationship Id="rId2" Type="http://schemas.openxmlformats.org/officeDocument/2006/relationships/image" Target="../media/image279.png"/><Relationship Id="rId16" Type="http://schemas.openxmlformats.org/officeDocument/2006/relationships/slideLayout" Target="../slideLayouts/slideLayout60.xml"/><Relationship Id="rId15" Type="http://schemas.openxmlformats.org/officeDocument/2006/relationships/image" Target="../media/image289.png"/><Relationship Id="rId14" Type="http://schemas.openxmlformats.org/officeDocument/2006/relationships/image" Target="../media/image288.png"/><Relationship Id="rId13" Type="http://schemas.openxmlformats.org/officeDocument/2006/relationships/image" Target="../media/image287.png"/><Relationship Id="rId12" Type="http://schemas.openxmlformats.org/officeDocument/2006/relationships/image" Target="../media/image286.png"/><Relationship Id="rId11" Type="http://schemas.openxmlformats.org/officeDocument/2006/relationships/image" Target="../media/image285.png"/><Relationship Id="rId10" Type="http://schemas.openxmlformats.org/officeDocument/2006/relationships/image" Target="../media/image284.png"/><Relationship Id="rId1" Type="http://schemas.openxmlformats.org/officeDocument/2006/relationships/image" Target="../media/image278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png"/><Relationship Id="rId8" Type="http://schemas.openxmlformats.org/officeDocument/2006/relationships/image" Target="../media/image282.png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281.png"/><Relationship Id="rId3" Type="http://schemas.openxmlformats.org/officeDocument/2006/relationships/image" Target="../media/image280.png"/><Relationship Id="rId2" Type="http://schemas.openxmlformats.org/officeDocument/2006/relationships/image" Target="../media/image279.png"/><Relationship Id="rId17" Type="http://schemas.openxmlformats.org/officeDocument/2006/relationships/slideLayout" Target="../slideLayouts/slideLayout60.xml"/><Relationship Id="rId16" Type="http://schemas.openxmlformats.org/officeDocument/2006/relationships/image" Target="../media/image292.png"/><Relationship Id="rId15" Type="http://schemas.openxmlformats.org/officeDocument/2006/relationships/image" Target="../media/image291.png"/><Relationship Id="rId14" Type="http://schemas.openxmlformats.org/officeDocument/2006/relationships/image" Target="../media/image290.png"/><Relationship Id="rId13" Type="http://schemas.openxmlformats.org/officeDocument/2006/relationships/image" Target="../media/image287.png"/><Relationship Id="rId12" Type="http://schemas.openxmlformats.org/officeDocument/2006/relationships/image" Target="../media/image286.png"/><Relationship Id="rId11" Type="http://schemas.openxmlformats.org/officeDocument/2006/relationships/image" Target="../media/image285.png"/><Relationship Id="rId10" Type="http://schemas.openxmlformats.org/officeDocument/2006/relationships/image" Target="../media/image284.png"/><Relationship Id="rId1" Type="http://schemas.openxmlformats.org/officeDocument/2006/relationships/image" Target="../media/image278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png"/><Relationship Id="rId8" Type="http://schemas.openxmlformats.org/officeDocument/2006/relationships/image" Target="../media/image209.png"/><Relationship Id="rId7" Type="http://schemas.openxmlformats.org/officeDocument/2006/relationships/image" Target="../media/image217.png"/><Relationship Id="rId6" Type="http://schemas.openxmlformats.org/officeDocument/2006/relationships/image" Target="../media/image172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207.png"/><Relationship Id="rId21" Type="http://schemas.openxmlformats.org/officeDocument/2006/relationships/notesSlide" Target="../notesSlides/notesSlide33.xml"/><Relationship Id="rId20" Type="http://schemas.openxmlformats.org/officeDocument/2006/relationships/slideLayout" Target="../slideLayouts/slideLayout60.xml"/><Relationship Id="rId2" Type="http://schemas.openxmlformats.org/officeDocument/2006/relationships/image" Target="../media/image216.png"/><Relationship Id="rId19" Type="http://schemas.openxmlformats.org/officeDocument/2006/relationships/image" Target="../media/image302.png"/><Relationship Id="rId18" Type="http://schemas.openxmlformats.org/officeDocument/2006/relationships/image" Target="../media/image301.png"/><Relationship Id="rId17" Type="http://schemas.openxmlformats.org/officeDocument/2006/relationships/image" Target="../media/image300.png"/><Relationship Id="rId16" Type="http://schemas.openxmlformats.org/officeDocument/2006/relationships/image" Target="../media/image299.png"/><Relationship Id="rId15" Type="http://schemas.openxmlformats.org/officeDocument/2006/relationships/image" Target="../media/image298.png"/><Relationship Id="rId14" Type="http://schemas.openxmlformats.org/officeDocument/2006/relationships/image" Target="../media/image297.png"/><Relationship Id="rId13" Type="http://schemas.openxmlformats.org/officeDocument/2006/relationships/image" Target="../media/image296.png"/><Relationship Id="rId12" Type="http://schemas.openxmlformats.org/officeDocument/2006/relationships/image" Target="../media/image295.png"/><Relationship Id="rId11" Type="http://schemas.openxmlformats.org/officeDocument/2006/relationships/image" Target="../media/image294.png"/><Relationship Id="rId10" Type="http://schemas.openxmlformats.org/officeDocument/2006/relationships/image" Target="../media/image293.png"/><Relationship Id="rId1" Type="http://schemas.openxmlformats.org/officeDocument/2006/relationships/image" Target="../media/image213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image" Target="../media/image310.png"/><Relationship Id="rId7" Type="http://schemas.openxmlformats.org/officeDocument/2006/relationships/image" Target="../media/image309.png"/><Relationship Id="rId6" Type="http://schemas.openxmlformats.org/officeDocument/2006/relationships/image" Target="../media/image308.png"/><Relationship Id="rId5" Type="http://schemas.openxmlformats.org/officeDocument/2006/relationships/image" Target="../media/image307.png"/><Relationship Id="rId4" Type="http://schemas.openxmlformats.org/officeDocument/2006/relationships/image" Target="../media/image306.png"/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image" Target="../media/image303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png"/><Relationship Id="rId8" Type="http://schemas.openxmlformats.org/officeDocument/2006/relationships/image" Target="../media/image317.png"/><Relationship Id="rId7" Type="http://schemas.openxmlformats.org/officeDocument/2006/relationships/image" Target="../media/image316.png"/><Relationship Id="rId6" Type="http://schemas.openxmlformats.org/officeDocument/2006/relationships/image" Target="../media/image315.png"/><Relationship Id="rId5" Type="http://schemas.openxmlformats.org/officeDocument/2006/relationships/image" Target="../media/image314.png"/><Relationship Id="rId4" Type="http://schemas.openxmlformats.org/officeDocument/2006/relationships/image" Target="../media/image313.png"/><Relationship Id="rId3" Type="http://schemas.openxmlformats.org/officeDocument/2006/relationships/image" Target="../media/image312.png"/><Relationship Id="rId2" Type="http://schemas.openxmlformats.org/officeDocument/2006/relationships/image" Target="../media/image311.png"/><Relationship Id="rId10" Type="http://schemas.openxmlformats.org/officeDocument/2006/relationships/slideLayout" Target="../slideLayouts/slideLayout60.xml"/><Relationship Id="rId1" Type="http://schemas.openxmlformats.org/officeDocument/2006/relationships/image" Target="../media/image199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6.png"/><Relationship Id="rId8" Type="http://schemas.openxmlformats.org/officeDocument/2006/relationships/image" Target="../media/image325.png"/><Relationship Id="rId7" Type="http://schemas.openxmlformats.org/officeDocument/2006/relationships/image" Target="../media/image324.png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Relationship Id="rId3" Type="http://schemas.openxmlformats.org/officeDocument/2006/relationships/image" Target="../media/image199.png"/><Relationship Id="rId2" Type="http://schemas.openxmlformats.org/officeDocument/2006/relationships/image" Target="../media/image320.png"/><Relationship Id="rId16" Type="http://schemas.openxmlformats.org/officeDocument/2006/relationships/slideLayout" Target="../slideLayouts/slideLayout60.xml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330.png"/><Relationship Id="rId12" Type="http://schemas.openxmlformats.org/officeDocument/2006/relationships/image" Target="../media/image329.png"/><Relationship Id="rId11" Type="http://schemas.openxmlformats.org/officeDocument/2006/relationships/image" Target="../media/image328.png"/><Relationship Id="rId10" Type="http://schemas.openxmlformats.org/officeDocument/2006/relationships/image" Target="../media/image327.png"/><Relationship Id="rId1" Type="http://schemas.openxmlformats.org/officeDocument/2006/relationships/image" Target="../media/image3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线性模型与非线性扩展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785813" y="1350963"/>
            <a:ext cx="7454900" cy="4867275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引言</a:t>
            </a:r>
            <a:r>
              <a:rPr lang="en-US" altLang="zh-CN" dirty="0"/>
              <a:t> </a:t>
            </a:r>
            <a:endParaRPr lang="zh-CN" altLang="en-US" dirty="0"/>
          </a:p>
          <a:p>
            <a:pPr eaLnBrk="1" hangingPunct="1"/>
            <a:r>
              <a:rPr lang="zh-CN" altLang="en-US" dirty="0"/>
              <a:t>线性回归</a:t>
            </a:r>
            <a:endParaRPr lang="zh-CN" altLang="en-US" dirty="0"/>
          </a:p>
          <a:p>
            <a:pPr eaLnBrk="1" hangingPunct="1"/>
            <a:r>
              <a:rPr lang="zh-CN" altLang="en-US" dirty="0"/>
              <a:t>线性回归实例</a:t>
            </a:r>
            <a:endParaRPr lang="zh-CN" altLang="en-US" dirty="0"/>
          </a:p>
          <a:p>
            <a:pPr eaLnBrk="1" hangingPunct="1"/>
            <a:r>
              <a:rPr lang="zh-CN" altLang="en-US" dirty="0"/>
              <a:t>线性模型的非线性拓展</a:t>
            </a:r>
            <a:endParaRPr lang="zh-CN" altLang="en-US" dirty="0"/>
          </a:p>
          <a:p>
            <a:pPr eaLnBrk="1" hangingPunct="1"/>
            <a:r>
              <a:rPr lang="zh-CN" altLang="en-US" dirty="0"/>
              <a:t>通用的多类分类器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7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3" y="388938"/>
            <a:ext cx="8740775" cy="464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文本框 3"/>
          <p:cNvSpPr txBox="1"/>
          <p:nvPr/>
        </p:nvSpPr>
        <p:spPr>
          <a:xfrm>
            <a:off x="1495425" y="5030788"/>
            <a:ext cx="6694488" cy="1384300"/>
          </a:xfrm>
          <a:prstGeom prst="rect">
            <a:avLst/>
          </a:prstGeom>
          <a:noFill/>
          <a:ln w="28575" cap="flat" cmpd="sng">
            <a:solidFill>
              <a:srgbClr val="00956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实际应用中一般</a:t>
            </a:r>
            <a:r>
              <a:rPr lang="zh-CN" altLang="en-US" sz="2800">
                <a:solidFill>
                  <a:srgbClr val="0066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不采用显式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求解的方法，往往通过优化方法来进行</a:t>
            </a:r>
            <a:r>
              <a:rPr lang="zh-CN" altLang="en-US" sz="2800">
                <a:solidFill>
                  <a:srgbClr val="0066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迭代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寻找最优参数。比如</a:t>
            </a:r>
            <a:r>
              <a:rPr lang="zh-CN" altLang="en-US" sz="2800">
                <a:solidFill>
                  <a:srgbClr val="0066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梯度下降法</a:t>
            </a:r>
            <a:endParaRPr lang="zh-CN" altLang="en-US" sz="2800">
              <a:solidFill>
                <a:srgbClr val="00664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线性回归实例</a:t>
            </a:r>
            <a:endParaRPr lang="zh-CN" altLang="en-US" dirty="0"/>
          </a:p>
        </p:txBody>
      </p:sp>
      <p:sp>
        <p:nvSpPr>
          <p:cNvPr id="23555" name="文本框 1"/>
          <p:cNvSpPr txBox="1"/>
          <p:nvPr/>
        </p:nvSpPr>
        <p:spPr>
          <a:xfrm>
            <a:off x="706438" y="1165225"/>
            <a:ext cx="7742237" cy="4984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>
                <a:solidFill>
                  <a:srgbClr val="0A0A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目标：视频网站的特定视频观看次数预测</a:t>
            </a:r>
            <a:endParaRPr lang="zh-CN" altLang="en-US" sz="2800">
              <a:solidFill>
                <a:srgbClr val="0A0A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>
                <a:solidFill>
                  <a:srgbClr val="0A0A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特征：连续若干天的观看次数分布</a:t>
            </a:r>
            <a:endParaRPr lang="zh-CN" altLang="en-US" sz="2800">
              <a:solidFill>
                <a:srgbClr val="0A0A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>
                <a:solidFill>
                  <a:srgbClr val="0A0A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预测：明天的观看次数</a:t>
            </a:r>
            <a:endParaRPr lang="zh-CN" altLang="en-US" sz="2800">
              <a:solidFill>
                <a:srgbClr val="0A0A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endParaRPr lang="zh-CN" altLang="en-US" sz="2800">
              <a:solidFill>
                <a:srgbClr val="0A0A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机器学习步骤</a:t>
            </a:r>
            <a:endParaRPr lang="zh-CN" altLang="en-US" sz="2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>
                <a:solidFill>
                  <a:srgbClr val="0066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定义一个带有未知参数的函数</a:t>
            </a:r>
            <a:r>
              <a:rPr lang="zh-CN" altLang="en-US" sz="24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（模型）</a:t>
            </a:r>
            <a:endParaRPr lang="zh-CN" altLang="en-US" sz="24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>
                <a:solidFill>
                  <a:srgbClr val="0066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定义损失函数</a:t>
            </a:r>
            <a:endParaRPr lang="zh-CN" altLang="en-US" sz="2400">
              <a:solidFill>
                <a:srgbClr val="00664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>
                <a:solidFill>
                  <a:srgbClr val="00664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基于优化方法得到最优参数</a:t>
            </a:r>
            <a:endParaRPr lang="zh-CN" altLang="en-US" sz="2400">
              <a:solidFill>
                <a:srgbClr val="00664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7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7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1. Function with Unknown Parameters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EditPoints="1" noTextEdit="1"/>
          </p:cNvSpPr>
          <p:nvPr/>
        </p:nvSpPr>
        <p:spPr>
          <a:xfrm>
            <a:off x="1625600" y="3862388"/>
            <a:ext cx="2006600" cy="43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grpSp>
        <p:nvGrpSpPr>
          <p:cNvPr id="30723" name="群組 8"/>
          <p:cNvGrpSpPr/>
          <p:nvPr/>
        </p:nvGrpSpPr>
        <p:grpSpPr>
          <a:xfrm>
            <a:off x="1611313" y="1300163"/>
            <a:ext cx="6602412" cy="2162175"/>
            <a:chOff x="1161964" y="2284341"/>
            <a:chExt cx="6602448" cy="216314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0725" name="文字方塊 7"/>
            <p:cNvSpPr txBox="1">
              <a:spLocks noRot="1" noChangeAspect="1" noEditPoints="1" noTextEdit="1"/>
            </p:cNvSpPr>
            <p:nvPr/>
          </p:nvSpPr>
          <p:spPr>
            <a:xfrm>
              <a:off x="1161964" y="3150471"/>
              <a:ext cx="6602448" cy="430887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</a:endParaRPr>
            </a:p>
          </p:txBody>
        </p:sp>
      </p:grpSp>
      <p:cxnSp>
        <p:nvCxnSpPr>
          <p:cNvPr id="11" name="直線單箭頭接點 10"/>
          <p:cNvCxnSpPr/>
          <p:nvPr/>
        </p:nvCxnSpPr>
        <p:spPr>
          <a:xfrm>
            <a:off x="2120900" y="2597150"/>
            <a:ext cx="0" cy="12700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6664" y="4641375"/>
            <a:ext cx="6848795" cy="461665"/>
          </a:xfrm>
          <a:prstGeom prst="rect">
            <a:avLst/>
          </a:prstGeom>
          <a:blipFill rotWithShape="0">
            <a:blip r:embed="rId4"/>
            <a:stretch>
              <a:fillRect l="-267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17963" y="3862388"/>
            <a:ext cx="4757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based on domain knowledge 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1791" y="5144533"/>
            <a:ext cx="6848795" cy="461660"/>
          </a:xfrm>
          <a:prstGeom prst="rect">
            <a:avLst/>
          </a:prstGeom>
          <a:blipFill rotWithShape="0">
            <a:blip r:embed="rId5"/>
            <a:stretch>
              <a:fillRect t="-10526" r="-2669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39750" y="3876675"/>
            <a:ext cx="1063625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Model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60438" y="5562600"/>
            <a:ext cx="12430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weight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78050" y="5573713"/>
            <a:ext cx="1063625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bias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27350" y="4338638"/>
            <a:ext cx="134778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feature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30734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3" grpId="0" bldLvl="0" animBg="1"/>
      <p:bldP spid="25" grpId="0"/>
      <p:bldP spid="15" grpId="0" bldLvl="0" animBg="1"/>
      <p:bldP spid="18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2. Define Loss </a:t>
            </a:r>
            <a:br>
              <a:rPr lang="en-US" altLang="zh-TW" sz="3200" dirty="0">
                <a:solidFill>
                  <a:srgbClr val="0A0AFF"/>
                </a:solidFill>
              </a:rPr>
            </a:br>
            <a:r>
              <a:rPr lang="en-US" altLang="zh-TW" sz="3200" dirty="0">
                <a:solidFill>
                  <a:srgbClr val="0A0AFF"/>
                </a:solidFill>
              </a:rPr>
              <a:t>from Training Data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22375" y="2684463"/>
            <a:ext cx="67008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Data from 2017/01/01 – 2020/12/31 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51" name="文字方塊 5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9421" y="5510971"/>
            <a:ext cx="842332" cy="369332"/>
          </a:xfrm>
          <a:prstGeom prst="rect">
            <a:avLst/>
          </a:prstGeom>
          <a:blipFill rotWithShape="0">
            <a:blip r:embed="rId1"/>
            <a:stretch>
              <a:fillRect t="-16393" r="-18841" b="-2459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2" name="文字方塊 6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96363" y="5120119"/>
            <a:ext cx="1298048" cy="369332"/>
          </a:xfrm>
          <a:prstGeom prst="rect">
            <a:avLst/>
          </a:prstGeom>
          <a:blipFill rotWithShape="0">
            <a:blip r:embed="rId2"/>
            <a:stretch>
              <a:fillRect l="-1887" t="-18033" r="-27830" b="-2459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3" name="矩形: 圓角 2"/>
          <p:cNvSpPr/>
          <p:nvPr/>
        </p:nvSpPr>
        <p:spPr>
          <a:xfrm>
            <a:off x="2222500" y="96838"/>
            <a:ext cx="1063625" cy="5857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1" name="文字方塊 80"/>
          <p:cNvSpPr txBox="1">
            <a:spLocks noRot="1" noChangeAspect="1" noEditPoints="1" noTextEdit="1"/>
          </p:cNvSpPr>
          <p:nvPr/>
        </p:nvSpPr>
        <p:spPr>
          <a:xfrm>
            <a:off x="7289800" y="511175"/>
            <a:ext cx="1187450" cy="43021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019675" y="150813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 is a function of parameters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496" y="4691512"/>
            <a:ext cx="1913287" cy="369332"/>
          </a:xfrm>
          <a:prstGeom prst="rect">
            <a:avLst/>
          </a:prstGeom>
          <a:blipFill rotWithShape="0">
            <a:blip r:embed="rId4"/>
            <a:stretch>
              <a:fillRect l="-3492" r="-2857" b="-2459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019675" y="1189038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Loss: how good a set of values is.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100" name="文字方塊 9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1831" y="5120119"/>
            <a:ext cx="347659" cy="369332"/>
          </a:xfrm>
          <a:prstGeom prst="rect">
            <a:avLst/>
          </a:prstGeom>
          <a:blipFill rotWithShape="0">
            <a:blip r:embed="rId5"/>
            <a:stretch>
              <a:fillRect l="-12281" r="-8772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1" name="文字方塊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21573" y="5148695"/>
            <a:ext cx="964944" cy="369332"/>
          </a:xfrm>
          <a:prstGeom prst="rect">
            <a:avLst/>
          </a:prstGeom>
          <a:blipFill rotWithShape="0">
            <a:blip r:embed="rId6"/>
            <a:stretch>
              <a:fillRect l="-3165" r="-6962" b="-8333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317625" y="4348163"/>
            <a:ext cx="0" cy="3429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2570163" y="5138738"/>
            <a:ext cx="0" cy="381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371475" y="3854450"/>
            <a:ext cx="8315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5613" y="3228975"/>
            <a:ext cx="1450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dirty="0">
                <a:latin typeface="Arial" panose="020B0604020202020204" pitchFamily="34" charset="0"/>
              </a:rPr>
              <a:t>2017/01/01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2008188" y="3243263"/>
            <a:ext cx="99377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01/02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673975" y="3259138"/>
            <a:ext cx="103822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12/31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573713" y="3257550"/>
            <a:ext cx="21399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2020/12/30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1219200" y="3763963"/>
            <a:ext cx="219075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09" name="橢圓 108"/>
          <p:cNvSpPr/>
          <p:nvPr/>
        </p:nvSpPr>
        <p:spPr>
          <a:xfrm>
            <a:off x="2425700" y="3749675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10" name="文字方塊 109"/>
          <p:cNvSpPr txBox="1"/>
          <p:nvPr/>
        </p:nvSpPr>
        <p:spPr>
          <a:xfrm>
            <a:off x="885825" y="3981450"/>
            <a:ext cx="9080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4.8k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2084388" y="3992563"/>
            <a:ext cx="9080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4.9k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12" name="橢圓 111"/>
          <p:cNvSpPr/>
          <p:nvPr/>
        </p:nvSpPr>
        <p:spPr>
          <a:xfrm>
            <a:off x="6935788" y="3759200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13" name="文字方塊 112"/>
          <p:cNvSpPr txBox="1"/>
          <p:nvPr/>
        </p:nvSpPr>
        <p:spPr>
          <a:xfrm>
            <a:off x="6594475" y="4002088"/>
            <a:ext cx="9080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3.4k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14" name="橢圓 113"/>
          <p:cNvSpPr/>
          <p:nvPr/>
        </p:nvSpPr>
        <p:spPr>
          <a:xfrm>
            <a:off x="8142288" y="3751263"/>
            <a:ext cx="21748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15" name="文字方塊 114"/>
          <p:cNvSpPr txBox="1"/>
          <p:nvPr/>
        </p:nvSpPr>
        <p:spPr>
          <a:xfrm>
            <a:off x="7804150" y="4016375"/>
            <a:ext cx="9080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9.8k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286125" y="4030663"/>
            <a:ext cx="9080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7.5k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3632200" y="3759200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18" name="文字方塊 117"/>
          <p:cNvSpPr txBox="1"/>
          <p:nvPr/>
        </p:nvSpPr>
        <p:spPr>
          <a:xfrm>
            <a:off x="3246438" y="3252788"/>
            <a:ext cx="995362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01/03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4691063" y="3074988"/>
            <a:ext cx="9334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……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120" name="直線接點 119"/>
          <p:cNvCxnSpPr/>
          <p:nvPr/>
        </p:nvCxnSpPr>
        <p:spPr>
          <a:xfrm>
            <a:off x="357188" y="6030913"/>
            <a:ext cx="8315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橢圓 120"/>
          <p:cNvSpPr/>
          <p:nvPr/>
        </p:nvSpPr>
        <p:spPr>
          <a:xfrm>
            <a:off x="2454275" y="5926138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22" name="文字方塊 121"/>
          <p:cNvSpPr txBox="1"/>
          <p:nvPr/>
        </p:nvSpPr>
        <p:spPr>
          <a:xfrm>
            <a:off x="2112963" y="6169025"/>
            <a:ext cx="9080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4.9k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47788" y="5489575"/>
            <a:ext cx="1347787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label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692400" y="4692650"/>
            <a:ext cx="906463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5.3k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45" name="文字方塊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747" y="2138490"/>
            <a:ext cx="1359218" cy="369332"/>
          </a:xfrm>
          <a:prstGeom prst="rect">
            <a:avLst/>
          </a:prstGeom>
          <a:blipFill rotWithShape="0">
            <a:blip r:embed="rId7"/>
            <a:stretch>
              <a:fillRect l="-4933" b="-8333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968500" y="2152650"/>
            <a:ext cx="4498975" cy="374650"/>
            <a:chOff x="2425700" y="2153061"/>
            <a:chExt cx="4499212" cy="374520"/>
          </a:xfrm>
        </p:grpSpPr>
        <p:sp>
          <p:nvSpPr>
            <p:cNvPr id="44" name="文字方塊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25700" y="2153061"/>
              <a:ext cx="1718034" cy="369332"/>
            </a:xfrm>
            <a:prstGeom prst="rect">
              <a:avLst/>
            </a:prstGeom>
            <a:blipFill rotWithShape="0">
              <a:blip r:embed="rId8"/>
              <a:stretch>
                <a:fillRect l="-3901" r="-1418" b="-24590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  <p:sp>
          <p:nvSpPr>
            <p:cNvPr id="46" name="文字方塊 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65759" y="2158249"/>
              <a:ext cx="2059153" cy="369332"/>
            </a:xfrm>
            <a:prstGeom prst="rect">
              <a:avLst/>
            </a:prstGeom>
            <a:blipFill rotWithShape="0">
              <a:blip r:embed="rId9"/>
              <a:stretch>
                <a:fillRect l="-3254" r="-888" b="-24590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6627813" y="2173288"/>
            <a:ext cx="2332037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How good it is?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2810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 bldLvl="0" animBg="1"/>
      <p:bldP spid="62" grpId="0" bldLvl="0" animBg="1"/>
      <p:bldP spid="3" grpId="0" bldLvl="0" animBg="1"/>
      <p:bldP spid="81" grpId="0" bldLvl="0" animBg="1"/>
      <p:bldP spid="82" grpId="0"/>
      <p:bldP spid="83" grpId="0" bldLvl="0" animBg="1"/>
      <p:bldP spid="84" grpId="0"/>
      <p:bldP spid="100" grpId="0" bldLvl="0" animBg="1"/>
      <p:bldP spid="101" grpId="0" bldLvl="0" animBg="1"/>
      <p:bldP spid="104" grpId="0"/>
      <p:bldP spid="105" grpId="0"/>
      <p:bldP spid="106" grpId="0"/>
      <p:bldP spid="107" grpId="0"/>
      <p:bldP spid="108" grpId="0" bldLvl="0" animBg="1"/>
      <p:bldP spid="109" grpId="0" bldLvl="0" animBg="1"/>
      <p:bldP spid="110" grpId="0"/>
      <p:bldP spid="111" grpId="0"/>
      <p:bldP spid="112" grpId="0" bldLvl="0" animBg="1"/>
      <p:bldP spid="113" grpId="0"/>
      <p:bldP spid="114" grpId="0" bldLvl="0" animBg="1"/>
      <p:bldP spid="115" grpId="0"/>
      <p:bldP spid="116" grpId="0"/>
      <p:bldP spid="117" grpId="0" bldLvl="0" animBg="1"/>
      <p:bldP spid="118" grpId="0"/>
      <p:bldP spid="119" grpId="0"/>
      <p:bldP spid="121" grpId="0" bldLvl="0" animBg="1"/>
      <p:bldP spid="122" grpId="0"/>
      <p:bldP spid="40" grpId="0"/>
      <p:bldP spid="43" grpId="0"/>
      <p:bldP spid="45" grpId="0" bldLvl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字方塊 3"/>
          <p:cNvSpPr txBox="1"/>
          <p:nvPr/>
        </p:nvSpPr>
        <p:spPr>
          <a:xfrm>
            <a:off x="1222375" y="2684463"/>
            <a:ext cx="67008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Data from 2017/01/01 – 2020/12/31 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71475" y="3854450"/>
            <a:ext cx="8315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19" name="文字方塊 6"/>
          <p:cNvSpPr txBox="1"/>
          <p:nvPr/>
        </p:nvSpPr>
        <p:spPr>
          <a:xfrm>
            <a:off x="455613" y="3228975"/>
            <a:ext cx="1450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dirty="0">
                <a:latin typeface="Arial" panose="020B0604020202020204" pitchFamily="34" charset="0"/>
              </a:rPr>
              <a:t>2017/01/01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4820" name="文字方塊 7"/>
          <p:cNvSpPr txBox="1"/>
          <p:nvPr/>
        </p:nvSpPr>
        <p:spPr>
          <a:xfrm>
            <a:off x="2008188" y="3243263"/>
            <a:ext cx="99377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01/02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4821" name="文字方塊 12"/>
          <p:cNvSpPr txBox="1"/>
          <p:nvPr/>
        </p:nvSpPr>
        <p:spPr>
          <a:xfrm>
            <a:off x="7673975" y="3259138"/>
            <a:ext cx="103822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12/31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4822" name="文字方塊 13"/>
          <p:cNvSpPr txBox="1"/>
          <p:nvPr/>
        </p:nvSpPr>
        <p:spPr>
          <a:xfrm>
            <a:off x="5573713" y="3257550"/>
            <a:ext cx="21399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2020/12/30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219200" y="3763963"/>
            <a:ext cx="219075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8" name="橢圓 17"/>
          <p:cNvSpPr/>
          <p:nvPr/>
        </p:nvSpPr>
        <p:spPr>
          <a:xfrm>
            <a:off x="2425700" y="3749675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4825" name="文字方塊 23"/>
          <p:cNvSpPr txBox="1"/>
          <p:nvPr/>
        </p:nvSpPr>
        <p:spPr>
          <a:xfrm>
            <a:off x="885825" y="3981450"/>
            <a:ext cx="9080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4.8k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4826" name="文字方塊 24"/>
          <p:cNvSpPr txBox="1"/>
          <p:nvPr/>
        </p:nvSpPr>
        <p:spPr>
          <a:xfrm>
            <a:off x="2084388" y="3992563"/>
            <a:ext cx="9080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4.9k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51" name="文字方塊 5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9573" y="5510971"/>
            <a:ext cx="842332" cy="369332"/>
          </a:xfrm>
          <a:prstGeom prst="rect">
            <a:avLst/>
          </a:prstGeom>
          <a:blipFill rotWithShape="0">
            <a:blip r:embed="rId1"/>
            <a:stretch>
              <a:fillRect t="-16393" r="-18705" b="-2459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2" name="文字方塊 6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6515" y="5120119"/>
            <a:ext cx="1298048" cy="369332"/>
          </a:xfrm>
          <a:prstGeom prst="rect">
            <a:avLst/>
          </a:prstGeom>
          <a:blipFill rotWithShape="0">
            <a:blip r:embed="rId2"/>
            <a:stretch>
              <a:fillRect l="-1878" t="-18033" r="-27700" b="-2459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3" name="矩形: 圓角 2"/>
          <p:cNvSpPr/>
          <p:nvPr/>
        </p:nvSpPr>
        <p:spPr>
          <a:xfrm>
            <a:off x="2222500" y="96838"/>
            <a:ext cx="1063625" cy="5857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3" name="文字方塊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2652" y="4705801"/>
            <a:ext cx="1913287" cy="369332"/>
          </a:xfrm>
          <a:prstGeom prst="rect">
            <a:avLst/>
          </a:prstGeom>
          <a:blipFill rotWithShape="0">
            <a:blip r:embed="rId3"/>
            <a:stretch>
              <a:fillRect l="-3492" r="-2857" b="-22581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85" name="直線接點 84"/>
          <p:cNvCxnSpPr/>
          <p:nvPr/>
        </p:nvCxnSpPr>
        <p:spPr>
          <a:xfrm>
            <a:off x="357188" y="6030913"/>
            <a:ext cx="8315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2454275" y="5926138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4833" name="文字方塊 93"/>
          <p:cNvSpPr txBox="1"/>
          <p:nvPr/>
        </p:nvSpPr>
        <p:spPr>
          <a:xfrm>
            <a:off x="2112963" y="6169025"/>
            <a:ext cx="9080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4.9k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19463" y="6192838"/>
            <a:ext cx="906462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7.5k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877175" y="6191250"/>
            <a:ext cx="9080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9.8k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00" name="文字方塊 9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41980" y="5120119"/>
            <a:ext cx="354778" cy="369332"/>
          </a:xfrm>
          <a:prstGeom prst="rect">
            <a:avLst/>
          </a:prstGeom>
          <a:blipFill rotWithShape="0">
            <a:blip r:embed="rId4"/>
            <a:stretch>
              <a:fillRect l="-12069" r="-8621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1" name="文字方塊 10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21725" y="5120119"/>
            <a:ext cx="964944" cy="369332"/>
          </a:xfrm>
          <a:prstGeom prst="rect">
            <a:avLst/>
          </a:prstGeom>
          <a:blipFill rotWithShape="0">
            <a:blip r:embed="rId5"/>
            <a:stretch>
              <a:fillRect l="-3165" r="-6962" b="-655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517775" y="4348163"/>
            <a:ext cx="0" cy="3429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3770313" y="5138738"/>
            <a:ext cx="0" cy="381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663950" y="5921375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5" name="橢圓 34"/>
          <p:cNvSpPr/>
          <p:nvPr/>
        </p:nvSpPr>
        <p:spPr>
          <a:xfrm>
            <a:off x="6935788" y="3759200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4842" name="文字方塊 35"/>
          <p:cNvSpPr txBox="1"/>
          <p:nvPr/>
        </p:nvSpPr>
        <p:spPr>
          <a:xfrm>
            <a:off x="6594475" y="4002088"/>
            <a:ext cx="9080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3.4k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7" name="文字方塊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59675" y="5520491"/>
            <a:ext cx="842332" cy="369332"/>
          </a:xfrm>
          <a:prstGeom prst="rect">
            <a:avLst/>
          </a:prstGeom>
          <a:blipFill rotWithShape="0">
            <a:blip r:embed="rId6"/>
            <a:stretch>
              <a:fillRect t="-18333" r="-19565" b="-26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39" name="文字方塊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21341" y="4701032"/>
            <a:ext cx="1913275" cy="369332"/>
          </a:xfrm>
          <a:prstGeom prst="rect">
            <a:avLst/>
          </a:prstGeom>
          <a:blipFill rotWithShape="0">
            <a:blip r:embed="rId7"/>
            <a:stretch>
              <a:fillRect l="-3810" r="-2857" b="-22581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41" name="文字方塊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52092" y="5129639"/>
            <a:ext cx="400110" cy="369332"/>
          </a:xfrm>
          <a:prstGeom prst="rect">
            <a:avLst/>
          </a:prstGeom>
          <a:blipFill rotWithShape="0">
            <a:blip r:embed="rId8"/>
            <a:stretch>
              <a:fillRect l="-9091" r="-6061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7027863" y="4357688"/>
            <a:ext cx="0" cy="3429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280400" y="5148263"/>
            <a:ext cx="0" cy="381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8174038" y="5930900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46" name="橢圓 45"/>
          <p:cNvSpPr/>
          <p:nvPr/>
        </p:nvSpPr>
        <p:spPr>
          <a:xfrm>
            <a:off x="8142288" y="3751263"/>
            <a:ext cx="21748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4850" name="文字方塊 46"/>
          <p:cNvSpPr txBox="1"/>
          <p:nvPr/>
        </p:nvSpPr>
        <p:spPr>
          <a:xfrm>
            <a:off x="7804150" y="4016375"/>
            <a:ext cx="9080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9.8k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4851" name="文字方塊 47"/>
          <p:cNvSpPr txBox="1"/>
          <p:nvPr/>
        </p:nvSpPr>
        <p:spPr>
          <a:xfrm>
            <a:off x="3286125" y="4030663"/>
            <a:ext cx="908050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7.5k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632200" y="3759200"/>
            <a:ext cx="217488" cy="217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4853" name="文字方塊 49"/>
          <p:cNvSpPr txBox="1"/>
          <p:nvPr/>
        </p:nvSpPr>
        <p:spPr>
          <a:xfrm>
            <a:off x="3246438" y="3252788"/>
            <a:ext cx="995362" cy="369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01/03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34854" name="文字方塊 51"/>
          <p:cNvSpPr txBox="1"/>
          <p:nvPr/>
        </p:nvSpPr>
        <p:spPr>
          <a:xfrm>
            <a:off x="4691063" y="3074988"/>
            <a:ext cx="9334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……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938588" y="4703763"/>
            <a:ext cx="9064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dirty="0">
                <a:latin typeface="Arial" panose="020B0604020202020204" pitchFamily="34" charset="0"/>
              </a:rPr>
              <a:t>5.4k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grpSp>
        <p:nvGrpSpPr>
          <p:cNvPr id="34856" name="群組 4"/>
          <p:cNvGrpSpPr/>
          <p:nvPr/>
        </p:nvGrpSpPr>
        <p:grpSpPr>
          <a:xfrm>
            <a:off x="395288" y="2138363"/>
            <a:ext cx="8456612" cy="404812"/>
            <a:chOff x="395753" y="2138491"/>
            <a:chExt cx="8456930" cy="404495"/>
          </a:xfrm>
        </p:grpSpPr>
        <p:sp>
          <p:nvSpPr>
            <p:cNvPr id="57" name="文字方塊 5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95753" y="2138491"/>
              <a:ext cx="1359218" cy="369332"/>
            </a:xfrm>
            <a:prstGeom prst="rect">
              <a:avLst/>
            </a:prstGeom>
            <a:blipFill rotWithShape="0">
              <a:blip r:embed="rId9"/>
              <a:stretch>
                <a:fillRect l="-4933" b="-8333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  <p:grpSp>
          <p:nvGrpSpPr>
            <p:cNvPr id="34858" name="群組 57"/>
            <p:cNvGrpSpPr/>
            <p:nvPr/>
          </p:nvGrpSpPr>
          <p:grpSpPr>
            <a:xfrm>
              <a:off x="1968498" y="2153061"/>
              <a:ext cx="4499212" cy="374520"/>
              <a:chOff x="2425700" y="2153061"/>
              <a:chExt cx="4499212" cy="374520"/>
            </a:xfrm>
          </p:grpSpPr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00" y="2153061"/>
                <a:ext cx="17180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901" r="-1418" b="-24590"/>
                </a:stretch>
              </a:blipFill>
            </p:spPr>
            <p:txBody>
              <a:bodyPr/>
              <a:lstStyle/>
              <a:p>
                <a:r>
                  <a:rPr lang="zh-TW" altLang="en-US" noProof="1">
                    <a:noFill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 </a:t>
                </a:r>
                <a:endParaRPr lang="zh-TW" altLang="en-US" noProof="1">
                  <a:noFill/>
                </a:endParaRPr>
              </a:p>
            </p:txBody>
          </p:sp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59" y="2158249"/>
                <a:ext cx="205915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254" r="-888" b="-24590"/>
                </a:stretch>
              </a:blipFill>
            </p:spPr>
            <p:txBody>
              <a:bodyPr/>
              <a:lstStyle/>
              <a:p>
                <a:r>
                  <a:rPr lang="zh-TW" altLang="en-US" noProof="1">
                    <a:noFill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 </a:t>
                </a:r>
                <a:endParaRPr lang="zh-TW" altLang="en-US" noProof="1">
                  <a:noFill/>
                </a:endParaRPr>
              </a:p>
            </p:txBody>
          </p:sp>
          <p:cxnSp>
            <p:nvCxnSpPr>
              <p:cNvPr id="61" name="直線單箭頭接點 60"/>
              <p:cNvCxnSpPr/>
              <p:nvPr/>
            </p:nvCxnSpPr>
            <p:spPr>
              <a:xfrm>
                <a:off x="4222977" y="2353448"/>
                <a:ext cx="509628" cy="0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862" name="文字方塊 62"/>
            <p:cNvSpPr txBox="1"/>
            <p:nvPr/>
          </p:nvSpPr>
          <p:spPr>
            <a:xfrm>
              <a:off x="6627643" y="2174051"/>
              <a:ext cx="2225040" cy="3689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p>
              <a:r>
                <a:rPr lang="en-US" altLang="zh-TW" sz="2400" dirty="0">
                  <a:latin typeface="Arial" panose="020B0604020202020204" pitchFamily="34" charset="0"/>
                </a:rPr>
                <a:t>How good it is?</a:t>
              </a:r>
              <a:endParaRPr lang="zh-TW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34863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2. Define Loss </a:t>
            </a:r>
            <a:br>
              <a:rPr lang="en-US" altLang="zh-TW" sz="3200" dirty="0">
                <a:solidFill>
                  <a:srgbClr val="0A0AFF"/>
                </a:solidFill>
              </a:rPr>
            </a:br>
            <a:r>
              <a:rPr lang="en-US" altLang="zh-TW" sz="3200" dirty="0">
                <a:solidFill>
                  <a:srgbClr val="0A0AFF"/>
                </a:solidFill>
              </a:rPr>
              <a:t>from Training Data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34864" name="文字方塊 80"/>
          <p:cNvSpPr txBox="1">
            <a:spLocks noRot="1" noChangeAspect="1" noEditPoints="1" noTextEdit="1"/>
          </p:cNvSpPr>
          <p:nvPr/>
        </p:nvSpPr>
        <p:spPr>
          <a:xfrm>
            <a:off x="7289800" y="511175"/>
            <a:ext cx="1187450" cy="430213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4865" name="文字方塊 81"/>
          <p:cNvSpPr txBox="1"/>
          <p:nvPr/>
        </p:nvSpPr>
        <p:spPr>
          <a:xfrm>
            <a:off x="5019675" y="150813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 is a function of parameters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4866" name="文字方塊 83"/>
          <p:cNvSpPr txBox="1"/>
          <p:nvPr/>
        </p:nvSpPr>
        <p:spPr>
          <a:xfrm>
            <a:off x="5019675" y="1189038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Loss: how good a set of values is.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4867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62" grpId="0" bldLvl="0" animBg="1"/>
      <p:bldP spid="83" grpId="0" bldLvl="0" animBg="1"/>
      <p:bldP spid="95" grpId="0"/>
      <p:bldP spid="98" grpId="0"/>
      <p:bldP spid="100" grpId="0" bldLvl="0" animBg="1"/>
      <p:bldP spid="101" grpId="0" bldLvl="0" animBg="1"/>
      <p:bldP spid="34" grpId="0" bldLvl="0" animBg="1"/>
      <p:bldP spid="37" grpId="0" bldLvl="0" animBg="1"/>
      <p:bldP spid="39" grpId="0" bldLvl="0" animBg="1"/>
      <p:bldP spid="41" grpId="0" bldLvl="0" animBg="1"/>
      <p:bldP spid="45" grpId="0" bldLvl="0" animBg="1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字方塊 3"/>
          <p:cNvSpPr txBox="1">
            <a:spLocks noRot="1" noChangeAspect="1" noEditPoints="1" noTextEdit="1"/>
          </p:cNvSpPr>
          <p:nvPr/>
        </p:nvSpPr>
        <p:spPr>
          <a:xfrm>
            <a:off x="5908675" y="2795588"/>
            <a:ext cx="1971675" cy="1046162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6866" name="文字方塊 4"/>
          <p:cNvSpPr txBox="1"/>
          <p:nvPr/>
        </p:nvSpPr>
        <p:spPr>
          <a:xfrm>
            <a:off x="4787900" y="2990850"/>
            <a:ext cx="18430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Loss: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9700" y="5384799"/>
            <a:ext cx="2230120" cy="454660"/>
          </a:xfrm>
          <a:prstGeom prst="rect">
            <a:avLst/>
          </a:prstGeom>
          <a:blipFill rotWithShape="0">
            <a:blip r:embed="rId2"/>
            <a:stretch>
              <a:fillRect l="-337" t="-18333" r="-8081" b="-26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11599" y="4693919"/>
            <a:ext cx="1971675" cy="472441"/>
          </a:xfrm>
          <a:prstGeom prst="rect">
            <a:avLst/>
          </a:prstGeom>
          <a:blipFill rotWithShape="0">
            <a:blip r:embed="rId3"/>
            <a:stretch>
              <a:fillRect l="-1976" t="-18333" r="-23320" b="-26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2710" y="5323201"/>
            <a:ext cx="5207000" cy="473710"/>
          </a:xfrm>
          <a:prstGeom prst="rect">
            <a:avLst/>
          </a:prstGeom>
          <a:blipFill rotWithShape="0">
            <a:blip r:embed="rId4"/>
            <a:stretch>
              <a:fillRect l="-2549" t="-26667" b="-50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2710" y="4693919"/>
            <a:ext cx="4984750" cy="472441"/>
          </a:xfrm>
          <a:prstGeom prst="rect">
            <a:avLst/>
          </a:prstGeom>
          <a:blipFill rotWithShape="0">
            <a:blip r:embed="rId5"/>
            <a:stretch>
              <a:fillRect l="-2656" t="-26667" r="-3906" b="-50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grpSp>
        <p:nvGrpSpPr>
          <p:cNvPr id="36871" name="群組 72"/>
          <p:cNvGrpSpPr/>
          <p:nvPr/>
        </p:nvGrpSpPr>
        <p:grpSpPr>
          <a:xfrm>
            <a:off x="568325" y="1481138"/>
            <a:ext cx="3530600" cy="3043237"/>
            <a:chOff x="4557712" y="2465914"/>
            <a:chExt cx="2929904" cy="2721312"/>
          </a:xfrm>
        </p:grpSpPr>
        <p:sp>
          <p:nvSpPr>
            <p:cNvPr id="40" name="文字方塊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50626" y="4227219"/>
              <a:ext cx="842332" cy="369332"/>
            </a:xfrm>
            <a:prstGeom prst="rect">
              <a:avLst/>
            </a:prstGeom>
            <a:blipFill rotWithShape="0">
              <a:blip r:embed="rId6"/>
              <a:stretch>
                <a:fillRect t="-18333" r="-19565" b="-26667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  <p:sp>
          <p:nvSpPr>
            <p:cNvPr id="42" name="文字方塊 4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55164" y="3407760"/>
              <a:ext cx="1718034" cy="369332"/>
            </a:xfrm>
            <a:prstGeom prst="rect">
              <a:avLst/>
            </a:prstGeom>
            <a:blipFill rotWithShape="0">
              <a:blip r:embed="rId7"/>
              <a:stretch>
                <a:fillRect l="-3887" r="-3180" b="-22581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  <p:sp>
          <p:nvSpPr>
            <p:cNvPr id="43" name="文字方塊 4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943037" y="3836367"/>
              <a:ext cx="347659" cy="369332"/>
            </a:xfrm>
            <a:prstGeom prst="rect">
              <a:avLst/>
            </a:prstGeom>
            <a:blipFill rotWithShape="0">
              <a:blip r:embed="rId8"/>
              <a:stretch>
                <a:fillRect l="-10526" r="-8772" b="-15000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53" name="橢圓 52"/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36880" name="文字方塊 53"/>
            <p:cNvSpPr txBox="1"/>
            <p:nvPr/>
          </p:nvSpPr>
          <p:spPr>
            <a:xfrm>
              <a:off x="5087261" y="2698142"/>
              <a:ext cx="907143" cy="301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dirty="0">
                  <a:latin typeface="Arial" panose="020B0604020202020204" pitchFamily="34" charset="0"/>
                </a:rPr>
                <a:t>4.8k</a:t>
              </a:r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881" name="文字方塊 54"/>
            <p:cNvSpPr txBox="1"/>
            <p:nvPr/>
          </p:nvSpPr>
          <p:spPr>
            <a:xfrm>
              <a:off x="6285815" y="2709311"/>
              <a:ext cx="907143" cy="301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dirty="0">
                  <a:latin typeface="Arial" panose="020B0604020202020204" pitchFamily="34" charset="0"/>
                </a:rPr>
                <a:t>4.9k</a:t>
              </a:r>
              <a:endParaRPr lang="zh-TW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64" name="直線接點 63"/>
            <p:cNvCxnSpPr/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36884" name="文字方塊 65"/>
            <p:cNvSpPr txBox="1"/>
            <p:nvPr/>
          </p:nvSpPr>
          <p:spPr>
            <a:xfrm>
              <a:off x="6314396" y="4885714"/>
              <a:ext cx="907143" cy="301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dirty="0">
                  <a:latin typeface="Arial" panose="020B0604020202020204" pitchFamily="34" charset="0"/>
                </a:rPr>
                <a:t>4.9k</a:t>
              </a:r>
              <a:endParaRPr lang="zh-TW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9" name="文字方塊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9869" y="5840094"/>
            <a:ext cx="5858506" cy="704850"/>
          </a:xfrm>
          <a:prstGeom prst="rect">
            <a:avLst/>
          </a:prstGeom>
          <a:blipFill rotWithShape="0">
            <a:blip r:embed="rId9"/>
            <a:stretch>
              <a:fillRect l="-3261" t="-24590" b="-4918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861175" y="6037263"/>
            <a:ext cx="1741488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Cross-entropy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箭號: 向右 2"/>
          <p:cNvSpPr/>
          <p:nvPr/>
        </p:nvSpPr>
        <p:spPr>
          <a:xfrm>
            <a:off x="5973763" y="6100763"/>
            <a:ext cx="773113" cy="2746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6888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2. Define Loss </a:t>
            </a:r>
            <a:br>
              <a:rPr lang="en-US" altLang="zh-TW" sz="3200" dirty="0">
                <a:solidFill>
                  <a:srgbClr val="0A0AFF"/>
                </a:solidFill>
              </a:rPr>
            </a:br>
            <a:r>
              <a:rPr lang="en-US" altLang="zh-TW" sz="3200" dirty="0">
                <a:solidFill>
                  <a:srgbClr val="0A0AFF"/>
                </a:solidFill>
              </a:rPr>
              <a:t>from Training Data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36889" name="文字方塊 80"/>
          <p:cNvSpPr txBox="1">
            <a:spLocks noRot="1" noChangeAspect="1" noEditPoints="1" noTextEdit="1"/>
          </p:cNvSpPr>
          <p:nvPr/>
        </p:nvSpPr>
        <p:spPr>
          <a:xfrm>
            <a:off x="7289800" y="511175"/>
            <a:ext cx="1187450" cy="43021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6890" name="文字方塊 81"/>
          <p:cNvSpPr txBox="1"/>
          <p:nvPr/>
        </p:nvSpPr>
        <p:spPr>
          <a:xfrm>
            <a:off x="5019675" y="150813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 is a function of parameters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6891" name="文字方塊 83"/>
          <p:cNvSpPr txBox="1"/>
          <p:nvPr/>
        </p:nvSpPr>
        <p:spPr>
          <a:xfrm>
            <a:off x="5019675" y="1189038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Loss: how good a set of values is.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689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29" grpId="0" bldLvl="0" animBg="1"/>
      <p:bldP spid="30" grpId="0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575" y="2300288"/>
            <a:ext cx="6477000" cy="4081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4969" y="2262993"/>
            <a:ext cx="1238599" cy="461665"/>
          </a:xfrm>
          <a:prstGeom prst="rect">
            <a:avLst/>
          </a:prstGeom>
          <a:blipFill rotWithShape="0">
            <a:blip r:embed="rId2"/>
            <a:stretch>
              <a:fillRect l="-7882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3372" y="6130554"/>
            <a:ext cx="1238599" cy="461665"/>
          </a:xfrm>
          <a:prstGeom prst="rect">
            <a:avLst/>
          </a:prstGeom>
          <a:blipFill rotWithShape="0">
            <a:blip r:embed="rId3"/>
            <a:stretch>
              <a:fillRect l="-7389" t="-10667" b="-30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529513" y="2667000"/>
            <a:ext cx="590550" cy="2667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1195388" y="5616575"/>
            <a:ext cx="1692275" cy="760413"/>
          </a:xfrm>
          <a:prstGeom prst="straightConnector1">
            <a:avLst/>
          </a:prstGeom>
          <a:ln w="38100">
            <a:solidFill>
              <a:schemeClr val="tx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>
            <a:spLocks noRot="1" noChangeAspect="1" noEditPoints="1" noTextEdit="1"/>
          </p:cNvSpPr>
          <p:nvPr/>
        </p:nvSpPr>
        <p:spPr>
          <a:xfrm>
            <a:off x="4406900" y="6194425"/>
            <a:ext cx="1238250" cy="46196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7" name="文字方塊 16"/>
          <p:cNvSpPr txBox="1">
            <a:spLocks noRot="1" noChangeAspect="1" noEditPoints="1" noTextEdit="1"/>
          </p:cNvSpPr>
          <p:nvPr/>
        </p:nvSpPr>
        <p:spPr>
          <a:xfrm>
            <a:off x="1023938" y="3992563"/>
            <a:ext cx="1238250" cy="46196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327775" y="3260725"/>
            <a:ext cx="179388" cy="1793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9" name="橢圓 18"/>
          <p:cNvSpPr/>
          <p:nvPr/>
        </p:nvSpPr>
        <p:spPr>
          <a:xfrm>
            <a:off x="3603625" y="5059363"/>
            <a:ext cx="179388" cy="1809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20" name="直線接點 19"/>
          <p:cNvCxnSpPr/>
          <p:nvPr/>
        </p:nvCxnSpPr>
        <p:spPr>
          <a:xfrm>
            <a:off x="6399213" y="3349625"/>
            <a:ext cx="0" cy="2678113"/>
          </a:xfrm>
          <a:prstGeom prst="line">
            <a:avLst/>
          </a:prstGeom>
          <a:ln w="38100">
            <a:solidFill>
              <a:srgbClr val="03021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381250" y="3349625"/>
            <a:ext cx="3929063" cy="0"/>
          </a:xfrm>
          <a:prstGeom prst="line">
            <a:avLst/>
          </a:prstGeom>
          <a:ln w="38100">
            <a:solidFill>
              <a:srgbClr val="03021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687763" y="5240338"/>
            <a:ext cx="0" cy="755650"/>
          </a:xfrm>
          <a:prstGeom prst="line">
            <a:avLst/>
          </a:prstGeom>
          <a:ln w="38100">
            <a:solidFill>
              <a:srgbClr val="03021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395538" y="5137150"/>
            <a:ext cx="1146175" cy="0"/>
          </a:xfrm>
          <a:prstGeom prst="line">
            <a:avLst/>
          </a:prstGeom>
          <a:ln w="38100">
            <a:solidFill>
              <a:srgbClr val="03021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197225" y="4041775"/>
            <a:ext cx="257651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i="1" u="sng" dirty="0">
                <a:latin typeface="Arial" panose="020B0604020202020204" pitchFamily="34" charset="0"/>
              </a:rPr>
              <a:t>Error Surface </a:t>
            </a:r>
            <a:endParaRPr lang="zh-TW" altLang="en-US" sz="2800" i="1" u="sng" dirty="0">
              <a:latin typeface="Arial" panose="020B0604020202020204" pitchFamily="34" charset="0"/>
            </a:endParaRPr>
          </a:p>
        </p:txBody>
      </p:sp>
      <p:grpSp>
        <p:nvGrpSpPr>
          <p:cNvPr id="37903" name="群組 6"/>
          <p:cNvGrpSpPr/>
          <p:nvPr/>
        </p:nvGrpSpPr>
        <p:grpSpPr>
          <a:xfrm>
            <a:off x="1341438" y="1708150"/>
            <a:ext cx="3092450" cy="474663"/>
            <a:chOff x="902111" y="1675654"/>
            <a:chExt cx="3092573" cy="475948"/>
          </a:xfrm>
        </p:grpSpPr>
        <p:sp>
          <p:nvSpPr>
            <p:cNvPr id="37904" name="文字方塊 31"/>
            <p:cNvSpPr txBox="1">
              <a:spLocks noRot="1" noChangeAspect="1" noEditPoints="1" noTextEdit="1"/>
            </p:cNvSpPr>
            <p:nvPr/>
          </p:nvSpPr>
          <p:spPr>
            <a:xfrm>
              <a:off x="1988942" y="1675654"/>
              <a:ext cx="2005742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37905" name="文字方塊 32"/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400" dirty="0">
                  <a:latin typeface="Arial" panose="020B0604020202020204" pitchFamily="34" charset="0"/>
                </a:rPr>
                <a:t>Model</a:t>
              </a:r>
              <a:endParaRPr lang="zh-TW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37906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2. Define Loss </a:t>
            </a:r>
            <a:br>
              <a:rPr lang="en-US" altLang="zh-TW" sz="3200" dirty="0">
                <a:solidFill>
                  <a:srgbClr val="0A0AFF"/>
                </a:solidFill>
              </a:rPr>
            </a:br>
            <a:r>
              <a:rPr lang="en-US" altLang="zh-TW" sz="3200" dirty="0">
                <a:solidFill>
                  <a:srgbClr val="0A0AFF"/>
                </a:solidFill>
              </a:rPr>
              <a:t>from Training Data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37907" name="文字方塊 80"/>
          <p:cNvSpPr txBox="1">
            <a:spLocks noRot="1" noChangeAspect="1" noEditPoints="1" noTextEdit="1"/>
          </p:cNvSpPr>
          <p:nvPr/>
        </p:nvSpPr>
        <p:spPr>
          <a:xfrm>
            <a:off x="7289800" y="511175"/>
            <a:ext cx="1187450" cy="43021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7908" name="文字方塊 81"/>
          <p:cNvSpPr txBox="1"/>
          <p:nvPr/>
        </p:nvSpPr>
        <p:spPr>
          <a:xfrm>
            <a:off x="5019675" y="150813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 is a function of parameters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7909" name="文字方塊 83"/>
          <p:cNvSpPr txBox="1"/>
          <p:nvPr/>
        </p:nvSpPr>
        <p:spPr>
          <a:xfrm>
            <a:off x="5019675" y="1189038"/>
            <a:ext cx="3940175" cy="738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Loss: how good a set of values is.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7910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14" grpId="0" bldLvl="0" animBg="1"/>
      <p:bldP spid="17" grpId="0" bldLvl="0" animBg="1"/>
      <p:bldP spid="13" grpId="0" bldLvl="0" animBg="1"/>
      <p:bldP spid="19" grpId="0" bldLvl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89" name="对象 22"/>
          <p:cNvGraphicFramePr/>
          <p:nvPr/>
        </p:nvGraphicFramePr>
        <p:xfrm>
          <a:off x="7634288" y="4398963"/>
          <a:ext cx="1152525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52525" imgH="2266950" progId="Paint.Picture">
                  <p:embed/>
                </p:oleObj>
              </mc:Choice>
              <mc:Fallback>
                <p:oleObj name="" r:id="rId1" imgW="1152525" imgH="22669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4288" y="4398963"/>
                        <a:ext cx="1152525" cy="226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3. Optimization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39939" name="矩形 3"/>
          <p:cNvSpPr>
            <a:spLocks noRot="1" noChangeAspect="1" noEditPoints="1" noTextEdit="1"/>
          </p:cNvSpPr>
          <p:nvPr/>
        </p:nvSpPr>
        <p:spPr>
          <a:xfrm>
            <a:off x="5211763" y="762000"/>
            <a:ext cx="2730500" cy="60166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29" y="3049863"/>
            <a:ext cx="1400487" cy="830999"/>
          </a:xfrm>
          <a:prstGeom prst="rect">
            <a:avLst/>
          </a:prstGeom>
          <a:blipFill rotWithShape="0">
            <a:blip r:embed="rId4"/>
            <a:stretch>
              <a:fillRect t="-5839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27050" y="5999163"/>
            <a:ext cx="828040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339850" y="2444750"/>
            <a:ext cx="0" cy="387826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手繪多邊形 54"/>
          <p:cNvSpPr/>
          <p:nvPr/>
        </p:nvSpPr>
        <p:spPr>
          <a:xfrm>
            <a:off x="993775" y="2355850"/>
            <a:ext cx="6681788" cy="420846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2490" y="1859276"/>
            <a:ext cx="6722745" cy="586107"/>
          </a:xfrm>
          <a:prstGeom prst="rect">
            <a:avLst/>
          </a:prstGeom>
          <a:blipFill rotWithShape="0">
            <a:blip r:embed="rId5"/>
            <a:stretch>
              <a:fillRect l="-1496" t="-10526" b="-28947"/>
            </a:stretch>
          </a:blipFill>
        </p:spPr>
        <p:txBody>
          <a:bodyPr/>
          <a:lstStyle/>
          <a:p>
            <a:r>
              <a:rPr lang="zh-TW" altLang="en-US" sz="24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2400" noProof="1">
              <a:noFill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893888" y="5840413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13" name="直線接點 12"/>
          <p:cNvCxnSpPr/>
          <p:nvPr/>
        </p:nvCxnSpPr>
        <p:spPr>
          <a:xfrm>
            <a:off x="1971675" y="4454525"/>
            <a:ext cx="0" cy="14732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274888" y="2601913"/>
            <a:ext cx="4405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b="0" dirty="0">
                <a:solidFill>
                  <a:schemeClr val="bg1"/>
                </a:solidFill>
                <a:latin typeface="Arial" panose="020B0604020202020204" pitchFamily="34" charset="0"/>
              </a:rPr>
              <a:t>Compute</a:t>
            </a:r>
            <a:endParaRPr lang="en-US" altLang="zh-TW" sz="24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>
            <a:spLocks noRot="1" noChangeAspect="1" noEditPoints="1" noTextEdit="1"/>
          </p:cNvSpPr>
          <p:nvPr/>
        </p:nvSpPr>
        <p:spPr>
          <a:xfrm>
            <a:off x="1757363" y="5991225"/>
            <a:ext cx="620712" cy="468313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271588" y="3824288"/>
            <a:ext cx="1592263" cy="150812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725" y="3354388"/>
            <a:ext cx="1328738" cy="110013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002088" y="4086225"/>
            <a:ext cx="1633538" cy="4619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zh-TW" sz="2400" strike="noStrike" noProof="1" dirty="0"/>
              <a:t>Positive </a:t>
            </a:r>
            <a:endParaRPr lang="zh-TW" altLang="en-US" sz="2400" strike="noStrike" noProof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008438" y="3470275"/>
            <a:ext cx="1633538" cy="4603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zh-TW" sz="2400" strike="noStrike" noProof="1" dirty="0"/>
              <a:t>Negative</a:t>
            </a:r>
            <a:endParaRPr lang="zh-TW" altLang="en-US" sz="2400" strike="noStrike" noProof="1" dirty="0"/>
          </a:p>
        </p:txBody>
      </p:sp>
      <p:sp>
        <p:nvSpPr>
          <p:cNvPr id="20" name="向右箭號 3"/>
          <p:cNvSpPr/>
          <p:nvPr/>
        </p:nvSpPr>
        <p:spPr>
          <a:xfrm>
            <a:off x="5751513" y="4122738"/>
            <a:ext cx="657225" cy="4254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1" name="向右箭號 22"/>
          <p:cNvSpPr/>
          <p:nvPr/>
        </p:nvSpPr>
        <p:spPr>
          <a:xfrm>
            <a:off x="5761038" y="3475038"/>
            <a:ext cx="658813" cy="4238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2" name="文字方塊 21"/>
          <p:cNvSpPr txBox="1"/>
          <p:nvPr/>
        </p:nvSpPr>
        <p:spPr>
          <a:xfrm>
            <a:off x="6545263" y="4073525"/>
            <a:ext cx="1878013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zh-TW" sz="2400" strike="noStrike" noProof="1" dirty="0"/>
              <a:t>Decrease w</a:t>
            </a:r>
            <a:endParaRPr lang="zh-TW" altLang="en-US" sz="2400" strike="noStrike" noProof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45263" y="3455988"/>
            <a:ext cx="1878013" cy="4603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zh-TW" sz="2400" strike="noStrike" noProof="1" dirty="0"/>
              <a:t>Increase w</a:t>
            </a:r>
            <a:endParaRPr lang="zh-TW" altLang="en-US" sz="2400" strike="noStrike" noProof="1" dirty="0"/>
          </a:p>
        </p:txBody>
      </p:sp>
      <p:sp>
        <p:nvSpPr>
          <p:cNvPr id="25" name="矩形 24"/>
          <p:cNvSpPr>
            <a:spLocks noRot="1" noChangeAspect="1" noEditPoints="1" noTextEdit="1"/>
          </p:cNvSpPr>
          <p:nvPr/>
        </p:nvSpPr>
        <p:spPr>
          <a:xfrm>
            <a:off x="8237538" y="5969000"/>
            <a:ext cx="490537" cy="46196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7" name="矩形: 圓角 26"/>
          <p:cNvSpPr/>
          <p:nvPr/>
        </p:nvSpPr>
        <p:spPr>
          <a:xfrm>
            <a:off x="5729288" y="798513"/>
            <a:ext cx="500063" cy="419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8" name="矩形: 圓角 27"/>
          <p:cNvSpPr/>
          <p:nvPr/>
        </p:nvSpPr>
        <p:spPr>
          <a:xfrm>
            <a:off x="7345363" y="1123950"/>
            <a:ext cx="354013" cy="2381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9" name="文字方塊 28"/>
          <p:cNvSpPr txBox="1"/>
          <p:nvPr/>
        </p:nvSpPr>
        <p:spPr>
          <a:xfrm>
            <a:off x="2236788" y="1241425"/>
            <a:ext cx="30718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latin typeface="Arial" panose="020B0604020202020204" pitchFamily="34" charset="0"/>
              </a:rPr>
              <a:t>Gradient Descent</a:t>
            </a:r>
            <a:endParaRPr lang="zh-TW" altLang="en-US" sz="2400" i="1" u="sng" dirty="0">
              <a:latin typeface="Arial" panose="020B0604020202020204" pitchFamily="34" charset="0"/>
            </a:endParaRPr>
          </a:p>
        </p:txBody>
      </p:sp>
      <p:sp>
        <p:nvSpPr>
          <p:cNvPr id="30" name="文字方塊 29"/>
          <p:cNvSpPr txBox="1">
            <a:spLocks noRot="1" noChangeAspect="1" noEditPoints="1" noTextEdit="1"/>
          </p:cNvSpPr>
          <p:nvPr/>
        </p:nvSpPr>
        <p:spPr>
          <a:xfrm>
            <a:off x="4291013" y="2449513"/>
            <a:ext cx="1306512" cy="703262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996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1" grpId="0" bldLvl="0" animBg="1"/>
      <p:bldP spid="12" grpId="0" bldLvl="0" animBg="1"/>
      <p:bldP spid="14" grpId="0"/>
      <p:bldP spid="15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7" grpId="0" bldLvl="0" animBg="1"/>
      <p:bldP spid="28" grpId="0" bldLvl="0" animBg="1"/>
      <p:bldP spid="29" grpId="0"/>
      <p:bldP spid="3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5" name="对象 22"/>
          <p:cNvGraphicFramePr/>
          <p:nvPr/>
        </p:nvGraphicFramePr>
        <p:xfrm>
          <a:off x="7600950" y="4391025"/>
          <a:ext cx="1152525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52525" imgH="2266950" progId="Paint.Picture">
                  <p:embed/>
                </p:oleObj>
              </mc:Choice>
              <mc:Fallback>
                <p:oleObj name="" r:id="rId1" imgW="1152525" imgH="22669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00950" y="4391025"/>
                        <a:ext cx="1152525" cy="226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29" y="3049863"/>
            <a:ext cx="1400487" cy="830999"/>
          </a:xfrm>
          <a:prstGeom prst="rect">
            <a:avLst/>
          </a:prstGeom>
          <a:blipFill rotWithShape="0">
            <a:blip r:embed="rId3"/>
            <a:stretch>
              <a:fillRect t="-5839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27050" y="5999163"/>
            <a:ext cx="828040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339850" y="2444750"/>
            <a:ext cx="0" cy="387826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手繪多邊形 54"/>
          <p:cNvSpPr/>
          <p:nvPr/>
        </p:nvSpPr>
        <p:spPr>
          <a:xfrm>
            <a:off x="993775" y="2355850"/>
            <a:ext cx="6681788" cy="420846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2" name="橢圓 11"/>
          <p:cNvSpPr/>
          <p:nvPr/>
        </p:nvSpPr>
        <p:spPr>
          <a:xfrm>
            <a:off x="1893888" y="5840413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13" name="直線接點 12"/>
          <p:cNvCxnSpPr/>
          <p:nvPr/>
        </p:nvCxnSpPr>
        <p:spPr>
          <a:xfrm>
            <a:off x="1971675" y="4454525"/>
            <a:ext cx="0" cy="14732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2" name="矩形 14"/>
          <p:cNvSpPr>
            <a:spLocks noRot="1" noChangeAspect="1" noEditPoints="1" noTextEdit="1"/>
          </p:cNvSpPr>
          <p:nvPr/>
        </p:nvSpPr>
        <p:spPr>
          <a:xfrm>
            <a:off x="1757363" y="5991225"/>
            <a:ext cx="620712" cy="46037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271588" y="3824288"/>
            <a:ext cx="1592263" cy="150812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725" y="3354388"/>
            <a:ext cx="1328738" cy="110013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矩形 24"/>
          <p:cNvSpPr>
            <a:spLocks noRot="1" noChangeAspect="1" noEditPoints="1" noTextEdit="1"/>
          </p:cNvSpPr>
          <p:nvPr/>
        </p:nvSpPr>
        <p:spPr>
          <a:xfrm>
            <a:off x="8237538" y="5969000"/>
            <a:ext cx="490537" cy="461963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1" name="向右箭號 31"/>
          <p:cNvSpPr/>
          <p:nvPr/>
        </p:nvSpPr>
        <p:spPr>
          <a:xfrm>
            <a:off x="2163763" y="5859463"/>
            <a:ext cx="1331913" cy="2016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2" name="橢圓 31"/>
          <p:cNvSpPr/>
          <p:nvPr/>
        </p:nvSpPr>
        <p:spPr>
          <a:xfrm>
            <a:off x="3535363" y="5891213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5" name="文字方塊 34"/>
          <p:cNvSpPr txBox="1">
            <a:spLocks noRot="1" noChangeAspect="1" noEditPoints="1" noTextEdit="1"/>
          </p:cNvSpPr>
          <p:nvPr/>
        </p:nvSpPr>
        <p:spPr>
          <a:xfrm>
            <a:off x="5543550" y="2873375"/>
            <a:ext cx="3321050" cy="795338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6" name="文字方塊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13044" y="4210050"/>
            <a:ext cx="3847466" cy="534670"/>
          </a:xfrm>
          <a:prstGeom prst="rect">
            <a:avLst/>
          </a:prstGeom>
          <a:blipFill rotWithShape="0">
            <a:blip r:embed="rId7"/>
            <a:stretch>
              <a:fillRect l="-550" t="-10667" b="-30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391150" y="3748088"/>
            <a:ext cx="2744788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zh-TW" sz="2400" b="1" strike="noStrike" noProof="1" dirty="0"/>
              <a:t>hyperparameters</a:t>
            </a:r>
            <a:endParaRPr lang="zh-TW" altLang="en-US" sz="2400" b="1" strike="noStrike" noProof="1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>
            <a:spLocks noRot="1" noChangeAspect="1" noEditPoints="1" noTextEdit="1"/>
          </p:cNvSpPr>
          <p:nvPr/>
        </p:nvSpPr>
        <p:spPr>
          <a:xfrm>
            <a:off x="3292475" y="3949700"/>
            <a:ext cx="2043113" cy="795338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863850" y="4745038"/>
            <a:ext cx="863600" cy="11906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3" name="矩形 40"/>
          <p:cNvSpPr>
            <a:spLocks noRot="1" noChangeAspect="1" noEditPoints="1" noTextEdit="1"/>
          </p:cNvSpPr>
          <p:nvPr/>
        </p:nvSpPr>
        <p:spPr>
          <a:xfrm>
            <a:off x="3395663" y="6019800"/>
            <a:ext cx="614362" cy="458788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2004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3. Optimization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42005" name="矩形 50"/>
          <p:cNvSpPr>
            <a:spLocks noRot="1" noChangeAspect="1" noEditPoints="1" noTextEdit="1"/>
          </p:cNvSpPr>
          <p:nvPr/>
        </p:nvSpPr>
        <p:spPr>
          <a:xfrm>
            <a:off x="5211763" y="762000"/>
            <a:ext cx="2730500" cy="60166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2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2490" y="1859276"/>
            <a:ext cx="6722745" cy="586107"/>
          </a:xfrm>
          <a:prstGeom prst="rect">
            <a:avLst/>
          </a:prstGeom>
          <a:blipFill rotWithShape="0">
            <a:blip r:embed="rId11"/>
            <a:stretch>
              <a:fillRect l="-1496" t="-10526" b="-28947"/>
            </a:stretch>
          </a:blipFill>
        </p:spPr>
        <p:txBody>
          <a:bodyPr/>
          <a:p>
            <a:r>
              <a:rPr lang="zh-TW" altLang="en-US" sz="24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2400" noProof="1">
              <a:noFill/>
            </a:endParaRPr>
          </a:p>
        </p:txBody>
      </p:sp>
      <p:sp>
        <p:nvSpPr>
          <p:cNvPr id="42007" name="文字方塊 13"/>
          <p:cNvSpPr txBox="1"/>
          <p:nvPr/>
        </p:nvSpPr>
        <p:spPr>
          <a:xfrm>
            <a:off x="2274888" y="2601913"/>
            <a:ext cx="4405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b="0" dirty="0">
                <a:solidFill>
                  <a:schemeClr val="bg1"/>
                </a:solidFill>
                <a:latin typeface="Arial" panose="020B0604020202020204" pitchFamily="34" charset="0"/>
              </a:rPr>
              <a:t>Compute</a:t>
            </a:r>
            <a:endParaRPr lang="en-US" altLang="zh-TW" sz="24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" name="矩形: 圓角 26"/>
          <p:cNvSpPr/>
          <p:nvPr/>
        </p:nvSpPr>
        <p:spPr>
          <a:xfrm>
            <a:off x="5729288" y="798513"/>
            <a:ext cx="500063" cy="419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56" name="矩形: 圓角 27"/>
          <p:cNvSpPr/>
          <p:nvPr/>
        </p:nvSpPr>
        <p:spPr>
          <a:xfrm>
            <a:off x="7345363" y="1123950"/>
            <a:ext cx="354013" cy="2381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42010" name="文字方塊 28"/>
          <p:cNvSpPr txBox="1"/>
          <p:nvPr/>
        </p:nvSpPr>
        <p:spPr>
          <a:xfrm>
            <a:off x="2236788" y="1241425"/>
            <a:ext cx="30718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latin typeface="Arial" panose="020B0604020202020204" pitchFamily="34" charset="0"/>
              </a:rPr>
              <a:t>Gradient Descent</a:t>
            </a:r>
            <a:endParaRPr lang="zh-TW" altLang="en-US" sz="2400" i="1" u="sng" dirty="0">
              <a:latin typeface="Arial" panose="020B0604020202020204" pitchFamily="34" charset="0"/>
            </a:endParaRPr>
          </a:p>
        </p:txBody>
      </p:sp>
      <p:sp>
        <p:nvSpPr>
          <p:cNvPr id="42011" name="文字方塊 29"/>
          <p:cNvSpPr txBox="1">
            <a:spLocks noRot="1" noChangeAspect="1" noEditPoints="1" noTextEdit="1"/>
          </p:cNvSpPr>
          <p:nvPr/>
        </p:nvSpPr>
        <p:spPr>
          <a:xfrm>
            <a:off x="4291013" y="2449513"/>
            <a:ext cx="1306512" cy="703262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201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27" grpId="0" bldLvl="0" animBg="1"/>
      <p:bldP spid="3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3" name="对象 22"/>
          <p:cNvGraphicFramePr/>
          <p:nvPr/>
        </p:nvGraphicFramePr>
        <p:xfrm>
          <a:off x="7650163" y="4398963"/>
          <a:ext cx="1152525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52525" imgH="2266950" progId="Paint.Picture">
                  <p:embed/>
                </p:oleObj>
              </mc:Choice>
              <mc:Fallback>
                <p:oleObj name="" r:id="rId1" imgW="1152525" imgH="22669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50163" y="4398963"/>
                        <a:ext cx="1152525" cy="226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229" y="3049863"/>
            <a:ext cx="1400487" cy="830999"/>
          </a:xfrm>
          <a:prstGeom prst="rect">
            <a:avLst/>
          </a:prstGeom>
          <a:blipFill rotWithShape="0">
            <a:blip r:embed="rId3"/>
            <a:stretch>
              <a:fillRect t="-5839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27050" y="5999163"/>
            <a:ext cx="828040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339850" y="2444750"/>
            <a:ext cx="0" cy="387826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手繪多邊形 54"/>
          <p:cNvSpPr/>
          <p:nvPr/>
        </p:nvSpPr>
        <p:spPr>
          <a:xfrm>
            <a:off x="993775" y="2355850"/>
            <a:ext cx="6681788" cy="420846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2169" y="3606165"/>
            <a:ext cx="7255505" cy="632460"/>
          </a:xfrm>
          <a:prstGeom prst="rect">
            <a:avLst/>
          </a:prstGeom>
          <a:blipFill rotWithShape="0">
            <a:blip r:embed="rId4"/>
            <a:stretch>
              <a:fillRect l="-1496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893888" y="5840413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13" name="直線接點 12"/>
          <p:cNvCxnSpPr/>
          <p:nvPr/>
        </p:nvCxnSpPr>
        <p:spPr>
          <a:xfrm>
            <a:off x="1971675" y="4454525"/>
            <a:ext cx="0" cy="14732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1" name="矩形 14"/>
          <p:cNvSpPr>
            <a:spLocks noRot="1" noChangeAspect="1" noEditPoints="1" noTextEdit="1"/>
          </p:cNvSpPr>
          <p:nvPr/>
        </p:nvSpPr>
        <p:spPr>
          <a:xfrm>
            <a:off x="1757363" y="5991225"/>
            <a:ext cx="620712" cy="468313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271588" y="3824288"/>
            <a:ext cx="1592263" cy="150812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3" name="矩形 24"/>
          <p:cNvSpPr>
            <a:spLocks noRot="1" noChangeAspect="1" noEditPoints="1" noTextEdit="1"/>
          </p:cNvSpPr>
          <p:nvPr/>
        </p:nvSpPr>
        <p:spPr>
          <a:xfrm>
            <a:off x="8237538" y="5969000"/>
            <a:ext cx="490537" cy="461963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1" name="向右箭號 31"/>
          <p:cNvSpPr/>
          <p:nvPr/>
        </p:nvSpPr>
        <p:spPr>
          <a:xfrm>
            <a:off x="2163763" y="5859463"/>
            <a:ext cx="1331913" cy="2016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33" name="直線接點 32"/>
          <p:cNvCxnSpPr/>
          <p:nvPr/>
        </p:nvCxnSpPr>
        <p:spPr>
          <a:xfrm>
            <a:off x="3635375" y="4976813"/>
            <a:ext cx="0" cy="977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449763" y="5019675"/>
            <a:ext cx="0" cy="977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3535363" y="5891213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8" name="橢圓 37"/>
          <p:cNvSpPr/>
          <p:nvPr/>
        </p:nvSpPr>
        <p:spPr>
          <a:xfrm>
            <a:off x="3535363" y="5876925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39" name="直線接點 38"/>
          <p:cNvCxnSpPr/>
          <p:nvPr/>
        </p:nvCxnSpPr>
        <p:spPr>
          <a:xfrm>
            <a:off x="2940050" y="4973638"/>
            <a:ext cx="1298575" cy="20320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4349750" y="5857875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41" name="向右箭號 31"/>
          <p:cNvSpPr/>
          <p:nvPr/>
        </p:nvSpPr>
        <p:spPr>
          <a:xfrm>
            <a:off x="3733800" y="5884863"/>
            <a:ext cx="577850" cy="2016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44052" name="矩形 41"/>
          <p:cNvSpPr>
            <a:spLocks noRot="1" noChangeAspect="1" noEditPoints="1" noTextEdit="1"/>
          </p:cNvSpPr>
          <p:nvPr/>
        </p:nvSpPr>
        <p:spPr>
          <a:xfrm>
            <a:off x="3395663" y="6019800"/>
            <a:ext cx="614362" cy="458788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>
            <a:spLocks noRot="1" noChangeAspect="1" noEditPoints="1" noTextEdit="1"/>
          </p:cNvSpPr>
          <p:nvPr/>
        </p:nvSpPr>
        <p:spPr>
          <a:xfrm>
            <a:off x="4189413" y="6026150"/>
            <a:ext cx="619125" cy="460375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5838825" y="5876925"/>
            <a:ext cx="192088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45" name="文字方塊 44"/>
          <p:cNvSpPr txBox="1"/>
          <p:nvPr/>
        </p:nvSpPr>
        <p:spPr>
          <a:xfrm>
            <a:off x="5332413" y="4902200"/>
            <a:ext cx="1216025" cy="8302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zh-TW" sz="2400" strike="noStrike" noProof="1" dirty="0"/>
              <a:t>local minima</a:t>
            </a:r>
            <a:endParaRPr lang="zh-TW" altLang="en-US" sz="2400" strike="noStrike" noProof="1" dirty="0"/>
          </a:p>
        </p:txBody>
      </p:sp>
      <p:sp>
        <p:nvSpPr>
          <p:cNvPr id="46" name="矩形 45"/>
          <p:cNvSpPr>
            <a:spLocks noRot="1" noChangeAspect="1" noEditPoints="1" noTextEdit="1"/>
          </p:cNvSpPr>
          <p:nvPr/>
        </p:nvSpPr>
        <p:spPr>
          <a:xfrm>
            <a:off x="5622925" y="6049963"/>
            <a:ext cx="635000" cy="461962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7558088" y="5900738"/>
            <a:ext cx="190500" cy="192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53" name="直線接點 52"/>
          <p:cNvCxnSpPr/>
          <p:nvPr/>
        </p:nvCxnSpPr>
        <p:spPr>
          <a:xfrm>
            <a:off x="7659688" y="6011863"/>
            <a:ext cx="0" cy="52387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016750" y="5021263"/>
            <a:ext cx="1284288" cy="83026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en-US" altLang="zh-TW" sz="2400" strike="noStrike" noProof="1" dirty="0"/>
              <a:t>global minima</a:t>
            </a:r>
            <a:endParaRPr lang="zh-TW" altLang="en-US" sz="2400" strike="noStrike" noProof="1" dirty="0"/>
          </a:p>
        </p:txBody>
      </p:sp>
      <p:sp>
        <p:nvSpPr>
          <p:cNvPr id="44060" name="文字方塊 46"/>
          <p:cNvSpPr txBox="1">
            <a:spLocks noRot="1" noChangeAspect="1" noEditPoints="1" noTextEdit="1"/>
          </p:cNvSpPr>
          <p:nvPr/>
        </p:nvSpPr>
        <p:spPr>
          <a:xfrm>
            <a:off x="5622925" y="2898775"/>
            <a:ext cx="3322638" cy="795338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7775" y="4191000"/>
            <a:ext cx="6667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Does local minima truly cause the problem?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062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3. Optimization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44063" name="矩形 6"/>
          <p:cNvSpPr>
            <a:spLocks noRot="1" noChangeAspect="1" noEditPoints="1" noTextEdit="1"/>
          </p:cNvSpPr>
          <p:nvPr/>
        </p:nvSpPr>
        <p:spPr>
          <a:xfrm>
            <a:off x="5211763" y="762000"/>
            <a:ext cx="2730500" cy="601663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42490" y="1859276"/>
            <a:ext cx="6722745" cy="586107"/>
          </a:xfrm>
          <a:prstGeom prst="rect">
            <a:avLst/>
          </a:prstGeom>
          <a:blipFill rotWithShape="0">
            <a:blip r:embed="rId12"/>
            <a:stretch>
              <a:fillRect l="-1496" t="-10526" b="-28947"/>
            </a:stretch>
          </a:blipFill>
        </p:spPr>
        <p:txBody>
          <a:bodyPr/>
          <a:p>
            <a:r>
              <a:rPr lang="zh-TW" altLang="en-US" sz="24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2400" noProof="1">
              <a:noFill/>
            </a:endParaRPr>
          </a:p>
        </p:txBody>
      </p:sp>
      <p:sp>
        <p:nvSpPr>
          <p:cNvPr id="44065" name="文字方塊 13"/>
          <p:cNvSpPr txBox="1"/>
          <p:nvPr/>
        </p:nvSpPr>
        <p:spPr>
          <a:xfrm>
            <a:off x="2274888" y="2601913"/>
            <a:ext cx="44053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b="0" dirty="0">
                <a:solidFill>
                  <a:schemeClr val="bg1"/>
                </a:solidFill>
                <a:latin typeface="Arial" panose="020B0604020202020204" pitchFamily="34" charset="0"/>
              </a:rPr>
              <a:t>Compute</a:t>
            </a:r>
            <a:endParaRPr lang="en-US" altLang="zh-TW" sz="24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: 圓角 26"/>
          <p:cNvSpPr/>
          <p:nvPr/>
        </p:nvSpPr>
        <p:spPr>
          <a:xfrm>
            <a:off x="5729288" y="798513"/>
            <a:ext cx="500063" cy="419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21" name="矩形: 圓角 27"/>
          <p:cNvSpPr/>
          <p:nvPr/>
        </p:nvSpPr>
        <p:spPr>
          <a:xfrm>
            <a:off x="7345363" y="1123950"/>
            <a:ext cx="354013" cy="2381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44068" name="文字方塊 28"/>
          <p:cNvSpPr txBox="1"/>
          <p:nvPr/>
        </p:nvSpPr>
        <p:spPr>
          <a:xfrm>
            <a:off x="2236788" y="1241425"/>
            <a:ext cx="30718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latin typeface="Arial" panose="020B0604020202020204" pitchFamily="34" charset="0"/>
              </a:rPr>
              <a:t>Gradient Descent</a:t>
            </a:r>
            <a:endParaRPr lang="zh-TW" altLang="en-US" sz="2400" i="1" u="sng" dirty="0">
              <a:latin typeface="Arial" panose="020B0604020202020204" pitchFamily="34" charset="0"/>
            </a:endParaRPr>
          </a:p>
        </p:txBody>
      </p:sp>
      <p:sp>
        <p:nvSpPr>
          <p:cNvPr id="44069" name="文字方塊 29"/>
          <p:cNvSpPr txBox="1">
            <a:spLocks noRot="1" noChangeAspect="1" noEditPoints="1" noTextEdit="1"/>
          </p:cNvSpPr>
          <p:nvPr/>
        </p:nvSpPr>
        <p:spPr>
          <a:xfrm>
            <a:off x="4291013" y="2449513"/>
            <a:ext cx="1306512" cy="703262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4070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2" grpId="0" bldLvl="0" animBg="1"/>
      <p:bldP spid="54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410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21510" name="Rectangle 6"/>
          <p:cNvSpPr>
            <a:spLocks noGrp="1"/>
          </p:cNvSpPr>
          <p:nvPr>
            <p:ph idx="1"/>
          </p:nvPr>
        </p:nvSpPr>
        <p:spPr>
          <a:xfrm>
            <a:off x="254000" y="1081088"/>
            <a:ext cx="8580438" cy="5184775"/>
          </a:xfrm>
        </p:spPr>
        <p:txBody>
          <a:bodyPr vert="horz" wrap="square" lIns="92075" tIns="46038" rIns="92075" bIns="46038" anchor="t" anchorCtr="0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70C0"/>
                </a:solidFill>
              </a:rPr>
              <a:t>机器学习的基本流程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endParaRPr lang="zh-CN" altLang="en-US" sz="2800" dirty="0">
              <a:solidFill>
                <a:srgbClr val="7030A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endParaRPr lang="zh-CN" altLang="en-US" sz="2800" dirty="0">
              <a:solidFill>
                <a:srgbClr val="7030A0"/>
              </a:solidFill>
            </a:endParaRPr>
          </a:p>
          <a:p>
            <a:pPr algn="l" eaLnBrk="1" latinLnBrk="0" hangingPunct="1"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70C0"/>
                </a:solidFill>
              </a:rPr>
              <a:t>回归与分类是两大类问题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z="2450" dirty="0">
                <a:solidFill>
                  <a:srgbClr val="7030A0"/>
                </a:solidFill>
              </a:rPr>
              <a:t>回归问题的输出是连续值</a:t>
            </a:r>
            <a:endParaRPr lang="zh-CN" altLang="en-US" sz="2450" dirty="0">
              <a:solidFill>
                <a:srgbClr val="7030A0"/>
              </a:solidFill>
            </a:endParaRPr>
          </a:p>
          <a:p>
            <a:pPr lvl="1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z="2450" dirty="0">
                <a:solidFill>
                  <a:srgbClr val="7030A0"/>
                </a:solidFill>
              </a:rPr>
              <a:t>分类问题的输出是离散值</a:t>
            </a:r>
            <a:endParaRPr lang="zh-CN" altLang="en-US" sz="2450" dirty="0">
              <a:solidFill>
                <a:srgbClr val="7030A0"/>
              </a:solidFill>
            </a:endParaRPr>
          </a:p>
          <a:p>
            <a:pPr lvl="1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z="2450" dirty="0">
                <a:solidFill>
                  <a:srgbClr val="7030A0"/>
                </a:solidFill>
              </a:rPr>
              <a:t>区别：模型最后一层的设计方式不同</a:t>
            </a:r>
            <a:endParaRPr lang="zh-CN" altLang="en-US" sz="2450" dirty="0">
              <a:solidFill>
                <a:srgbClr val="7030A0"/>
              </a:solidFill>
            </a:endParaRPr>
          </a:p>
        </p:txBody>
      </p:sp>
      <p:graphicFrame>
        <p:nvGraphicFramePr>
          <p:cNvPr id="8" name="內容版面配置區 3"/>
          <p:cNvGraphicFramePr>
            <a:graphicFrameLocks noGrp="1"/>
          </p:cNvGraphicFramePr>
          <p:nvPr/>
        </p:nvGraphicFramePr>
        <p:xfrm>
          <a:off x="740410" y="1793240"/>
          <a:ext cx="7886700" cy="143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6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charRg st="6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7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0">
                                            <p:txEl>
                                              <p:charRg st="7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3. Optimization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1365" y="1548129"/>
            <a:ext cx="8688070" cy="579120"/>
          </a:xfrm>
          <a:prstGeom prst="rect">
            <a:avLst/>
          </a:prstGeom>
          <a:blipFill rotWithShape="0">
            <a:blip r:embed="rId1"/>
            <a:stretch>
              <a:fillRect l="-1216" t="-10390" b="-27273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3763" y="2220913"/>
            <a:ext cx="7021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b="0" dirty="0">
                <a:solidFill>
                  <a:schemeClr val="bg1"/>
                </a:solidFill>
                <a:latin typeface="Arial" panose="020B0604020202020204" pitchFamily="34" charset="0"/>
              </a:rPr>
              <a:t>Compute</a:t>
            </a:r>
            <a:endParaRPr lang="en-US" altLang="zh-TW" sz="24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字方塊 11"/>
          <p:cNvSpPr txBox="1">
            <a:spLocks noRot="1" noChangeAspect="1" noEditPoints="1" noTextEdit="1"/>
          </p:cNvSpPr>
          <p:nvPr/>
        </p:nvSpPr>
        <p:spPr>
          <a:xfrm>
            <a:off x="1644650" y="2900363"/>
            <a:ext cx="1917700" cy="70167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" name="文字方塊 12"/>
          <p:cNvSpPr txBox="1">
            <a:spLocks noRot="1" noChangeAspect="1" noEditPoints="1" noTextEdit="1"/>
          </p:cNvSpPr>
          <p:nvPr/>
        </p:nvSpPr>
        <p:spPr>
          <a:xfrm>
            <a:off x="4121150" y="2946400"/>
            <a:ext cx="4394200" cy="79533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" name="文字方塊 13"/>
          <p:cNvSpPr txBox="1">
            <a:spLocks noRot="1" noChangeAspect="1" noEditPoints="1" noTextEdit="1"/>
          </p:cNvSpPr>
          <p:nvPr/>
        </p:nvSpPr>
        <p:spPr>
          <a:xfrm>
            <a:off x="1644650" y="3908425"/>
            <a:ext cx="1854200" cy="70326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5" name="文字方塊 14"/>
          <p:cNvSpPr txBox="1">
            <a:spLocks noRot="1" noChangeAspect="1" noEditPoints="1" noTextEdit="1"/>
          </p:cNvSpPr>
          <p:nvPr/>
        </p:nvSpPr>
        <p:spPr>
          <a:xfrm>
            <a:off x="4079875" y="3976688"/>
            <a:ext cx="4394200" cy="79375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5438" y="5199063"/>
            <a:ext cx="86947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Can be done in one line in most deep learning frameworks 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46089" name="矩形 20"/>
          <p:cNvSpPr>
            <a:spLocks noRot="1" noChangeAspect="1" noEditPoints="1" noTextEdit="1"/>
          </p:cNvSpPr>
          <p:nvPr/>
        </p:nvSpPr>
        <p:spPr>
          <a:xfrm>
            <a:off x="5211763" y="762000"/>
            <a:ext cx="2730500" cy="601663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1138" y="2787650"/>
            <a:ext cx="2125663" cy="1998663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919288" y="4829175"/>
            <a:ext cx="0" cy="3905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490" y="5777865"/>
            <a:ext cx="8840470" cy="581025"/>
          </a:xfrm>
          <a:prstGeom prst="rect">
            <a:avLst/>
          </a:prstGeom>
          <a:blipFill rotWithShape="0">
            <a:blip r:embed="rId7"/>
            <a:stretch>
              <a:fillRect l="-1128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46093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12" grpId="0" bldLvl="0" animBg="1"/>
      <p:bldP spid="13" grpId="0" bldLvl="0" animBg="1"/>
      <p:bldP spid="14" grpId="0" bldLvl="0" animBg="1"/>
      <p:bldP spid="15" grpId="0" bldLvl="0" animBg="1"/>
      <p:bldP spid="20" grpId="0"/>
      <p:bldP spid="3" grpId="0" bldLvl="0" animBg="1"/>
      <p:bldP spid="2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3. Optimization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pic>
        <p:nvPicPr>
          <p:cNvPr id="471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288" y="1574800"/>
            <a:ext cx="7288212" cy="459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7" name="文字方塊 22"/>
          <p:cNvSpPr txBox="1">
            <a:spLocks noRot="1" noChangeAspect="1" noEditPoints="1" noTextEdit="1"/>
          </p:cNvSpPr>
          <p:nvPr/>
        </p:nvSpPr>
        <p:spPr>
          <a:xfrm>
            <a:off x="4424363" y="6005513"/>
            <a:ext cx="1238250" cy="46196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7108" name="文字方塊 24"/>
          <p:cNvSpPr txBox="1">
            <a:spLocks noRot="1" noChangeAspect="1" noEditPoints="1" noTextEdit="1"/>
          </p:cNvSpPr>
          <p:nvPr/>
        </p:nvSpPr>
        <p:spPr>
          <a:xfrm>
            <a:off x="538163" y="3502025"/>
            <a:ext cx="1238250" cy="46196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2644775" y="3643313"/>
            <a:ext cx="179388" cy="1793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4" name="文字方塊 33"/>
          <p:cNvSpPr txBox="1">
            <a:spLocks noRot="1" noChangeAspect="1" noEditPoints="1" noTextEdit="1"/>
          </p:cNvSpPr>
          <p:nvPr/>
        </p:nvSpPr>
        <p:spPr>
          <a:xfrm>
            <a:off x="2247900" y="4211638"/>
            <a:ext cx="4075113" cy="170338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2887663" y="2976563"/>
            <a:ext cx="1568450" cy="6762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487863" y="2809875"/>
            <a:ext cx="179388" cy="1793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7" name="文字方塊 36"/>
          <p:cNvSpPr txBox="1">
            <a:spLocks noRot="1" noChangeAspect="1" noEditPoints="1" noTextEdit="1"/>
          </p:cNvSpPr>
          <p:nvPr/>
        </p:nvSpPr>
        <p:spPr>
          <a:xfrm>
            <a:off x="3246438" y="3543300"/>
            <a:ext cx="3932237" cy="1662113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3756025" y="3308350"/>
            <a:ext cx="182563" cy="6556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699000" y="2620963"/>
            <a:ext cx="587375" cy="25241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>
            <a:spLocks noRot="1" noChangeAspect="1" noEditPoints="1" noTextEdit="1"/>
          </p:cNvSpPr>
          <p:nvPr/>
        </p:nvSpPr>
        <p:spPr>
          <a:xfrm>
            <a:off x="2074863" y="1363663"/>
            <a:ext cx="4186237" cy="1652587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94313" y="2482850"/>
            <a:ext cx="180975" cy="1793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6848475" y="2266950"/>
            <a:ext cx="68263" cy="24765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6861175" y="2513013"/>
            <a:ext cx="179388" cy="1793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45" name="橢圓 44"/>
          <p:cNvSpPr/>
          <p:nvPr/>
        </p:nvSpPr>
        <p:spPr>
          <a:xfrm>
            <a:off x="6729413" y="2062163"/>
            <a:ext cx="179388" cy="1793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5522913" y="2311400"/>
            <a:ext cx="528638" cy="2032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6081713" y="2212975"/>
            <a:ext cx="179388" cy="18097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6291263" y="2152650"/>
            <a:ext cx="438150" cy="1047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6985000" y="2728913"/>
            <a:ext cx="66675" cy="24923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6996113" y="2974975"/>
            <a:ext cx="180975" cy="18097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57" name="直線單箭頭接點 56"/>
          <p:cNvCxnSpPr/>
          <p:nvPr/>
        </p:nvCxnSpPr>
        <p:spPr>
          <a:xfrm flipH="1" flipV="1">
            <a:off x="2755900" y="3833813"/>
            <a:ext cx="350838" cy="7874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302125" y="2366963"/>
            <a:ext cx="214313" cy="4143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8" name="矩形 25"/>
          <p:cNvSpPr>
            <a:spLocks noRot="1" noChangeAspect="1" noEditPoints="1" noTextEdit="1"/>
          </p:cNvSpPr>
          <p:nvPr/>
        </p:nvSpPr>
        <p:spPr>
          <a:xfrm>
            <a:off x="5211763" y="762000"/>
            <a:ext cx="2730500" cy="60166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>
            <a:spLocks noRot="1" noChangeAspect="1" noEditPoints="1" noTextEdit="1"/>
          </p:cNvSpPr>
          <p:nvPr/>
        </p:nvSpPr>
        <p:spPr>
          <a:xfrm>
            <a:off x="6218238" y="3606800"/>
            <a:ext cx="2695575" cy="46196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>
            <a:spLocks noRot="1" noChangeAspect="1" noEditPoints="1" noTextEdit="1"/>
          </p:cNvSpPr>
          <p:nvPr/>
        </p:nvSpPr>
        <p:spPr>
          <a:xfrm>
            <a:off x="5919788" y="3171825"/>
            <a:ext cx="2987675" cy="46196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grpSp>
        <p:nvGrpSpPr>
          <p:cNvPr id="47131" name="群組 29"/>
          <p:cNvGrpSpPr/>
          <p:nvPr/>
        </p:nvGrpSpPr>
        <p:grpSpPr>
          <a:xfrm>
            <a:off x="4781550" y="214313"/>
            <a:ext cx="3092450" cy="476250"/>
            <a:chOff x="902111" y="1675654"/>
            <a:chExt cx="3092573" cy="475948"/>
          </a:xfrm>
        </p:grpSpPr>
        <p:sp>
          <p:nvSpPr>
            <p:cNvPr id="47132" name="文字方塊 30"/>
            <p:cNvSpPr txBox="1">
              <a:spLocks noRot="1" noChangeAspect="1" noEditPoints="1" noTextEdit="1"/>
            </p:cNvSpPr>
            <p:nvPr/>
          </p:nvSpPr>
          <p:spPr>
            <a:xfrm>
              <a:off x="1988942" y="1675654"/>
              <a:ext cx="2005742" cy="430887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47133" name="文字方塊 31"/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400" dirty="0">
                  <a:latin typeface="Arial" panose="020B0604020202020204" pitchFamily="34" charset="0"/>
                </a:rPr>
                <a:t>Model</a:t>
              </a:r>
              <a:endParaRPr lang="zh-TW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47134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6" grpId="0" bldLvl="0" animBg="1"/>
      <p:bldP spid="37" grpId="0" bldLvl="0" animBg="1"/>
      <p:bldP spid="40" grpId="0" bldLvl="0" animBg="1"/>
      <p:bldP spid="41" grpId="0" bldLvl="0" animBg="1"/>
      <p:bldP spid="43" grpId="0" bldLvl="0" animBg="1"/>
      <p:bldP spid="45" grpId="0" bldLvl="0" animBg="1"/>
      <p:bldP spid="47" grpId="0" bldLvl="0" animBg="1"/>
      <p:bldP spid="56" grpId="0" bldLvl="0" animBg="1"/>
      <p:bldP spid="28" grpId="0" bldLvl="0" animBg="1"/>
      <p:bldP spid="2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51062" y="4454555"/>
            <a:ext cx="7564287" cy="738658"/>
          </a:xfrm>
          <a:prstGeom prst="rect">
            <a:avLst/>
          </a:prstGeom>
          <a:blipFill rotWithShape="0">
            <a:blip r:embed="rId1"/>
            <a:stretch>
              <a:fillRect l="-2417" t="-13223" b="-239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8513" y="5307013"/>
            <a:ext cx="80311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How about data of 2021 (unseen during training)?  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03600" y="3690938"/>
            <a:ext cx="233680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i="1" u="sng" dirty="0">
                <a:latin typeface="Arial" panose="020B0604020202020204" pitchFamily="34" charset="0"/>
              </a:rPr>
              <a:t>Training</a:t>
            </a:r>
            <a:endParaRPr lang="zh-TW" altLang="en-US" sz="2400" i="1" u="sng" dirty="0">
              <a:latin typeface="Arial" panose="020B0604020202020204" pitchFamily="34" charset="0"/>
            </a:endParaRPr>
          </a:p>
        </p:txBody>
      </p:sp>
      <p:sp>
        <p:nvSpPr>
          <p:cNvPr id="18" name="文字方塊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82216" y="5882163"/>
            <a:ext cx="1679043" cy="369332"/>
          </a:xfrm>
          <a:prstGeom prst="rect">
            <a:avLst/>
          </a:prstGeom>
          <a:blipFill rotWithShape="0">
            <a:blip r:embed="rId2"/>
            <a:stretch>
              <a:fillRect t="-1639" b="-819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graphicFrame>
        <p:nvGraphicFramePr>
          <p:cNvPr id="6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602086"/>
          <a:ext cx="7886700" cy="435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134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Machine Learning is so simple ……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8327" y="1688002"/>
            <a:ext cx="1718034" cy="369332"/>
          </a:xfrm>
          <a:prstGeom prst="rect">
            <a:avLst/>
          </a:prstGeom>
          <a:blipFill rotWithShape="0">
            <a:blip r:embed="rId8"/>
            <a:stretch>
              <a:fillRect l="-3901" r="-1418" b="-26667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48136" name="文字方塊 11"/>
          <p:cNvSpPr txBox="1">
            <a:spLocks noRot="1" noChangeAspect="1" noEditPoints="1" noTextEdit="1"/>
          </p:cNvSpPr>
          <p:nvPr/>
        </p:nvSpPr>
        <p:spPr>
          <a:xfrm>
            <a:off x="5870575" y="1246188"/>
            <a:ext cx="3273425" cy="461962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8137" name="文字方塊 12"/>
          <p:cNvSpPr txBox="1">
            <a:spLocks noRot="1" noChangeAspect="1" noEditPoints="1" noTextEdit="1"/>
          </p:cNvSpPr>
          <p:nvPr/>
        </p:nvSpPr>
        <p:spPr>
          <a:xfrm>
            <a:off x="6134100" y="1641475"/>
            <a:ext cx="2695575" cy="46196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8138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ldLvl="0" animBg="1"/>
      <p:bldP spid="15" grpId="0" animBg="1"/>
      <p:bldP spid="17" grpId="0"/>
      <p:bldP spid="15" grpId="1" animBg="1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788" y="1290638"/>
            <a:ext cx="5718175" cy="3965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78" name="文字方塊 7"/>
          <p:cNvSpPr txBox="1"/>
          <p:nvPr/>
        </p:nvSpPr>
        <p:spPr>
          <a:xfrm>
            <a:off x="1728788" y="5629275"/>
            <a:ext cx="1290637" cy="36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dirty="0">
                <a:latin typeface="Arial" panose="020B0604020202020204" pitchFamily="34" charset="0"/>
              </a:rPr>
              <a:t>2021/01/01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50179" name="文字方塊 9"/>
          <p:cNvSpPr txBox="1"/>
          <p:nvPr/>
        </p:nvSpPr>
        <p:spPr>
          <a:xfrm>
            <a:off x="6510338" y="5597525"/>
            <a:ext cx="1292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dirty="0">
                <a:latin typeface="Arial" panose="020B0604020202020204" pitchFamily="34" charset="0"/>
              </a:rPr>
              <a:t>2021/02/14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57438" y="5181600"/>
            <a:ext cx="0" cy="44767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3040" y="734458"/>
            <a:ext cx="3330651" cy="369327"/>
          </a:xfrm>
          <a:prstGeom prst="rect">
            <a:avLst/>
          </a:prstGeom>
          <a:blipFill rotWithShape="0">
            <a:blip r:embed="rId2"/>
            <a:stretch>
              <a:fillRect b="-2459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142163" y="5170488"/>
            <a:ext cx="0" cy="44767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183" name="文字方塊 11"/>
          <p:cNvSpPr txBox="1"/>
          <p:nvPr/>
        </p:nvSpPr>
        <p:spPr>
          <a:xfrm>
            <a:off x="692150" y="2597150"/>
            <a:ext cx="12319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Views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(k)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50184" name="文字方塊 14"/>
          <p:cNvSpPr txBox="1"/>
          <p:nvPr/>
        </p:nvSpPr>
        <p:spPr>
          <a:xfrm>
            <a:off x="4373563" y="393700"/>
            <a:ext cx="4491037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Red</a:t>
            </a:r>
            <a:r>
              <a:rPr lang="en-US" altLang="zh-TW" sz="2400" dirty="0">
                <a:latin typeface="Arial" panose="020B0604020202020204" pitchFamily="34" charset="0"/>
              </a:rPr>
              <a:t>: real no. of views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blue</a:t>
            </a:r>
            <a:r>
              <a:rPr lang="en-US" altLang="zh-TW" sz="2400" dirty="0">
                <a:latin typeface="Arial" panose="020B0604020202020204" pitchFamily="34" charset="0"/>
              </a:rPr>
              <a:t>:  estimated no. of views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50185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字方塊 26"/>
          <p:cNvSpPr txBox="1">
            <a:spLocks noRot="1" noChangeAspect="1" noEditPoints="1" noTextEdit="1"/>
          </p:cNvSpPr>
          <p:nvPr/>
        </p:nvSpPr>
        <p:spPr>
          <a:xfrm>
            <a:off x="309563" y="4622800"/>
            <a:ext cx="3330575" cy="1298575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2226" name="文字方塊 3"/>
          <p:cNvSpPr txBox="1">
            <a:spLocks noRot="1" noChangeAspect="1" noEditPoints="1" noTextEdit="1"/>
          </p:cNvSpPr>
          <p:nvPr/>
        </p:nvSpPr>
        <p:spPr>
          <a:xfrm>
            <a:off x="739775" y="690563"/>
            <a:ext cx="2005013" cy="431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>
            <a:spLocks noRot="1" noChangeAspect="1" noEditPoints="1" noTextEdit="1"/>
          </p:cNvSpPr>
          <p:nvPr/>
        </p:nvSpPr>
        <p:spPr>
          <a:xfrm>
            <a:off x="360363" y="1489075"/>
            <a:ext cx="3330575" cy="12573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>
            <a:spLocks noRot="1" noChangeAspect="1" noEditPoints="1" noTextEdit="1"/>
          </p:cNvSpPr>
          <p:nvPr/>
        </p:nvSpPr>
        <p:spPr>
          <a:xfrm>
            <a:off x="317500" y="3079750"/>
            <a:ext cx="3330575" cy="129857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35347" y="959251"/>
            <a:ext cx="1679037" cy="369331"/>
          </a:xfrm>
          <a:prstGeom prst="rect">
            <a:avLst/>
          </a:prstGeom>
          <a:blipFill rotWithShape="0">
            <a:blip r:embed="rId5"/>
            <a:stretch>
              <a:fillRect t="-1667" b="-10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02534" y="959251"/>
            <a:ext cx="1679043" cy="369331"/>
          </a:xfrm>
          <a:prstGeom prst="rect">
            <a:avLst/>
          </a:prstGeom>
          <a:blipFill rotWithShape="0">
            <a:blip r:embed="rId6"/>
            <a:stretch>
              <a:fillRect b="-8333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35188" y="2219784"/>
            <a:ext cx="1679037" cy="369332"/>
          </a:xfrm>
          <a:prstGeom prst="rect">
            <a:avLst/>
          </a:prstGeom>
          <a:blipFill rotWithShape="0">
            <a:blip r:embed="rId7"/>
            <a:stretch>
              <a:fillRect t="-1667" b="-10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02361" y="2220101"/>
            <a:ext cx="1679043" cy="369327"/>
          </a:xfrm>
          <a:prstGeom prst="rect">
            <a:avLst/>
          </a:prstGeom>
          <a:blipFill rotWithShape="0">
            <a:blip r:embed="rId8"/>
            <a:stretch>
              <a:fillRect b="-655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34936" y="3705167"/>
            <a:ext cx="1679043" cy="369332"/>
          </a:xfrm>
          <a:prstGeom prst="rect">
            <a:avLst/>
          </a:prstGeom>
          <a:blipFill rotWithShape="0">
            <a:blip r:embed="rId9"/>
            <a:stretch>
              <a:fillRect t="-1639" b="-819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49326" y="3742851"/>
            <a:ext cx="1679036" cy="369332"/>
          </a:xfrm>
          <a:prstGeom prst="rect">
            <a:avLst/>
          </a:prstGeom>
          <a:blipFill rotWithShape="0">
            <a:blip r:embed="rId10"/>
            <a:stretch>
              <a:fillRect b="-655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52235" name="文字方塊 15"/>
          <p:cNvSpPr txBox="1"/>
          <p:nvPr/>
        </p:nvSpPr>
        <p:spPr>
          <a:xfrm>
            <a:off x="3852863" y="506413"/>
            <a:ext cx="1677987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2017 - 2020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52236" name="文字方塊 16"/>
          <p:cNvSpPr txBox="1"/>
          <p:nvPr/>
        </p:nvSpPr>
        <p:spPr>
          <a:xfrm>
            <a:off x="6650038" y="506413"/>
            <a:ext cx="109537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2021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38575" y="1804988"/>
            <a:ext cx="167957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2017 - 2020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49688" y="3335338"/>
            <a:ext cx="167957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2017 - 2020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70675" y="1781175"/>
            <a:ext cx="1093788" cy="3698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2021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0838" y="3309938"/>
            <a:ext cx="1095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2021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11463" y="6121400"/>
            <a:ext cx="33305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i="1" u="sng" dirty="0">
                <a:solidFill>
                  <a:srgbClr val="C00000"/>
                </a:solidFill>
                <a:latin typeface="Arial" panose="020B0604020202020204" pitchFamily="34" charset="0"/>
              </a:rPr>
              <a:t>Linear models </a:t>
            </a:r>
            <a:endParaRPr lang="en-US" altLang="zh-TW" sz="2800" i="1" u="sng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字方塊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34982" y="5287662"/>
            <a:ext cx="1679043" cy="369332"/>
          </a:xfrm>
          <a:prstGeom prst="rect">
            <a:avLst/>
          </a:prstGeom>
          <a:blipFill rotWithShape="0">
            <a:blip r:embed="rId11"/>
            <a:stretch>
              <a:fillRect t="-1639" b="-983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29" name="文字方塊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49372" y="5287879"/>
            <a:ext cx="1679037" cy="369337"/>
          </a:xfrm>
          <a:prstGeom prst="rect">
            <a:avLst/>
          </a:prstGeom>
          <a:blipFill rotWithShape="0">
            <a:blip r:embed="rId12"/>
            <a:stretch>
              <a:fillRect b="-8333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70325" y="4918075"/>
            <a:ext cx="1677988" cy="3698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2017 - 2020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686550" y="4892675"/>
            <a:ext cx="1095375" cy="3698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2021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52246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5" grpId="0" bldLvl="0" animBg="1"/>
      <p:bldP spid="6" grpId="0" bldLvl="0" animBg="1"/>
      <p:bldP spid="11" grpId="0" bldLvl="0" animBg="1"/>
      <p:bldP spid="12" grpId="0" bldLvl="0" animBg="1"/>
      <p:bldP spid="14" grpId="0" bldLvl="0" animBg="1"/>
      <p:bldP spid="15" grpId="0" bldLvl="0" animBg="1"/>
      <p:bldP spid="18" grpId="0"/>
      <p:bldP spid="19" grpId="0"/>
      <p:bldP spid="20" grpId="0"/>
      <p:bldP spid="21" grpId="0"/>
      <p:bldP spid="23" grpId="0"/>
      <p:bldP spid="28" grpId="0" bldLvl="0" animBg="1"/>
      <p:bldP spid="29" grpId="0" bldLvl="0" animBg="1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單箭頭接點 5"/>
          <p:cNvCxnSpPr/>
          <p:nvPr/>
        </p:nvCxnSpPr>
        <p:spPr>
          <a:xfrm>
            <a:off x="2063750" y="5246688"/>
            <a:ext cx="600868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>
            <a:spLocks noRot="1" noChangeAspect="1" noEditPoints="1" noTextEdit="1"/>
          </p:cNvSpPr>
          <p:nvPr/>
        </p:nvSpPr>
        <p:spPr>
          <a:xfrm>
            <a:off x="1630363" y="1677988"/>
            <a:ext cx="288925" cy="43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文字方塊 9"/>
          <p:cNvSpPr txBox="1">
            <a:spLocks noRot="1" noChangeAspect="1" noEditPoints="1" noTextEdit="1"/>
          </p:cNvSpPr>
          <p:nvPr/>
        </p:nvSpPr>
        <p:spPr>
          <a:xfrm>
            <a:off x="7858125" y="5268913"/>
            <a:ext cx="428625" cy="43021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2071688" y="1854200"/>
            <a:ext cx="0" cy="339883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>
            <a:spLocks noRot="1" noChangeAspect="1" noEditPoints="1" noTextEdit="1"/>
          </p:cNvSpPr>
          <p:nvPr/>
        </p:nvSpPr>
        <p:spPr>
          <a:xfrm>
            <a:off x="7858125" y="5267325"/>
            <a:ext cx="428625" cy="431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1638" y="5495925"/>
            <a:ext cx="69818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</a:rPr>
              <a:t>Linear models have severe limitation.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2082800" y="2298700"/>
            <a:ext cx="4318000" cy="274637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2101850" y="4633913"/>
            <a:ext cx="4594225" cy="407988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2082800" y="1725613"/>
            <a:ext cx="3070225" cy="2078038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033713" y="6088063"/>
            <a:ext cx="5722937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We need a more flexible model!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867" y="4290015"/>
            <a:ext cx="1587475" cy="461660"/>
          </a:xfrm>
          <a:prstGeom prst="rect">
            <a:avLst/>
          </a:prstGeom>
          <a:blipFill rotWithShape="0">
            <a:blip r:embed="rId4"/>
            <a:stretch>
              <a:fillRect l="-5747" t="-10667" b="-30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43" name="文字方塊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53323" y="3726074"/>
            <a:ext cx="2023749" cy="461665"/>
          </a:xfrm>
          <a:prstGeom prst="rect">
            <a:avLst/>
          </a:prstGeom>
          <a:blipFill rotWithShape="0">
            <a:blip r:embed="rId5"/>
            <a:stretch>
              <a:fillRect l="-4518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2063750" y="1831975"/>
            <a:ext cx="1927225" cy="2816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010025" y="1831975"/>
            <a:ext cx="1541463" cy="15414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5551488" y="2725738"/>
            <a:ext cx="2287588" cy="6477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504950" y="3803650"/>
            <a:ext cx="577850" cy="48577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1514475" y="4751388"/>
            <a:ext cx="558800" cy="30321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637088" y="3487738"/>
            <a:ext cx="679450" cy="312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4813300" y="4205288"/>
            <a:ext cx="503238" cy="59690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71500" y="6089650"/>
            <a:ext cx="2144713" cy="522288"/>
          </a:xfrm>
          <a:prstGeom prst="rect">
            <a:avLst/>
          </a:prstGeom>
          <a:solidFill>
            <a:srgbClr val="C2FFF0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i="1" dirty="0">
                <a:solidFill>
                  <a:srgbClr val="00664D"/>
                </a:solidFill>
                <a:latin typeface="Arial" panose="020B0604020202020204" pitchFamily="34" charset="0"/>
              </a:rPr>
              <a:t>Model Bias</a:t>
            </a:r>
            <a:endParaRPr lang="en-US" altLang="zh-TW" sz="2800" i="1" dirty="0">
              <a:solidFill>
                <a:srgbClr val="00664D"/>
              </a:solidFill>
              <a:latin typeface="Arial" panose="020B0604020202020204" pitchFamily="34" charset="0"/>
            </a:endParaRPr>
          </a:p>
        </p:txBody>
      </p:sp>
      <p:sp>
        <p:nvSpPr>
          <p:cNvPr id="65557" name="文字方塊 24"/>
          <p:cNvSpPr txBox="1"/>
          <p:nvPr/>
        </p:nvSpPr>
        <p:spPr>
          <a:xfrm>
            <a:off x="401638" y="1001713"/>
            <a:ext cx="85471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0A0AFF"/>
                </a:solidFill>
                <a:latin typeface="Arial" panose="020B0604020202020204" pitchFamily="34" charset="0"/>
              </a:rPr>
              <a:t>Linear models are too simple … we need more sophisticated modes.</a:t>
            </a:r>
            <a:endParaRPr lang="en-US" altLang="zh-TW" sz="2400" dirty="0">
              <a:solidFill>
                <a:srgbClr val="0A0AFF"/>
              </a:solidFill>
              <a:latin typeface="Arial" panose="020B0604020202020204" pitchFamily="34" charset="0"/>
            </a:endParaRPr>
          </a:p>
        </p:txBody>
      </p:sp>
      <p:sp>
        <p:nvSpPr>
          <p:cNvPr id="6555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线性模型的非线性拓展</a:t>
            </a:r>
            <a:endParaRPr lang="zh-CN" altLang="en-US" dirty="0"/>
          </a:p>
        </p:txBody>
      </p:sp>
      <p:sp>
        <p:nvSpPr>
          <p:cNvPr id="65559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2" grpId="0" bldLvl="0" animBg="1"/>
      <p:bldP spid="43" grpId="0" bldLvl="0" animBg="1"/>
      <p:bldP spid="23" grpId="0" bldLvl="0" animBg="1"/>
      <p:bldP spid="9" grpId="0" animBg="1"/>
      <p:bldP spid="53" grpId="0" animBg="1"/>
      <p:bldP spid="9" grpId="1" animBg="1"/>
      <p:bldP spid="5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單箭頭接點 5"/>
          <p:cNvCxnSpPr/>
          <p:nvPr/>
        </p:nvCxnSpPr>
        <p:spPr>
          <a:xfrm>
            <a:off x="2063750" y="4660900"/>
            <a:ext cx="60086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063750" y="1262063"/>
            <a:ext cx="0" cy="3398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87" name="文字方塊 8"/>
          <p:cNvSpPr txBox="1">
            <a:spLocks noRot="1" noChangeAspect="1" noEditPoints="1" noTextEdit="1"/>
          </p:cNvSpPr>
          <p:nvPr/>
        </p:nvSpPr>
        <p:spPr>
          <a:xfrm>
            <a:off x="1630363" y="1092200"/>
            <a:ext cx="288925" cy="43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文字方塊 9"/>
          <p:cNvSpPr txBox="1">
            <a:spLocks noRot="1" noChangeAspect="1" noEditPoints="1" noTextEdit="1"/>
          </p:cNvSpPr>
          <p:nvPr/>
        </p:nvSpPr>
        <p:spPr>
          <a:xfrm>
            <a:off x="7858125" y="4683125"/>
            <a:ext cx="428625" cy="43021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線接點 20"/>
          <p:cNvCxnSpPr/>
          <p:nvPr/>
        </p:nvCxnSpPr>
        <p:spPr>
          <a:xfrm>
            <a:off x="4010025" y="1870075"/>
            <a:ext cx="3848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69913" y="4618038"/>
            <a:ext cx="14938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50863" y="4567238"/>
            <a:ext cx="3440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990975" y="4586288"/>
            <a:ext cx="1462088" cy="18415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453063" y="6427788"/>
            <a:ext cx="261937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54038" y="4514850"/>
            <a:ext cx="499745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5532438" y="3857625"/>
            <a:ext cx="2540000" cy="6572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8120063" y="3709988"/>
            <a:ext cx="496888" cy="128588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9913" y="4083050"/>
            <a:ext cx="75025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063750" y="4659313"/>
            <a:ext cx="600868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063750" y="1260475"/>
            <a:ext cx="0" cy="339883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600" name="文字方塊 52"/>
          <p:cNvSpPr txBox="1">
            <a:spLocks noRot="1" noChangeAspect="1" noEditPoints="1" noTextEdit="1"/>
          </p:cNvSpPr>
          <p:nvPr/>
        </p:nvSpPr>
        <p:spPr>
          <a:xfrm>
            <a:off x="7858125" y="4681538"/>
            <a:ext cx="428625" cy="431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2073275" y="1874838"/>
            <a:ext cx="1927225" cy="27479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2063750" y="1244600"/>
            <a:ext cx="1927225" cy="2817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10025" y="1244600"/>
            <a:ext cx="1541463" cy="1543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5551488" y="2138363"/>
            <a:ext cx="2287588" cy="649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912100" y="1874838"/>
            <a:ext cx="4968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8121650" y="4094163"/>
            <a:ext cx="4968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8120063" y="6427788"/>
            <a:ext cx="4968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8408988" y="4232275"/>
            <a:ext cx="450850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0</a:t>
            </a:r>
            <a:endParaRPr lang="zh-TW" altLang="en-US" sz="2400" strike="noStrike" noProof="1" dirty="0"/>
          </a:p>
        </p:txBody>
      </p:sp>
      <p:sp>
        <p:nvSpPr>
          <p:cNvPr id="70" name="橢圓 69"/>
          <p:cNvSpPr/>
          <p:nvPr/>
        </p:nvSpPr>
        <p:spPr>
          <a:xfrm>
            <a:off x="8391525" y="1870075"/>
            <a:ext cx="450850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71" name="橢圓 70"/>
          <p:cNvSpPr/>
          <p:nvPr/>
        </p:nvSpPr>
        <p:spPr>
          <a:xfrm>
            <a:off x="8391525" y="5838825"/>
            <a:ext cx="450850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72" name="橢圓 71"/>
          <p:cNvSpPr/>
          <p:nvPr/>
        </p:nvSpPr>
        <p:spPr>
          <a:xfrm>
            <a:off x="8391525" y="3198813"/>
            <a:ext cx="450850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777875" y="350838"/>
            <a:ext cx="7483475" cy="476250"/>
            <a:chOff x="1283584" y="351249"/>
            <a:chExt cx="6427156" cy="476220"/>
          </a:xfrm>
        </p:grpSpPr>
        <p:grpSp>
          <p:nvGrpSpPr>
            <p:cNvPr id="67613" name="群組 1"/>
            <p:cNvGrpSpPr/>
            <p:nvPr/>
          </p:nvGrpSpPr>
          <p:grpSpPr>
            <a:xfrm>
              <a:off x="4505788" y="351249"/>
              <a:ext cx="3204952" cy="460346"/>
              <a:chOff x="3274866" y="309951"/>
              <a:chExt cx="3204952" cy="460346"/>
            </a:xfrm>
          </p:grpSpPr>
          <p:grpSp>
            <p:nvGrpSpPr>
              <p:cNvPr id="67614" name="群組 54"/>
              <p:cNvGrpSpPr/>
              <p:nvPr/>
            </p:nvGrpSpPr>
            <p:grpSpPr>
              <a:xfrm>
                <a:off x="5427824" y="351508"/>
                <a:ext cx="1051994" cy="418159"/>
                <a:chOff x="6537824" y="2031692"/>
                <a:chExt cx="1051994" cy="418159"/>
              </a:xfrm>
            </p:grpSpPr>
            <p:cxnSp>
              <p:nvCxnSpPr>
                <p:cNvPr id="59" name="直線接點 58"/>
                <p:cNvCxnSpPr/>
                <p:nvPr/>
              </p:nvCxnSpPr>
              <p:spPr>
                <a:xfrm>
                  <a:off x="7166391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6537824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/>
                <p:nvPr/>
              </p:nvCxnSpPr>
              <p:spPr>
                <a:xfrm flipV="1">
                  <a:off x="6905015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618" name="文字方塊 47"/>
              <p:cNvSpPr txBox="1"/>
              <p:nvPr/>
            </p:nvSpPr>
            <p:spPr>
              <a:xfrm>
                <a:off x="3274866" y="309951"/>
                <a:ext cx="2383367" cy="460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zh-TW" sz="2400" dirty="0">
                    <a:latin typeface="Arial" panose="020B0604020202020204" pitchFamily="34" charset="0"/>
                  </a:rPr>
                  <a:t>sum of a set of</a:t>
                </a:r>
                <a:endParaRPr lang="zh-TW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619" name="文字方塊 62"/>
            <p:cNvSpPr txBox="1"/>
            <p:nvPr/>
          </p:nvSpPr>
          <p:spPr>
            <a:xfrm>
              <a:off x="2937502" y="353260"/>
              <a:ext cx="2383367" cy="460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TW" sz="2400" dirty="0">
                  <a:solidFill>
                    <a:srgbClr val="00664D"/>
                  </a:solidFill>
                  <a:latin typeface="Arial" panose="020B0604020202020204" pitchFamily="34" charset="0"/>
                </a:rPr>
                <a:t>constant</a:t>
              </a:r>
              <a:r>
                <a:rPr lang="en-US" altLang="zh-TW" sz="2400" dirty="0">
                  <a:latin typeface="Arial" panose="020B0604020202020204" pitchFamily="34" charset="0"/>
                </a:rPr>
                <a:t>  </a:t>
              </a:r>
              <a:r>
                <a:rPr lang="en-US" altLang="zh-TW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+</a:t>
              </a:r>
              <a:endParaRPr lang="en-US" altLang="zh-TW" sz="2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620" name="文字方塊 72"/>
            <p:cNvSpPr txBox="1"/>
            <p:nvPr/>
          </p:nvSpPr>
          <p:spPr>
            <a:xfrm>
              <a:off x="1283584" y="367123"/>
              <a:ext cx="1676163" cy="460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TW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red curve</a:t>
              </a:r>
              <a:r>
                <a:rPr lang="en-US" altLang="zh-TW" sz="2400" dirty="0">
                  <a:latin typeface="Arial" panose="020B0604020202020204" pitchFamily="34" charset="0"/>
                </a:rPr>
                <a:t>  = </a:t>
              </a:r>
              <a:endParaRPr lang="zh-TW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7621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70" grpId="0" bldLvl="0" animBg="1"/>
      <p:bldP spid="71" grpId="0" bldLvl="0" animBg="1"/>
      <p:bldP spid="7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標題 1"/>
          <p:cNvSpPr>
            <a:spLocks noGrp="1"/>
          </p:cNvSpPr>
          <p:nvPr>
            <p:ph type="title"/>
          </p:nvPr>
        </p:nvSpPr>
        <p:spPr>
          <a:xfrm>
            <a:off x="1136650" y="708025"/>
            <a:ext cx="6064250" cy="838200"/>
          </a:xfrm>
        </p:spPr>
        <p:txBody>
          <a:bodyPr lIns="92075" tIns="46038" rIns="92075" bIns="46038" anchor="ctr" anchorCtr="0"/>
          <a:p>
            <a:pPr algn="l"/>
            <a:r>
              <a:rPr lang="en-US" altLang="zh-TW" sz="2800" dirty="0">
                <a:solidFill>
                  <a:srgbClr val="0A0AFF"/>
                </a:solidFill>
              </a:rPr>
              <a:t>All Piecewise Linear Curves</a:t>
            </a:r>
            <a:endParaRPr lang="en-US" altLang="zh-TW" sz="2800" dirty="0">
              <a:solidFill>
                <a:srgbClr val="0A0AFF"/>
              </a:solidFill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684213" y="3333750"/>
            <a:ext cx="2366962" cy="1177925"/>
            <a:chOff x="1639051" y="2556969"/>
            <a:chExt cx="2366809" cy="1177219"/>
          </a:xfrm>
        </p:grpSpPr>
        <p:cxnSp>
          <p:nvCxnSpPr>
            <p:cNvPr id="11" name="直線接點 10"/>
            <p:cNvCxnSpPr/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/>
          <p:cNvGrpSpPr/>
          <p:nvPr/>
        </p:nvGrpSpPr>
        <p:grpSpPr>
          <a:xfrm>
            <a:off x="3424238" y="3333750"/>
            <a:ext cx="2246312" cy="1033463"/>
            <a:chOff x="5494892" y="2763587"/>
            <a:chExt cx="2246356" cy="1033105"/>
          </a:xfrm>
        </p:grpSpPr>
        <p:cxnSp>
          <p:nvCxnSpPr>
            <p:cNvPr id="18" name="直線接點 17"/>
            <p:cNvCxnSpPr/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186488" y="3227388"/>
            <a:ext cx="2357437" cy="1284287"/>
            <a:chOff x="5499675" y="4194389"/>
            <a:chExt cx="2357684" cy="1283252"/>
          </a:xfrm>
        </p:grpSpPr>
        <p:cxnSp>
          <p:nvCxnSpPr>
            <p:cNvPr id="37" name="直線接點 36"/>
            <p:cNvCxnSpPr/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/>
          <p:cNvGrpSpPr/>
          <p:nvPr/>
        </p:nvGrpSpPr>
        <p:grpSpPr>
          <a:xfrm>
            <a:off x="1624013" y="5305425"/>
            <a:ext cx="6000750" cy="520700"/>
            <a:chOff x="1443599" y="5372257"/>
            <a:chExt cx="5176906" cy="521950"/>
          </a:xfrm>
        </p:grpSpPr>
        <p:sp>
          <p:nvSpPr>
            <p:cNvPr id="69655" name="文字方塊 56"/>
            <p:cNvSpPr txBox="1"/>
            <p:nvPr/>
          </p:nvSpPr>
          <p:spPr>
            <a:xfrm>
              <a:off x="1443599" y="5372257"/>
              <a:ext cx="4057777" cy="521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TW" sz="2800" dirty="0">
                  <a:latin typeface="Arial" panose="020B0604020202020204" pitchFamily="34" charset="0"/>
                </a:rPr>
                <a:t>More pieces require more 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9656" name="群組 57"/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/>
              <p:cNvCxnSpPr/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660" name="群組 35"/>
          <p:cNvGrpSpPr/>
          <p:nvPr/>
        </p:nvGrpSpPr>
        <p:grpSpPr>
          <a:xfrm>
            <a:off x="1219200" y="1706563"/>
            <a:ext cx="6081713" cy="490537"/>
            <a:chOff x="2575597" y="351249"/>
            <a:chExt cx="5376987" cy="491200"/>
          </a:xfrm>
        </p:grpSpPr>
        <p:grpSp>
          <p:nvGrpSpPr>
            <p:cNvPr id="69661" name="群組 37"/>
            <p:cNvGrpSpPr/>
            <p:nvPr/>
          </p:nvGrpSpPr>
          <p:grpSpPr>
            <a:xfrm>
              <a:off x="4824454" y="351249"/>
              <a:ext cx="3128130" cy="460103"/>
              <a:chOff x="3593532" y="309951"/>
              <a:chExt cx="3128130" cy="460103"/>
            </a:xfrm>
          </p:grpSpPr>
          <p:grpSp>
            <p:nvGrpSpPr>
              <p:cNvPr id="69662" name="群組 41"/>
              <p:cNvGrpSpPr/>
              <p:nvPr/>
            </p:nvGrpSpPr>
            <p:grpSpPr>
              <a:xfrm>
                <a:off x="5655545" y="351508"/>
                <a:ext cx="1066117" cy="418159"/>
                <a:chOff x="6765545" y="2031692"/>
                <a:chExt cx="1066117" cy="418159"/>
              </a:xfrm>
            </p:grpSpPr>
            <p:cxnSp>
              <p:nvCxnSpPr>
                <p:cNvPr id="54" name="直線接點 53"/>
                <p:cNvCxnSpPr/>
                <p:nvPr/>
              </p:nvCxnSpPr>
              <p:spPr>
                <a:xfrm>
                  <a:off x="7408235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>
                <a:xfrm>
                  <a:off x="6765545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666" name="文字方塊 42"/>
              <p:cNvSpPr txBox="1"/>
              <p:nvPr/>
            </p:nvSpPr>
            <p:spPr>
              <a:xfrm>
                <a:off x="3593532" y="309951"/>
                <a:ext cx="2094544" cy="4601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zh-TW" sz="2400" dirty="0">
                    <a:latin typeface="Arial" panose="020B0604020202020204" pitchFamily="34" charset="0"/>
                  </a:rPr>
                  <a:t>sum of a set of</a:t>
                </a:r>
                <a:endParaRPr lang="zh-TW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67" name="文字方塊 39"/>
            <p:cNvSpPr txBox="1"/>
            <p:nvPr/>
          </p:nvSpPr>
          <p:spPr>
            <a:xfrm>
              <a:off x="3086371" y="353260"/>
              <a:ext cx="2383367" cy="460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TW" sz="2400" dirty="0">
                  <a:solidFill>
                    <a:srgbClr val="00664D"/>
                  </a:solidFill>
                  <a:latin typeface="Arial" panose="020B0604020202020204" pitchFamily="34" charset="0"/>
                </a:rPr>
                <a:t>constant    </a:t>
              </a:r>
              <a:r>
                <a:rPr lang="en-US" altLang="zh-TW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TW" sz="2400" dirty="0">
                  <a:solidFill>
                    <a:srgbClr val="00664D"/>
                  </a:solidFill>
                  <a:latin typeface="Arial" panose="020B0604020202020204" pitchFamily="34" charset="0"/>
                </a:rPr>
                <a:t> </a:t>
              </a:r>
              <a:endParaRPr lang="en-US" altLang="zh-TW" sz="2400" dirty="0">
                <a:solidFill>
                  <a:srgbClr val="0066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68" name="文字方塊 40"/>
            <p:cNvSpPr txBox="1"/>
            <p:nvPr/>
          </p:nvSpPr>
          <p:spPr>
            <a:xfrm>
              <a:off x="2575597" y="382346"/>
              <a:ext cx="1949144" cy="460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TW" sz="2400" dirty="0">
                  <a:latin typeface="Arial" panose="020B0604020202020204" pitchFamily="34" charset="0"/>
                </a:rPr>
                <a:t>= </a:t>
              </a:r>
              <a:endParaRPr lang="zh-TW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69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Beyond Piecewise Linear?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871663" y="5672138"/>
            <a:ext cx="600868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871663" y="2273300"/>
            <a:ext cx="0" cy="339883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660" name="文字方塊 8"/>
          <p:cNvSpPr txBox="1">
            <a:spLocks noRot="1" noChangeAspect="1" noEditPoints="1" noTextEdit="1"/>
          </p:cNvSpPr>
          <p:nvPr/>
        </p:nvSpPr>
        <p:spPr>
          <a:xfrm>
            <a:off x="1439863" y="2105025"/>
            <a:ext cx="287337" cy="430213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文字方塊 9"/>
          <p:cNvSpPr txBox="1">
            <a:spLocks noRot="1" noChangeAspect="1" noEditPoints="1" noTextEdit="1"/>
          </p:cNvSpPr>
          <p:nvPr/>
        </p:nvSpPr>
        <p:spPr>
          <a:xfrm>
            <a:off x="7975600" y="5422900"/>
            <a:ext cx="428625" cy="43021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1871663" y="2273300"/>
            <a:ext cx="5967413" cy="3376613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1871663" y="2535238"/>
            <a:ext cx="1557338" cy="310356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2" idx="2"/>
          </p:cNvCxnSpPr>
          <p:nvPr/>
        </p:nvCxnSpPr>
        <p:spPr>
          <a:xfrm flipH="1">
            <a:off x="3425825" y="2484438"/>
            <a:ext cx="739775" cy="50800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2" idx="3"/>
            <a:endCxn id="22" idx="2"/>
          </p:cNvCxnSpPr>
          <p:nvPr/>
        </p:nvCxnSpPr>
        <p:spPr>
          <a:xfrm flipH="1" flipV="1">
            <a:off x="4165600" y="2484438"/>
            <a:ext cx="1131888" cy="191611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2" idx="4"/>
            <a:endCxn id="22" idx="2"/>
          </p:cNvCxnSpPr>
          <p:nvPr/>
        </p:nvCxnSpPr>
        <p:spPr>
          <a:xfrm flipH="1" flipV="1">
            <a:off x="5365750" y="4438650"/>
            <a:ext cx="644525" cy="177800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2" idx="5"/>
            <a:endCxn id="22" idx="2"/>
          </p:cNvCxnSpPr>
          <p:nvPr/>
        </p:nvCxnSpPr>
        <p:spPr>
          <a:xfrm flipH="1">
            <a:off x="6030913" y="3475038"/>
            <a:ext cx="1808163" cy="114141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302000" y="2424113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8" name="橢圓 27"/>
          <p:cNvSpPr/>
          <p:nvPr/>
        </p:nvSpPr>
        <p:spPr>
          <a:xfrm>
            <a:off x="4062413" y="2366963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9" name="橢圓 28"/>
          <p:cNvSpPr/>
          <p:nvPr/>
        </p:nvSpPr>
        <p:spPr>
          <a:xfrm>
            <a:off x="5114925" y="4276725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1" name="橢圓 30"/>
          <p:cNvSpPr/>
          <p:nvPr/>
        </p:nvSpPr>
        <p:spPr>
          <a:xfrm>
            <a:off x="5910263" y="4464050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3" name="橢圓 32"/>
          <p:cNvSpPr/>
          <p:nvPr/>
        </p:nvSpPr>
        <p:spPr>
          <a:xfrm>
            <a:off x="1727200" y="5548313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5" name="文字方塊 34"/>
          <p:cNvSpPr txBox="1"/>
          <p:nvPr/>
        </p:nvSpPr>
        <p:spPr>
          <a:xfrm>
            <a:off x="512763" y="6019800"/>
            <a:ext cx="82518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To have good approximation, we need sufficient pieces.  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062413" y="1274763"/>
            <a:ext cx="5053012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Approximate continuous curve by a piecewise linear curve.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70675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8" grpId="0" bldLvl="0" animBg="1"/>
      <p:bldP spid="29" grpId="0" bldLvl="0" animBg="1"/>
      <p:bldP spid="31" grpId="0" bldLvl="0" animBg="1"/>
      <p:bldP spid="33" grpId="0" bldLvl="0" animBg="1"/>
      <p:bldP spid="35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字方塊 7"/>
          <p:cNvSpPr txBox="1">
            <a:spLocks noRot="1" noChangeAspect="1" noEditPoints="1" noTextEdit="1"/>
          </p:cNvSpPr>
          <p:nvPr/>
        </p:nvSpPr>
        <p:spPr>
          <a:xfrm>
            <a:off x="8089900" y="2881313"/>
            <a:ext cx="428625" cy="430212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手繪多邊形: 圖案 13"/>
          <p:cNvSpPr/>
          <p:nvPr/>
        </p:nvSpPr>
        <p:spPr>
          <a:xfrm>
            <a:off x="1093788" y="4564063"/>
            <a:ext cx="6669088" cy="1781175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-1" fmla="*/ 0 w 6668814"/>
              <a:gd name="connsiteY0-2" fmla="*/ 1738956 h 1780918"/>
              <a:gd name="connsiteX1-3" fmla="*/ 2049517 w 6668814"/>
              <a:gd name="connsiteY1-4" fmla="*/ 1675894 h 1780918"/>
              <a:gd name="connsiteX2-5" fmla="*/ 3344392 w 6668814"/>
              <a:gd name="connsiteY2-6" fmla="*/ 861079 h 1780918"/>
              <a:gd name="connsiteX3-7" fmla="*/ 4256690 w 6668814"/>
              <a:gd name="connsiteY3-8" fmla="*/ 115107 h 1780918"/>
              <a:gd name="connsiteX4-9" fmla="*/ 6668814 w 6668814"/>
              <a:gd name="connsiteY4-10" fmla="*/ 4749 h 1780918"/>
              <a:gd name="connsiteX0-11" fmla="*/ 0 w 6668814"/>
              <a:gd name="connsiteY0-12" fmla="*/ 1738956 h 1780918"/>
              <a:gd name="connsiteX1-13" fmla="*/ 2049517 w 6668814"/>
              <a:gd name="connsiteY1-14" fmla="*/ 1675894 h 1780918"/>
              <a:gd name="connsiteX2-15" fmla="*/ 3344392 w 6668814"/>
              <a:gd name="connsiteY2-16" fmla="*/ 861079 h 1780918"/>
              <a:gd name="connsiteX3-17" fmla="*/ 4256690 w 6668814"/>
              <a:gd name="connsiteY3-18" fmla="*/ 115107 h 1780918"/>
              <a:gd name="connsiteX4-19" fmla="*/ 6668814 w 6668814"/>
              <a:gd name="connsiteY4-20" fmla="*/ 4749 h 1780918"/>
              <a:gd name="connsiteX0-21" fmla="*/ 0 w 6668814"/>
              <a:gd name="connsiteY0-22" fmla="*/ 1738956 h 1781357"/>
              <a:gd name="connsiteX1-23" fmla="*/ 2049517 w 6668814"/>
              <a:gd name="connsiteY1-24" fmla="*/ 1675894 h 1781357"/>
              <a:gd name="connsiteX2-25" fmla="*/ 3367252 w 6668814"/>
              <a:gd name="connsiteY2-26" fmla="*/ 853459 h 1781357"/>
              <a:gd name="connsiteX3-27" fmla="*/ 4256690 w 6668814"/>
              <a:gd name="connsiteY3-28" fmla="*/ 115107 h 1781357"/>
              <a:gd name="connsiteX4-29" fmla="*/ 6668814 w 6668814"/>
              <a:gd name="connsiteY4-30" fmla="*/ 4749 h 1781357"/>
              <a:gd name="connsiteX0-31" fmla="*/ 0 w 6668814"/>
              <a:gd name="connsiteY0-32" fmla="*/ 1738956 h 1781357"/>
              <a:gd name="connsiteX1-33" fmla="*/ 2049517 w 6668814"/>
              <a:gd name="connsiteY1-34" fmla="*/ 1675894 h 1781357"/>
              <a:gd name="connsiteX2-35" fmla="*/ 3367252 w 6668814"/>
              <a:gd name="connsiteY2-36" fmla="*/ 853459 h 1781357"/>
              <a:gd name="connsiteX3-37" fmla="*/ 4256690 w 6668814"/>
              <a:gd name="connsiteY3-38" fmla="*/ 115107 h 1781357"/>
              <a:gd name="connsiteX4-39" fmla="*/ 6668814 w 6668814"/>
              <a:gd name="connsiteY4-40" fmla="*/ 4749 h 1781357"/>
              <a:gd name="connsiteX0-41" fmla="*/ 0 w 6668814"/>
              <a:gd name="connsiteY0-42" fmla="*/ 1738956 h 1781357"/>
              <a:gd name="connsiteX1-43" fmla="*/ 2049517 w 6668814"/>
              <a:gd name="connsiteY1-44" fmla="*/ 1675894 h 1781357"/>
              <a:gd name="connsiteX2-45" fmla="*/ 3367252 w 6668814"/>
              <a:gd name="connsiteY2-46" fmla="*/ 853459 h 1781357"/>
              <a:gd name="connsiteX3-47" fmla="*/ 4256690 w 6668814"/>
              <a:gd name="connsiteY3-48" fmla="*/ 115107 h 1781357"/>
              <a:gd name="connsiteX4-49" fmla="*/ 6668814 w 6668814"/>
              <a:gd name="connsiteY4-50" fmla="*/ 4749 h 1781357"/>
              <a:gd name="connsiteX0-51" fmla="*/ 0 w 6668814"/>
              <a:gd name="connsiteY0-52" fmla="*/ 1738956 h 1781357"/>
              <a:gd name="connsiteX1-53" fmla="*/ 2049517 w 6668814"/>
              <a:gd name="connsiteY1-54" fmla="*/ 1675894 h 1781357"/>
              <a:gd name="connsiteX2-55" fmla="*/ 3367252 w 6668814"/>
              <a:gd name="connsiteY2-56" fmla="*/ 853459 h 1781357"/>
              <a:gd name="connsiteX3-57" fmla="*/ 4256690 w 6668814"/>
              <a:gd name="connsiteY3-58" fmla="*/ 115107 h 1781357"/>
              <a:gd name="connsiteX4-59" fmla="*/ 6668814 w 6668814"/>
              <a:gd name="connsiteY4-60" fmla="*/ 4749 h 1781357"/>
              <a:gd name="connsiteX0-61" fmla="*/ 0 w 6668814"/>
              <a:gd name="connsiteY0-62" fmla="*/ 1738956 h 1781357"/>
              <a:gd name="connsiteX1-63" fmla="*/ 2049517 w 6668814"/>
              <a:gd name="connsiteY1-64" fmla="*/ 1675894 h 1781357"/>
              <a:gd name="connsiteX2-65" fmla="*/ 3367252 w 6668814"/>
              <a:gd name="connsiteY2-66" fmla="*/ 853459 h 1781357"/>
              <a:gd name="connsiteX3-67" fmla="*/ 4256690 w 6668814"/>
              <a:gd name="connsiteY3-68" fmla="*/ 115107 h 1781357"/>
              <a:gd name="connsiteX4-69" fmla="*/ 6668814 w 6668814"/>
              <a:gd name="connsiteY4-70" fmla="*/ 4749 h 1781357"/>
              <a:gd name="connsiteX0-71" fmla="*/ 0 w 6668814"/>
              <a:gd name="connsiteY0-72" fmla="*/ 1738956 h 1781357"/>
              <a:gd name="connsiteX1-73" fmla="*/ 2049517 w 6668814"/>
              <a:gd name="connsiteY1-74" fmla="*/ 1675894 h 1781357"/>
              <a:gd name="connsiteX2-75" fmla="*/ 3367252 w 6668814"/>
              <a:gd name="connsiteY2-76" fmla="*/ 853459 h 1781357"/>
              <a:gd name="connsiteX3-77" fmla="*/ 4256690 w 6668814"/>
              <a:gd name="connsiteY3-78" fmla="*/ 115107 h 1781357"/>
              <a:gd name="connsiteX4-79" fmla="*/ 6668814 w 6668814"/>
              <a:gd name="connsiteY4-80" fmla="*/ 4749 h 17813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 dirty="0"/>
          </a:p>
        </p:txBody>
      </p:sp>
      <p:sp>
        <p:nvSpPr>
          <p:cNvPr id="15" name="文字方塊 14"/>
          <p:cNvSpPr txBox="1">
            <a:spLocks noRot="1" noChangeAspect="1" noEditPoints="1" noTextEdit="1"/>
          </p:cNvSpPr>
          <p:nvPr/>
        </p:nvSpPr>
        <p:spPr>
          <a:xfrm>
            <a:off x="4999038" y="4716463"/>
            <a:ext cx="2662237" cy="71596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049463" y="3113088"/>
            <a:ext cx="600868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>
            <a:spLocks noRot="1" noChangeAspect="1" noEditPoints="1" noTextEdit="1"/>
          </p:cNvSpPr>
          <p:nvPr/>
        </p:nvSpPr>
        <p:spPr>
          <a:xfrm>
            <a:off x="8089900" y="6115050"/>
            <a:ext cx="428625" cy="43021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93775" y="6345238"/>
            <a:ext cx="70643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箭號: 向下 23"/>
          <p:cNvSpPr/>
          <p:nvPr/>
        </p:nvSpPr>
        <p:spPr>
          <a:xfrm>
            <a:off x="4168775" y="3462338"/>
            <a:ext cx="685800" cy="7175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5" name="文字方塊 24"/>
          <p:cNvSpPr txBox="1"/>
          <p:nvPr/>
        </p:nvSpPr>
        <p:spPr>
          <a:xfrm>
            <a:off x="1009650" y="1481138"/>
            <a:ext cx="291782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How to represent this function? 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grpSp>
        <p:nvGrpSpPr>
          <p:cNvPr id="72713" name="群組 16"/>
          <p:cNvGrpSpPr/>
          <p:nvPr/>
        </p:nvGrpSpPr>
        <p:grpSpPr>
          <a:xfrm>
            <a:off x="812800" y="330200"/>
            <a:ext cx="7524750" cy="476250"/>
            <a:chOff x="1283584" y="351249"/>
            <a:chExt cx="6676298" cy="476196"/>
          </a:xfrm>
        </p:grpSpPr>
        <p:grpSp>
          <p:nvGrpSpPr>
            <p:cNvPr id="72714" name="群組 17"/>
            <p:cNvGrpSpPr/>
            <p:nvPr/>
          </p:nvGrpSpPr>
          <p:grpSpPr>
            <a:xfrm>
              <a:off x="4824454" y="351249"/>
              <a:ext cx="3135428" cy="460346"/>
              <a:chOff x="3593532" y="309951"/>
              <a:chExt cx="3135428" cy="460346"/>
            </a:xfrm>
          </p:grpSpPr>
          <p:grpSp>
            <p:nvGrpSpPr>
              <p:cNvPr id="72715" name="群組 25"/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28" name="直線接點 27"/>
                <p:cNvCxnSpPr/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719" name="文字方塊 26"/>
              <p:cNvSpPr txBox="1"/>
              <p:nvPr/>
            </p:nvSpPr>
            <p:spPr>
              <a:xfrm>
                <a:off x="3593532" y="309951"/>
                <a:ext cx="2383367" cy="460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zh-TW" sz="2400" dirty="0">
                    <a:latin typeface="Arial" panose="020B0604020202020204" pitchFamily="34" charset="0"/>
                  </a:rPr>
                  <a:t>sum of a set of</a:t>
                </a:r>
                <a:endParaRPr lang="zh-TW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720" name="文字方塊 18"/>
            <p:cNvSpPr txBox="1"/>
            <p:nvPr/>
          </p:nvSpPr>
          <p:spPr>
            <a:xfrm>
              <a:off x="3086371" y="353260"/>
              <a:ext cx="2383367" cy="460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TW" sz="2400" dirty="0">
                  <a:solidFill>
                    <a:srgbClr val="00664D"/>
                  </a:solidFill>
                  <a:latin typeface="Arial" panose="020B0604020202020204" pitchFamily="34" charset="0"/>
                </a:rPr>
                <a:t>constant</a:t>
              </a:r>
              <a:r>
                <a:rPr lang="en-US" altLang="zh-TW" sz="2400" dirty="0">
                  <a:latin typeface="Arial" panose="020B0604020202020204" pitchFamily="34" charset="0"/>
                </a:rPr>
                <a:t>    </a:t>
              </a:r>
              <a:r>
                <a:rPr lang="en-US" altLang="zh-TW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TW" sz="2400" dirty="0">
                  <a:latin typeface="Arial" panose="020B0604020202020204" pitchFamily="34" charset="0"/>
                </a:rPr>
                <a:t> </a:t>
              </a:r>
              <a:endParaRPr lang="zh-TW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1" name="文字方塊 22"/>
            <p:cNvSpPr txBox="1"/>
            <p:nvPr/>
          </p:nvSpPr>
          <p:spPr>
            <a:xfrm>
              <a:off x="1283584" y="367099"/>
              <a:ext cx="2383367" cy="460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TW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red curve</a:t>
              </a:r>
              <a:r>
                <a:rPr lang="en-US" altLang="zh-TW" sz="2400" dirty="0">
                  <a:latin typeface="Arial" panose="020B0604020202020204" pitchFamily="34" charset="0"/>
                </a:rPr>
                <a:t>  = </a:t>
              </a:r>
              <a:endParaRPr lang="zh-TW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5354638" y="1254125"/>
            <a:ext cx="255905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668713" y="1254125"/>
            <a:ext cx="1685925" cy="185896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09663" y="3113088"/>
            <a:ext cx="255905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5354638" y="1951038"/>
            <a:ext cx="290830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Hard Sigmoid </a:t>
            </a:r>
            <a:endParaRPr lang="zh-TW" altLang="en-US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6875" y="3540125"/>
            <a:ext cx="31972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latin typeface="Arial" panose="020B0604020202020204" pitchFamily="34" charset="0"/>
              </a:rPr>
              <a:t>Sigmoid Function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文字方塊 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36844" y="5631815"/>
            <a:ext cx="3643631" cy="439420"/>
          </a:xfrm>
          <a:prstGeom prst="rect">
            <a:avLst/>
          </a:prstGeom>
          <a:blipFill rotWithShape="0">
            <a:blip r:embed="rId4"/>
            <a:stretch>
              <a:fillRect l="-596" b="-3442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325" y="4059238"/>
          <a:ext cx="20383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685800" imgH="393700" progId="Equation.KSEE3">
                  <p:embed/>
                </p:oleObj>
              </mc:Choice>
              <mc:Fallback>
                <p:oleObj name="" r:id="rId5" imgW="685800" imgH="3937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325" y="4059238"/>
                        <a:ext cx="2038350" cy="116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800" y="5432425"/>
          <a:ext cx="18049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685800" imgH="215900" progId="Equation.KSEE3">
                  <p:embed/>
                </p:oleObj>
              </mc:Choice>
              <mc:Fallback>
                <p:oleObj name="" r:id="rId7" imgW="685800" imgH="2159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2800" y="5432425"/>
                        <a:ext cx="1804988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4" grpId="0" bldLvl="0" animBg="1"/>
      <p:bldP spid="15" grpId="0" bldLvl="0" animBg="1"/>
      <p:bldP spid="21" grpId="0" bldLvl="0" animBg="1"/>
      <p:bldP spid="24" grpId="0" bldLvl="0" animBg="1"/>
      <p:bldP spid="25" grpId="0"/>
      <p:bldP spid="2" grpId="0"/>
      <p:bldP spid="3" grpId="0"/>
      <p:bldP spid="3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938" y="215900"/>
            <a:ext cx="8885238" cy="836613"/>
          </a:xfrm>
        </p:spPr>
        <p:txBody>
          <a:bodyPr>
            <a:normAutofit fontScale="9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4000" b="1" i="0" u="none" strike="noStrike" kern="0" cap="none" spc="0" normalizeH="0" baseline="0" noProof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+mj-cs"/>
              </a:rPr>
              <a:t>Machine Learning </a:t>
            </a:r>
            <a:b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  <a:ea typeface="Microsoft JhengHei" panose="020B0604030504040204" pitchFamily="34" charset="-120"/>
              </a:rPr>
            </a:br>
            <a:r>
              <a:rPr kumimoji="0" lang="en-US" altLang="zh-TW" sz="4000" b="1" i="0" u="none" strike="noStrike" kern="0" cap="none" spc="0" normalizeH="0" baseline="0" noProof="1" dirty="0">
                <a:solidFill>
                  <a:schemeClr val="accent1">
                    <a:lumMod val="50000"/>
                  </a:schemeClr>
                </a:solidFill>
                <a:latin typeface="+mj-lt"/>
                <a:ea typeface="Microsoft JhengHei" panose="020B0604030504040204" pitchFamily="34" charset="-120"/>
                <a:cs typeface="+mj-cs"/>
              </a:rPr>
              <a:t>≈</a:t>
            </a:r>
            <a:r>
              <a:rPr kumimoji="0" lang="en-US" altLang="zh-TW" sz="4000" b="1" i="0" u="none" strike="noStrike" kern="0" cap="none" spc="0" normalizeH="0" baseline="0" noProof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+mj-cs"/>
              </a:rPr>
              <a:t> Looking for Function </a:t>
            </a:r>
            <a:endParaRPr kumimoji="0" lang="en-US" altLang="zh-TW" sz="4000" b="1" i="0" u="none" strike="noStrike" kern="0" cap="none" spc="0" normalizeH="0" baseline="0" noProof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ea typeface="Microsoft JhengHei" panose="020B0604030504040204" pitchFamily="34" charset="-120"/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63" y="1624013"/>
            <a:ext cx="7886700" cy="4919662"/>
          </a:xfrm>
        </p:spPr>
        <p:txBody>
          <a:bodyPr lIns="92075" tIns="46038" rIns="92075" bIns="46038" anchor="t" anchorCtr="0"/>
          <a:p>
            <a:r>
              <a:rPr lang="en-US" altLang="zh-TW" dirty="0"/>
              <a:t>Speech 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sz="1000" dirty="0"/>
          </a:p>
          <a:p>
            <a:r>
              <a:rPr lang="en-US" altLang="zh-TW" dirty="0"/>
              <a:t>Image Recognition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sz="2000" dirty="0"/>
          </a:p>
          <a:p>
            <a:r>
              <a:rPr lang="en-US" altLang="zh-TW" dirty="0"/>
              <a:t>Playing Go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725" y="236537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2976800" imgH="5181600" progId="Equation.3">
                  <p:embed/>
                </p:oleObj>
              </mc:Choice>
              <mc:Fallback>
                <p:oleObj name="" r:id="rId1" imgW="42976800" imgH="5181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3725" y="2365375"/>
                        <a:ext cx="38227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863725" y="385127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2976800" imgH="5181600" progId="Equation.3">
                  <p:embed/>
                </p:oleObj>
              </mc:Choice>
              <mc:Fallback>
                <p:oleObj name="" r:id="rId3" imgW="42976800" imgH="5181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3725" y="3851275"/>
                        <a:ext cx="38227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2"/>
          <p:cNvGraphicFramePr>
            <a:graphicFrameLocks noChangeAspect="1"/>
          </p:cNvGraphicFramePr>
          <p:nvPr/>
        </p:nvGraphicFramePr>
        <p:xfrm>
          <a:off x="1863725" y="5446713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42976800" imgH="5181600" progId="Equation.3">
                  <p:embed/>
                </p:oleObj>
              </mc:Choice>
              <mc:Fallback>
                <p:oleObj name="" r:id="rId4" imgW="42976800" imgH="5181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3725" y="5446713"/>
                        <a:ext cx="38227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7"/>
          <p:cNvSpPr txBox="1"/>
          <p:nvPr/>
        </p:nvSpPr>
        <p:spPr>
          <a:xfrm>
            <a:off x="5686425" y="3819525"/>
            <a:ext cx="9461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28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“Cat”</a:t>
            </a:r>
            <a:endParaRPr lang="zh-TW" altLang="en-US" sz="28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0" name="文字方塊 8"/>
          <p:cNvSpPr txBox="1"/>
          <p:nvPr/>
        </p:nvSpPr>
        <p:spPr>
          <a:xfrm>
            <a:off x="5686425" y="2333625"/>
            <a:ext cx="2297113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28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“How are you”</a:t>
            </a:r>
            <a:endParaRPr lang="zh-TW" altLang="en-US" sz="28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" name="文字方塊 9"/>
          <p:cNvSpPr txBox="1"/>
          <p:nvPr/>
        </p:nvSpPr>
        <p:spPr>
          <a:xfrm>
            <a:off x="5686425" y="5389563"/>
            <a:ext cx="123983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28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“5-5”</a:t>
            </a:r>
            <a:endParaRPr lang="zh-TW" altLang="en-US" sz="28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38" y="2308225"/>
            <a:ext cx="2921000" cy="51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4994" name="Picture 2" descr="http://y2.ifengimg.com/a/2016_11/2c7ef418c72909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875" y="5272088"/>
            <a:ext cx="1143000" cy="858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113" y="3660775"/>
            <a:ext cx="1106487" cy="839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字方塊 17"/>
          <p:cNvSpPr txBox="1"/>
          <p:nvPr/>
        </p:nvSpPr>
        <p:spPr>
          <a:xfrm>
            <a:off x="6470650" y="5649913"/>
            <a:ext cx="2095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SzTx/>
            </a:pPr>
            <a:r>
              <a:rPr lang="en-US" altLang="zh-TW" sz="2400" dirty="0">
                <a:solidFill>
                  <a:srgbClr val="00664D"/>
                </a:solidFill>
                <a:latin typeface="Calibri"/>
                <a:ea typeface="PMingLiU" pitchFamily="18" charset="-120"/>
              </a:rPr>
              <a:t>(next move)</a:t>
            </a:r>
            <a:endParaRPr lang="en-US" altLang="zh-TW" sz="2400" dirty="0">
              <a:solidFill>
                <a:srgbClr val="00664D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8445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8" grpId="0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4753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2362200"/>
            <a:ext cx="7372350" cy="219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4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676775"/>
            <a:ext cx="7391400" cy="219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5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52388"/>
            <a:ext cx="7429500" cy="216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1719" y="353327"/>
            <a:ext cx="3310759" cy="461660"/>
          </a:xfrm>
          <a:prstGeom prst="rect">
            <a:avLst/>
          </a:prstGeom>
          <a:blipFill rotWithShape="0">
            <a:blip r:embed="rId4"/>
            <a:stretch>
              <a:fillRect l="-2762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4757" name="文字方塊 12"/>
          <p:cNvSpPr txBox="1"/>
          <p:nvPr/>
        </p:nvSpPr>
        <p:spPr>
          <a:xfrm>
            <a:off x="6134100" y="1293813"/>
            <a:ext cx="33099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Change slopes</a:t>
            </a:r>
            <a:endParaRPr lang="zh-TW" altLang="en-US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5959" y="2684192"/>
            <a:ext cx="3310753" cy="461670"/>
          </a:xfrm>
          <a:prstGeom prst="rect">
            <a:avLst/>
          </a:prstGeom>
          <a:blipFill rotWithShape="0">
            <a:blip r:embed="rId5"/>
            <a:stretch>
              <a:fillRect l="-2947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4759" name="文字方塊 14"/>
          <p:cNvSpPr txBox="1"/>
          <p:nvPr/>
        </p:nvSpPr>
        <p:spPr>
          <a:xfrm>
            <a:off x="6311900" y="3455988"/>
            <a:ext cx="33099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</a:rPr>
              <a:t>Shift</a:t>
            </a:r>
            <a:endParaRPr lang="zh-TW" altLang="en-US" sz="24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5959" y="5145802"/>
            <a:ext cx="3310753" cy="461665"/>
          </a:xfrm>
          <a:prstGeom prst="rect">
            <a:avLst/>
          </a:prstGeom>
          <a:blipFill rotWithShape="0">
            <a:blip r:embed="rId6"/>
            <a:stretch>
              <a:fillRect l="-2947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4761" name="文字方塊 16"/>
          <p:cNvSpPr txBox="1"/>
          <p:nvPr/>
        </p:nvSpPr>
        <p:spPr>
          <a:xfrm>
            <a:off x="6191250" y="5945188"/>
            <a:ext cx="33099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Change height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6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單箭頭接點 5"/>
          <p:cNvCxnSpPr/>
          <p:nvPr/>
        </p:nvCxnSpPr>
        <p:spPr>
          <a:xfrm>
            <a:off x="1881188" y="4660900"/>
            <a:ext cx="6010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881188" y="1262063"/>
            <a:ext cx="0" cy="3398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79" name="文字方塊 8"/>
          <p:cNvSpPr txBox="1">
            <a:spLocks noRot="1" noChangeAspect="1" noEditPoints="1" noTextEdit="1"/>
          </p:cNvSpPr>
          <p:nvPr/>
        </p:nvSpPr>
        <p:spPr>
          <a:xfrm>
            <a:off x="1449388" y="1092200"/>
            <a:ext cx="288925" cy="43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文字方塊 9"/>
          <p:cNvSpPr txBox="1">
            <a:spLocks noRot="1" noChangeAspect="1" noEditPoints="1" noTextEdit="1"/>
          </p:cNvSpPr>
          <p:nvPr/>
        </p:nvSpPr>
        <p:spPr>
          <a:xfrm>
            <a:off x="7677150" y="4683125"/>
            <a:ext cx="427038" cy="43021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1900238" y="1871663"/>
            <a:ext cx="1928813" cy="27479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829050" y="1870075"/>
            <a:ext cx="3848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87350" y="4618038"/>
            <a:ext cx="14938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68300" y="4567238"/>
            <a:ext cx="3440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808413" y="4586288"/>
            <a:ext cx="1463675" cy="18415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272088" y="6427788"/>
            <a:ext cx="261937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71475" y="4514850"/>
            <a:ext cx="49990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5349875" y="3857625"/>
            <a:ext cx="2541588" cy="6572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937500" y="3709988"/>
            <a:ext cx="498475" cy="128588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87350" y="4083050"/>
            <a:ext cx="7504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881188" y="4659313"/>
            <a:ext cx="60102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1881188" y="1260475"/>
            <a:ext cx="0" cy="339883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793" name="文字方塊 52"/>
          <p:cNvSpPr txBox="1">
            <a:spLocks noRot="1" noChangeAspect="1" noEditPoints="1" noTextEdit="1"/>
          </p:cNvSpPr>
          <p:nvPr/>
        </p:nvSpPr>
        <p:spPr>
          <a:xfrm>
            <a:off x="7677150" y="4681538"/>
            <a:ext cx="427038" cy="431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1900238" y="1870075"/>
            <a:ext cx="1928813" cy="27495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95" name="群組 54"/>
          <p:cNvGrpSpPr/>
          <p:nvPr/>
        </p:nvGrpSpPr>
        <p:grpSpPr>
          <a:xfrm>
            <a:off x="5146675" y="350838"/>
            <a:ext cx="1095375" cy="419100"/>
            <a:chOff x="6743700" y="2031692"/>
            <a:chExt cx="1095260" cy="418159"/>
          </a:xfrm>
        </p:grpSpPr>
        <p:cxnSp>
          <p:nvCxnSpPr>
            <p:cNvPr id="59" name="直線接點 58"/>
            <p:cNvCxnSpPr/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799" name="文字方塊 47"/>
          <p:cNvSpPr txBox="1"/>
          <p:nvPr/>
        </p:nvSpPr>
        <p:spPr>
          <a:xfrm>
            <a:off x="2809875" y="309563"/>
            <a:ext cx="23828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sum of a set of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00" name="文字方塊 62"/>
          <p:cNvSpPr txBox="1"/>
          <p:nvPr/>
        </p:nvSpPr>
        <p:spPr>
          <a:xfrm>
            <a:off x="6392863" y="349250"/>
            <a:ext cx="2384425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</a:rPr>
              <a:t>+</a:t>
            </a:r>
            <a:r>
              <a:rPr lang="en-US" altLang="zh-TW" sz="2400" dirty="0">
                <a:latin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00664D"/>
                </a:solidFill>
                <a:latin typeface="Arial" panose="020B0604020202020204" pitchFamily="34" charset="0"/>
              </a:rPr>
              <a:t>constant</a:t>
            </a:r>
            <a:r>
              <a:rPr lang="en-US" altLang="zh-TW" sz="2400" dirty="0">
                <a:latin typeface="Arial" panose="020B0604020202020204" pitchFamily="34" charset="0"/>
              </a:rPr>
              <a:t> 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1881188" y="1244600"/>
            <a:ext cx="1927225" cy="2817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3829050" y="1244600"/>
            <a:ext cx="1541463" cy="1543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5370513" y="2138363"/>
            <a:ext cx="2287588" cy="649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7729538" y="1874838"/>
            <a:ext cx="498475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7939088" y="4094163"/>
            <a:ext cx="498475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7937500" y="6427788"/>
            <a:ext cx="498475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8509000" y="4008438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0</a:t>
            </a:r>
            <a:endParaRPr lang="zh-TW" altLang="en-US" sz="2400" strike="noStrike" noProof="1" dirty="0"/>
          </a:p>
        </p:txBody>
      </p:sp>
      <p:sp>
        <p:nvSpPr>
          <p:cNvPr id="71" name="橢圓 70"/>
          <p:cNvSpPr/>
          <p:nvPr/>
        </p:nvSpPr>
        <p:spPr>
          <a:xfrm>
            <a:off x="8491538" y="6184900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72" name="橢圓 71"/>
          <p:cNvSpPr/>
          <p:nvPr/>
        </p:nvSpPr>
        <p:spPr>
          <a:xfrm>
            <a:off x="8491538" y="3405188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sp>
        <p:nvSpPr>
          <p:cNvPr id="75810" name="文字方塊 72"/>
          <p:cNvSpPr txBox="1"/>
          <p:nvPr/>
        </p:nvSpPr>
        <p:spPr>
          <a:xfrm>
            <a:off x="927100" y="309563"/>
            <a:ext cx="23828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red curve</a:t>
            </a:r>
            <a:r>
              <a:rPr lang="en-US" altLang="zh-TW" sz="2400" dirty="0">
                <a:latin typeface="Arial" panose="020B0604020202020204" pitchFamily="34" charset="0"/>
              </a:rPr>
              <a:t>  = 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491538" y="1663700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49" name="文字方塊 4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95326" y="1368645"/>
            <a:ext cx="3571825" cy="461665"/>
          </a:xfrm>
          <a:prstGeom prst="rect">
            <a:avLst/>
          </a:prstGeom>
          <a:blipFill rotWithShape="0">
            <a:blip r:embed="rId4"/>
            <a:stretch>
              <a:fillRect b="-18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56" name="文字方塊 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85190" y="5943128"/>
            <a:ext cx="3571825" cy="461665"/>
          </a:xfrm>
          <a:prstGeom prst="rect">
            <a:avLst/>
          </a:prstGeom>
          <a:blipFill rotWithShape="0">
            <a:blip r:embed="rId5"/>
            <a:stretch>
              <a:fillRect b="-1710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57" name="文字方塊 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61432" y="3182141"/>
            <a:ext cx="3571825" cy="461660"/>
          </a:xfrm>
          <a:prstGeom prst="rect">
            <a:avLst/>
          </a:prstGeom>
          <a:blipFill rotWithShape="0">
            <a:blip r:embed="rId6"/>
            <a:stretch>
              <a:fillRect b="-1710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58" name="文字方塊 57"/>
          <p:cNvSpPr txBox="1">
            <a:spLocks noRot="1" noChangeAspect="1" noEditPoints="1" noTextEdit="1"/>
          </p:cNvSpPr>
          <p:nvPr/>
        </p:nvSpPr>
        <p:spPr>
          <a:xfrm>
            <a:off x="361950" y="4764088"/>
            <a:ext cx="5330825" cy="1046162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954088" y="5975350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0</a:t>
            </a:r>
            <a:endParaRPr lang="zh-TW" altLang="en-US" sz="2400" strike="noStrike" noProof="1" dirty="0"/>
          </a:p>
        </p:txBody>
      </p:sp>
      <p:grpSp>
        <p:nvGrpSpPr>
          <p:cNvPr id="74" name="群組 73"/>
          <p:cNvGrpSpPr/>
          <p:nvPr/>
        </p:nvGrpSpPr>
        <p:grpSpPr>
          <a:xfrm>
            <a:off x="2568575" y="5967413"/>
            <a:ext cx="2127250" cy="542925"/>
            <a:chOff x="2653486" y="5050323"/>
            <a:chExt cx="2127219" cy="542463"/>
          </a:xfrm>
        </p:grpSpPr>
        <p:sp>
          <p:nvSpPr>
            <p:cNvPr id="75" name="橢圓 74"/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2400" strike="noStrike" noProof="1" dirty="0"/>
                <a:t>1</a:t>
              </a:r>
              <a:endParaRPr lang="zh-TW" altLang="en-US" sz="2400" strike="noStrike" noProof="1" dirty="0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2400" strike="noStrike" noProof="1" dirty="0"/>
                <a:t>2</a:t>
              </a:r>
              <a:endParaRPr lang="zh-TW" altLang="en-US" sz="2400" strike="noStrike" noProof="1" dirty="0"/>
            </a:p>
          </p:txBody>
        </p:sp>
        <p:sp>
          <p:nvSpPr>
            <p:cNvPr id="77" name="橢圓 76"/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2400" strike="noStrike" noProof="1" dirty="0"/>
                <a:t>3</a:t>
              </a:r>
              <a:endParaRPr lang="zh-TW" altLang="en-US" sz="2400" strike="noStrike" noProof="1" dirty="0"/>
            </a:p>
          </p:txBody>
        </p:sp>
        <p:sp>
          <p:nvSpPr>
            <p:cNvPr id="75821" name="文字方塊 77"/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22" name="文字方塊 78"/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字方塊 77"/>
          <p:cNvSpPr txBox="1"/>
          <p:nvPr/>
        </p:nvSpPr>
        <p:spPr>
          <a:xfrm>
            <a:off x="1514475" y="5975350"/>
            <a:ext cx="563563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solidFill>
                  <a:schemeClr val="bg1"/>
                </a:solidFill>
                <a:latin typeface="Arial" panose="020B0604020202020204" pitchFamily="34" charset="0"/>
              </a:rPr>
              <a:t>+</a:t>
            </a:r>
            <a:endParaRPr lang="en-US" altLang="zh-TW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5824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56" grpId="0" bldLvl="0" animBg="1"/>
      <p:bldP spid="57" grpId="0" bldLvl="0" animBg="1"/>
      <p:bldP spid="58" grpId="0" bldLvl="0" animBg="1"/>
      <p:bldP spid="62" grpId="0" bldLvl="0" animBg="1"/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標題 1"/>
          <p:cNvSpPr>
            <a:spLocks noGrp="1"/>
          </p:cNvSpPr>
          <p:nvPr>
            <p:ph type="title"/>
          </p:nvPr>
        </p:nvSpPr>
        <p:spPr>
          <a:xfrm>
            <a:off x="263525" y="215900"/>
            <a:ext cx="8756650" cy="836613"/>
          </a:xfrm>
        </p:spPr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New Model:</a:t>
            </a:r>
            <a:r>
              <a:rPr lang="zh-TW" altLang="en-US" sz="3200" dirty="0">
                <a:solidFill>
                  <a:srgbClr val="0A0AFF"/>
                </a:solidFill>
              </a:rPr>
              <a:t> </a:t>
            </a:r>
            <a:r>
              <a:rPr lang="en-US" altLang="zh-TW" sz="3200" dirty="0">
                <a:solidFill>
                  <a:srgbClr val="0A0AFF"/>
                </a:solidFill>
              </a:rPr>
              <a:t>More Features 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6" name="文字方塊 5"/>
          <p:cNvSpPr txBox="1">
            <a:spLocks noRot="1" noChangeAspect="1" noEditPoints="1" noTextEdit="1"/>
          </p:cNvSpPr>
          <p:nvPr/>
        </p:nvSpPr>
        <p:spPr>
          <a:xfrm>
            <a:off x="1519238" y="4876800"/>
            <a:ext cx="6462712" cy="1114425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885950" y="1755775"/>
            <a:ext cx="0" cy="57785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28" name="文字方塊 9"/>
          <p:cNvSpPr txBox="1">
            <a:spLocks noRot="1" noChangeAspect="1" noEditPoints="1" noTextEdit="1"/>
          </p:cNvSpPr>
          <p:nvPr/>
        </p:nvSpPr>
        <p:spPr>
          <a:xfrm>
            <a:off x="1366838" y="2019300"/>
            <a:ext cx="6081712" cy="113665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文字方塊 6"/>
          <p:cNvSpPr txBox="1">
            <a:spLocks noRot="1" noChangeAspect="1" noEditPoints="1" noTextEdit="1"/>
          </p:cNvSpPr>
          <p:nvPr/>
        </p:nvSpPr>
        <p:spPr>
          <a:xfrm>
            <a:off x="1404938" y="1323975"/>
            <a:ext cx="2006600" cy="431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字方塊 8"/>
          <p:cNvSpPr txBox="1">
            <a:spLocks noRot="1" noChangeAspect="1" noEditPoints="1" noTextEdit="1"/>
          </p:cNvSpPr>
          <p:nvPr/>
        </p:nvSpPr>
        <p:spPr>
          <a:xfrm>
            <a:off x="1444625" y="3324225"/>
            <a:ext cx="2590800" cy="109378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962150" y="4054475"/>
            <a:ext cx="0" cy="101441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62050" y="4662488"/>
            <a:ext cx="6819900" cy="158750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4" name="直線接點 3"/>
          <p:cNvCxnSpPr/>
          <p:nvPr/>
        </p:nvCxnSpPr>
        <p:spPr>
          <a:xfrm>
            <a:off x="2078038" y="1781175"/>
            <a:ext cx="1244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087938" y="2809875"/>
            <a:ext cx="1490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216150" y="4487863"/>
            <a:ext cx="1819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272088" y="6073775"/>
            <a:ext cx="2025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7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1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文字方塊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3292" y="2115766"/>
            <a:ext cx="4044597" cy="461660"/>
          </a:xfrm>
          <a:prstGeom prst="rect">
            <a:avLst/>
          </a:prstGeom>
          <a:blipFill rotWithShape="0">
            <a:blip r:embed="rId1"/>
            <a:stretch>
              <a:fillRect l="-452" b="-131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037138" y="2409825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037138" y="3963988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021263" y="5572125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359400" y="2224088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21" name="矩形 20"/>
          <p:cNvSpPr/>
          <p:nvPr/>
        </p:nvSpPr>
        <p:spPr>
          <a:xfrm flipH="1">
            <a:off x="5359400" y="3773488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5729288" y="2409825"/>
            <a:ext cx="2066925" cy="34766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flipH="1">
            <a:off x="5375275" y="2597150"/>
            <a:ext cx="333375" cy="654050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grpSp>
        <p:nvGrpSpPr>
          <p:cNvPr id="27" name="群組 26"/>
          <p:cNvGrpSpPr/>
          <p:nvPr/>
        </p:nvGrpSpPr>
        <p:grpSpPr>
          <a:xfrm flipH="1">
            <a:off x="5359400" y="4148138"/>
            <a:ext cx="333375" cy="652462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343525" y="5381625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31" name="群組 30"/>
          <p:cNvGrpSpPr/>
          <p:nvPr/>
        </p:nvGrpSpPr>
        <p:grpSpPr>
          <a:xfrm flipH="1">
            <a:off x="5386388" y="5756275"/>
            <a:ext cx="333375" cy="652463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5729288" y="2409825"/>
            <a:ext cx="2066925" cy="1270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5729288" y="2408238"/>
            <a:ext cx="2052638" cy="218281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 flipH="1">
            <a:off x="7743825" y="2571750"/>
            <a:ext cx="369888" cy="393700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45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2"/>
              <a:stretch>
                <a:fillRect l="-30000" r="-47500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 flipH="1">
            <a:off x="7743825" y="3494088"/>
            <a:ext cx="369888" cy="393700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48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3"/>
              <a:stretch>
                <a:fillRect l="-30000" r="-50000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flipH="1">
            <a:off x="7729538" y="4406900"/>
            <a:ext cx="368300" cy="393700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51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4"/>
              <a:stretch>
                <a:fillRect l="-33333" r="-53846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sp>
        <p:nvSpPr>
          <p:cNvPr id="63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736546" y="2161933"/>
            <a:ext cx="551689" cy="369332"/>
          </a:xfrm>
          <a:prstGeom prst="rect">
            <a:avLst/>
          </a:prstGeom>
          <a:blipFill rotWithShape="0">
            <a:blip r:embed="rId5"/>
            <a:stretch>
              <a:fillRect l="-6593" r="-3297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4" name="文字方塊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708108" y="2663868"/>
            <a:ext cx="551689" cy="369332"/>
          </a:xfrm>
          <a:prstGeom prst="rect">
            <a:avLst/>
          </a:prstGeom>
          <a:blipFill rotWithShape="0">
            <a:blip r:embed="rId6"/>
            <a:stretch>
              <a:fillRect l="-7778" r="-4444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5" name="文字方塊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983895" y="3043887"/>
            <a:ext cx="551689" cy="369332"/>
          </a:xfrm>
          <a:prstGeom prst="rect">
            <a:avLst/>
          </a:prstGeom>
          <a:blipFill rotWithShape="0">
            <a:blip r:embed="rId7"/>
            <a:stretch>
              <a:fillRect l="-7778" r="-4444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3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062690" y="2570130"/>
            <a:ext cx="361383" cy="369337"/>
          </a:xfrm>
          <a:prstGeom prst="rect">
            <a:avLst/>
          </a:prstGeom>
          <a:blipFill rotWithShape="0">
            <a:blip r:embed="rId8"/>
            <a:stretch>
              <a:fillRect l="-20339" r="-6780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0" name="文字方塊 7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3144" y="3657743"/>
            <a:ext cx="4044597" cy="461665"/>
          </a:xfrm>
          <a:prstGeom prst="rect">
            <a:avLst/>
          </a:prstGeom>
          <a:blipFill rotWithShape="0">
            <a:blip r:embed="rId9"/>
            <a:stretch>
              <a:fillRect l="-452" b="-131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1" name="文字方塊 8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4057" y="5335091"/>
            <a:ext cx="4044597" cy="461660"/>
          </a:xfrm>
          <a:prstGeom prst="rect">
            <a:avLst/>
          </a:prstGeom>
          <a:blipFill rotWithShape="0">
            <a:blip r:embed="rId10"/>
            <a:stretch>
              <a:fillRect l="-452" b="-131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2" name="文字方塊 8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440" y="2162750"/>
            <a:ext cx="631200" cy="369327"/>
          </a:xfrm>
          <a:prstGeom prst="rect">
            <a:avLst/>
          </a:prstGeom>
          <a:blipFill rotWithShape="0">
            <a:blip r:embed="rId11"/>
            <a:stretch>
              <a:fillRect l="-5769" r="-3846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6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87" y="3722139"/>
            <a:ext cx="638316" cy="369327"/>
          </a:xfrm>
          <a:prstGeom prst="rect">
            <a:avLst/>
          </a:prstGeom>
          <a:blipFill rotWithShape="0">
            <a:blip r:embed="rId12"/>
            <a:stretch>
              <a:fillRect l="-6731" r="-4808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7" name="文字方塊 8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5383" y="5391018"/>
            <a:ext cx="638316" cy="369332"/>
          </a:xfrm>
          <a:prstGeom prst="rect">
            <a:avLst/>
          </a:prstGeom>
          <a:blipFill rotWithShape="0">
            <a:blip r:embed="rId13"/>
            <a:stretch>
              <a:fillRect l="-5714" r="-3810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3" name="文字方塊 2"/>
          <p:cNvSpPr txBox="1">
            <a:spLocks noRot="1" noChangeAspect="1" noEditPoints="1" noTextEdit="1"/>
          </p:cNvSpPr>
          <p:nvPr/>
        </p:nvSpPr>
        <p:spPr>
          <a:xfrm>
            <a:off x="6454775" y="1255713"/>
            <a:ext cx="1104900" cy="4318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文字方塊 53"/>
          <p:cNvSpPr txBox="1">
            <a:spLocks noRot="1" noChangeAspect="1" noEditPoints="1" noTextEdit="1"/>
          </p:cNvSpPr>
          <p:nvPr/>
        </p:nvSpPr>
        <p:spPr>
          <a:xfrm>
            <a:off x="6454775" y="377825"/>
            <a:ext cx="1116013" cy="43180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738" y="2057400"/>
            <a:ext cx="4664075" cy="401796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78889" name="文字方塊 54"/>
          <p:cNvSpPr txBox="1">
            <a:spLocks noRot="1" noChangeAspect="1" noEditPoints="1" noTextEdit="1"/>
          </p:cNvSpPr>
          <p:nvPr/>
        </p:nvSpPr>
        <p:spPr>
          <a:xfrm>
            <a:off x="315913" y="503238"/>
            <a:ext cx="6462712" cy="1112837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5110163" y="1858963"/>
            <a:ext cx="450850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58" name="橢圓 57"/>
          <p:cNvSpPr/>
          <p:nvPr/>
        </p:nvSpPr>
        <p:spPr>
          <a:xfrm>
            <a:off x="5110163" y="3436938"/>
            <a:ext cx="450850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59" name="橢圓 58"/>
          <p:cNvSpPr/>
          <p:nvPr/>
        </p:nvSpPr>
        <p:spPr>
          <a:xfrm>
            <a:off x="5153025" y="5064125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5729288" y="2789238"/>
            <a:ext cx="2014538" cy="11763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5729288" y="3711575"/>
            <a:ext cx="2014538" cy="254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7" idx="3"/>
            <a:endCxn id="21" idx="1"/>
          </p:cNvCxnSpPr>
          <p:nvPr/>
        </p:nvCxnSpPr>
        <p:spPr>
          <a:xfrm flipH="1" flipV="1">
            <a:off x="5764213" y="4003675"/>
            <a:ext cx="1958975" cy="54451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5713413" y="2789238"/>
            <a:ext cx="2030413" cy="278447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5713413" y="3711575"/>
            <a:ext cx="2030413" cy="18621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5713413" y="4598988"/>
            <a:ext cx="2068513" cy="97472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811588" y="474663"/>
            <a:ext cx="2552700" cy="119856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" name="文字方塊 1"/>
          <p:cNvSpPr txBox="1"/>
          <p:nvPr/>
        </p:nvSpPr>
        <p:spPr>
          <a:xfrm>
            <a:off x="6588125" y="774700"/>
            <a:ext cx="2378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no. of features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638925" y="1639888"/>
            <a:ext cx="2505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no. of sigmoid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文字方塊 5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7039" y="2964830"/>
            <a:ext cx="4212115" cy="399080"/>
          </a:xfrm>
          <a:prstGeom prst="rect">
            <a:avLst/>
          </a:prstGeom>
          <a:blipFill rotWithShape="0">
            <a:blip r:embed="rId17"/>
            <a:stretch>
              <a:fillRect l="-1737" t="-23077" r="-3618" b="-40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8903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/>
      <p:bldP spid="20" grpId="0" bldLvl="0" animBg="1"/>
      <p:bldP spid="21" grpId="0" bldLvl="0" animBg="1"/>
      <p:bldP spid="30" grpId="0" bldLvl="0" animBg="1"/>
      <p:bldP spid="63" grpId="0" bldLvl="0" animBg="1"/>
      <p:bldP spid="64" grpId="0" bldLvl="0" animBg="1"/>
      <p:bldP spid="65" grpId="0" bldLvl="0" animBg="1"/>
      <p:bldP spid="73" grpId="0" bldLvl="0" animBg="1"/>
      <p:bldP spid="80" grpId="0" bldLvl="0" animBg="1"/>
      <p:bldP spid="81" grpId="0" bldLvl="0" animBg="1"/>
      <p:bldP spid="82" grpId="0" bldLvl="0" animBg="1"/>
      <p:bldP spid="86" grpId="0" bldLvl="0" animBg="1"/>
      <p:bldP spid="87" grpId="0" bldLvl="0" animBg="1"/>
      <p:bldP spid="3" grpId="0" bldLvl="0" animBg="1"/>
      <p:bldP spid="54" grpId="0" bldLvl="0" animBg="1"/>
      <p:bldP spid="4" grpId="0" bldLvl="0" animBg="1"/>
      <p:bldP spid="57" grpId="0" bldLvl="0" animBg="1"/>
      <p:bldP spid="58" grpId="0" bldLvl="0" animBg="1"/>
      <p:bldP spid="59" grpId="0" bldLvl="0" animBg="1"/>
      <p:bldP spid="52" grpId="0" bldLvl="0" animBg="1"/>
      <p:bldP spid="2" grpId="0"/>
      <p:bldP spid="56" grpId="0"/>
      <p:bldP spid="6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98595" y="1908818"/>
            <a:ext cx="5278311" cy="461660"/>
          </a:xfrm>
          <a:prstGeom prst="rect">
            <a:avLst/>
          </a:prstGeom>
          <a:blipFill rotWithShape="0">
            <a:blip r:embed="rId1"/>
            <a:stretch>
              <a:fillRect b="-131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98593" y="2451716"/>
            <a:ext cx="5278311" cy="461660"/>
          </a:xfrm>
          <a:prstGeom prst="rect">
            <a:avLst/>
          </a:prstGeom>
          <a:blipFill rotWithShape="0">
            <a:blip r:embed="rId2"/>
            <a:stretch>
              <a:fillRect b="-131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98593" y="2971406"/>
            <a:ext cx="5278311" cy="461665"/>
          </a:xfrm>
          <a:prstGeom prst="rect">
            <a:avLst/>
          </a:prstGeom>
          <a:blipFill rotWithShape="0">
            <a:blip r:embed="rId3"/>
            <a:stretch>
              <a:fillRect b="-131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" name="文字方塊 6"/>
          <p:cNvSpPr txBox="1">
            <a:spLocks noRot="1" noChangeAspect="1" noEditPoints="1" noTextEdit="1"/>
          </p:cNvSpPr>
          <p:nvPr/>
        </p:nvSpPr>
        <p:spPr>
          <a:xfrm>
            <a:off x="1700213" y="3829050"/>
            <a:ext cx="5626100" cy="136842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4781550" y="5507038"/>
            <a:ext cx="987425" cy="854075"/>
            <a:chOff x="4081280" y="5327129"/>
            <a:chExt cx="987185" cy="854551"/>
          </a:xfrm>
        </p:grpSpPr>
        <p:sp>
          <p:nvSpPr>
            <p:cNvPr id="10" name="矩形 9"/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0903" name="文字方塊 13"/>
            <p:cNvSpPr txBox="1">
              <a:spLocks noRot="1" noChangeAspect="1" noEditPoints="1" noTextEdit="1"/>
            </p:cNvSpPr>
            <p:nvPr/>
          </p:nvSpPr>
          <p:spPr>
            <a:xfrm>
              <a:off x="4358166" y="5559952"/>
              <a:ext cx="437235" cy="430887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597650" y="5484813"/>
            <a:ext cx="441325" cy="877887"/>
            <a:chOff x="5945044" y="5336858"/>
            <a:chExt cx="441359" cy="877076"/>
          </a:xfrm>
        </p:grpSpPr>
        <p:sp>
          <p:nvSpPr>
            <p:cNvPr id="11" name="矩形 10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80906" name="文字方塊 14"/>
            <p:cNvSpPr txBox="1">
              <a:spLocks noRot="1" noChangeAspect="1" noEditPoints="1" noTextEdit="1"/>
            </p:cNvSpPr>
            <p:nvPr/>
          </p:nvSpPr>
          <p:spPr>
            <a:xfrm>
              <a:off x="6021452" y="5544690"/>
              <a:ext cx="288541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79600" y="5507038"/>
            <a:ext cx="450850" cy="854075"/>
            <a:chOff x="2000137" y="5242647"/>
            <a:chExt cx="450868" cy="854551"/>
          </a:xfrm>
        </p:grpSpPr>
        <p:sp>
          <p:nvSpPr>
            <p:cNvPr id="18" name="矩形 17"/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0909" name="文字方塊 18"/>
            <p:cNvSpPr txBox="1">
              <a:spLocks noRot="1" noChangeAspect="1" noEditPoints="1" noTextEdit="1"/>
            </p:cNvSpPr>
            <p:nvPr/>
          </p:nvSpPr>
          <p:spPr>
            <a:xfrm>
              <a:off x="2082084" y="5453500"/>
              <a:ext cx="274114" cy="430887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792288" y="1749425"/>
            <a:ext cx="5557838" cy="193516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0911" name="文字方塊 28"/>
          <p:cNvSpPr txBox="1">
            <a:spLocks noRot="1" noChangeAspect="1" noEditPoints="1" noTextEdit="1"/>
          </p:cNvSpPr>
          <p:nvPr/>
        </p:nvSpPr>
        <p:spPr>
          <a:xfrm>
            <a:off x="7264400" y="450850"/>
            <a:ext cx="1104900" cy="4318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12" name="文字方塊 29"/>
          <p:cNvSpPr txBox="1">
            <a:spLocks noRot="1" noChangeAspect="1" noEditPoints="1" noTextEdit="1"/>
          </p:cNvSpPr>
          <p:nvPr/>
        </p:nvSpPr>
        <p:spPr>
          <a:xfrm>
            <a:off x="7273925" y="925513"/>
            <a:ext cx="1116013" cy="4318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13" name="文字方塊 30"/>
          <p:cNvSpPr txBox="1">
            <a:spLocks noRot="1" noChangeAspect="1" noEditPoints="1" noTextEdit="1"/>
          </p:cNvSpPr>
          <p:nvPr/>
        </p:nvSpPr>
        <p:spPr>
          <a:xfrm>
            <a:off x="811213" y="320675"/>
            <a:ext cx="6462712" cy="1114425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909888" y="5461000"/>
            <a:ext cx="450850" cy="928688"/>
            <a:chOff x="8402484" y="5582627"/>
            <a:chExt cx="450868" cy="929124"/>
          </a:xfrm>
        </p:grpSpPr>
        <p:sp>
          <p:nvSpPr>
            <p:cNvPr id="61" name="矩形 60"/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0916" name="文字方塊 61"/>
            <p:cNvSpPr txBox="1">
              <a:spLocks noRot="1" noChangeAspect="1" noEditPoints="1" noTextEdit="1"/>
            </p:cNvSpPr>
            <p:nvPr/>
          </p:nvSpPr>
          <p:spPr>
            <a:xfrm>
              <a:off x="8496561" y="5869030"/>
              <a:ext cx="299762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" name="文字方塊 62"/>
          <p:cNvSpPr txBox="1">
            <a:spLocks noRot="1" noChangeAspect="1" noEditPoints="1" noTextEdit="1"/>
          </p:cNvSpPr>
          <p:nvPr/>
        </p:nvSpPr>
        <p:spPr>
          <a:xfrm>
            <a:off x="2409825" y="5711825"/>
            <a:ext cx="349250" cy="430213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文字方塊 63"/>
          <p:cNvSpPr txBox="1">
            <a:spLocks noRot="1" noChangeAspect="1" noEditPoints="1" noTextEdit="1"/>
          </p:cNvSpPr>
          <p:nvPr/>
        </p:nvSpPr>
        <p:spPr>
          <a:xfrm>
            <a:off x="3519488" y="5708650"/>
            <a:ext cx="349250" cy="430213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19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3" grpId="0" bldLvl="0" animBg="1"/>
      <p:bldP spid="64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文字方塊 2"/>
          <p:cNvSpPr txBox="1">
            <a:spLocks noRot="1" noChangeAspect="1" noEditPoints="1" noTextEdit="1"/>
          </p:cNvSpPr>
          <p:nvPr/>
        </p:nvSpPr>
        <p:spPr>
          <a:xfrm>
            <a:off x="7264400" y="450850"/>
            <a:ext cx="1104900" cy="43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文字方塊 53"/>
          <p:cNvSpPr txBox="1">
            <a:spLocks noRot="1" noChangeAspect="1" noEditPoints="1" noTextEdit="1"/>
          </p:cNvSpPr>
          <p:nvPr/>
        </p:nvSpPr>
        <p:spPr>
          <a:xfrm>
            <a:off x="7273925" y="925513"/>
            <a:ext cx="1116013" cy="431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文字方塊 54"/>
          <p:cNvSpPr txBox="1">
            <a:spLocks noRot="1" noChangeAspect="1" noEditPoints="1" noTextEdit="1"/>
          </p:cNvSpPr>
          <p:nvPr/>
        </p:nvSpPr>
        <p:spPr>
          <a:xfrm>
            <a:off x="811213" y="320675"/>
            <a:ext cx="6462712" cy="111442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24" name="群組 4"/>
          <p:cNvGrpSpPr/>
          <p:nvPr/>
        </p:nvGrpSpPr>
        <p:grpSpPr>
          <a:xfrm>
            <a:off x="1244600" y="3343275"/>
            <a:ext cx="3324225" cy="930275"/>
            <a:chOff x="694553" y="3591468"/>
            <a:chExt cx="3325237" cy="929124"/>
          </a:xfrm>
        </p:grpSpPr>
        <p:grpSp>
          <p:nvGrpSpPr>
            <p:cNvPr id="81925" name="群組 51"/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1927" name="文字方塊 13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3723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1928" name="群組 59"/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81930" name="文字方塊 14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1931" name="群組 73"/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1933" name="文字方塊 18"/>
              <p:cNvSpPr txBox="1">
                <a:spLocks noRot="1" noChangeAspect="1" noEditPoints="1" noTextEdit="1"/>
              </p:cNvSpPr>
              <p:nvPr/>
            </p:nvSpPr>
            <p:spPr>
              <a:xfrm>
                <a:off x="2082084" y="5453500"/>
                <a:ext cx="27411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1934" name="群組 76"/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1936" name="文字方塊 78"/>
              <p:cNvSpPr txBox="1">
                <a:spLocks noRot="1" noChangeAspect="1" noEditPoints="1" noTextEdit="1"/>
              </p:cNvSpPr>
              <p:nvPr/>
            </p:nvSpPr>
            <p:spPr>
              <a:xfrm>
                <a:off x="8496561" y="5869030"/>
                <a:ext cx="29976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37" name="文字方塊 82"/>
            <p:cNvSpPr txBox="1">
              <a:spLocks noRot="1" noChangeAspect="1" noEditPoints="1" noTextEdit="1"/>
            </p:cNvSpPr>
            <p:nvPr/>
          </p:nvSpPr>
          <p:spPr>
            <a:xfrm>
              <a:off x="1250858" y="3820366"/>
              <a:ext cx="349455" cy="430887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38" name="文字方塊 83"/>
            <p:cNvSpPr txBox="1">
              <a:spLocks noRot="1" noChangeAspect="1" noEditPoints="1" noTextEdit="1"/>
            </p:cNvSpPr>
            <p:nvPr/>
          </p:nvSpPr>
          <p:spPr>
            <a:xfrm>
              <a:off x="2119424" y="3835701"/>
              <a:ext cx="349455" cy="430887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71921" y="1956252"/>
            <a:ext cx="316491" cy="369332"/>
          </a:xfrm>
          <a:prstGeom prst="rect">
            <a:avLst/>
          </a:prstGeom>
          <a:blipFill rotWithShape="0">
            <a:blip r:embed="rId10"/>
            <a:stretch>
              <a:fillRect l="-11538" r="-9615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8" name="文字方塊 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84510" y="3522300"/>
            <a:ext cx="323615" cy="369327"/>
          </a:xfrm>
          <a:prstGeom prst="rect">
            <a:avLst/>
          </a:prstGeom>
          <a:blipFill rotWithShape="0">
            <a:blip r:embed="rId11"/>
            <a:stretch>
              <a:fillRect l="-11111" r="-7407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9" name="文字方塊 8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71810" y="5147900"/>
            <a:ext cx="323615" cy="369327"/>
          </a:xfrm>
          <a:prstGeom prst="rect">
            <a:avLst/>
          </a:prstGeom>
          <a:blipFill rotWithShape="0">
            <a:blip r:embed="rId12"/>
            <a:stretch>
              <a:fillRect l="-11321" r="-9434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08488" y="292100"/>
            <a:ext cx="2339975" cy="120015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4" name="直線單箭頭接點 6"/>
          <p:cNvCxnSpPr/>
          <p:nvPr/>
        </p:nvCxnSpPr>
        <p:spPr>
          <a:xfrm flipH="1">
            <a:off x="5532438" y="222885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7"/>
          <p:cNvCxnSpPr/>
          <p:nvPr/>
        </p:nvCxnSpPr>
        <p:spPr>
          <a:xfrm flipH="1">
            <a:off x="5532438" y="3783013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18"/>
          <p:cNvCxnSpPr/>
          <p:nvPr/>
        </p:nvCxnSpPr>
        <p:spPr>
          <a:xfrm flipH="1">
            <a:off x="5516563" y="539115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5854700" y="2043113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11" name="矩形 10"/>
          <p:cNvSpPr/>
          <p:nvPr/>
        </p:nvSpPr>
        <p:spPr>
          <a:xfrm flipH="1">
            <a:off x="5854700" y="3590925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12" name="直線單箭頭接點 21"/>
          <p:cNvCxnSpPr>
            <a:stCxn id="76" idx="3"/>
            <a:endCxn id="10" idx="1"/>
          </p:cNvCxnSpPr>
          <p:nvPr/>
        </p:nvCxnSpPr>
        <p:spPr>
          <a:xfrm flipH="1" flipV="1">
            <a:off x="6224588" y="2227263"/>
            <a:ext cx="2066925" cy="34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49" name="群組 23"/>
          <p:cNvGrpSpPr/>
          <p:nvPr/>
        </p:nvGrpSpPr>
        <p:grpSpPr>
          <a:xfrm flipH="1">
            <a:off x="5872163" y="2432050"/>
            <a:ext cx="334962" cy="654050"/>
            <a:chOff x="5009975" y="3353595"/>
            <a:chExt cx="333714" cy="653404"/>
          </a:xfrm>
        </p:grpSpPr>
        <p:cxnSp>
          <p:nvCxnSpPr>
            <p:cNvPr id="16" name="直線單箭頭接點 24"/>
            <p:cNvCxnSpPr>
              <a:stCxn id="17" idx="0"/>
              <a:endCxn id="1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grpSp>
        <p:nvGrpSpPr>
          <p:cNvPr id="81952" name="群組 26"/>
          <p:cNvGrpSpPr/>
          <p:nvPr/>
        </p:nvGrpSpPr>
        <p:grpSpPr>
          <a:xfrm flipH="1">
            <a:off x="5854700" y="3965575"/>
            <a:ext cx="333375" cy="654050"/>
            <a:chOff x="5009975" y="3353595"/>
            <a:chExt cx="333714" cy="653404"/>
          </a:xfrm>
        </p:grpSpPr>
        <p:cxnSp>
          <p:nvCxnSpPr>
            <p:cNvPr id="23" name="直線單箭頭接點 27"/>
            <p:cNvCxnSpPr>
              <a:stCxn id="34" idx="0"/>
              <a:endCxn id="1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sp>
        <p:nvSpPr>
          <p:cNvPr id="36" name="矩形 35"/>
          <p:cNvSpPr/>
          <p:nvPr/>
        </p:nvSpPr>
        <p:spPr>
          <a:xfrm flipH="1">
            <a:off x="5838825" y="519906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81956" name="群組 30"/>
          <p:cNvGrpSpPr/>
          <p:nvPr/>
        </p:nvGrpSpPr>
        <p:grpSpPr>
          <a:xfrm flipH="1">
            <a:off x="5881688" y="5573713"/>
            <a:ext cx="333375" cy="654050"/>
            <a:chOff x="5009975" y="3353595"/>
            <a:chExt cx="333714" cy="653404"/>
          </a:xfrm>
        </p:grpSpPr>
        <p:cxnSp>
          <p:nvCxnSpPr>
            <p:cNvPr id="38" name="直線單箭頭接點 31"/>
            <p:cNvCxnSpPr>
              <a:stCxn id="39" idx="0"/>
              <a:endCxn id="1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40" name="直線單箭頭接點 34"/>
          <p:cNvCxnSpPr>
            <a:stCxn id="82" idx="3"/>
            <a:endCxn id="10" idx="1"/>
          </p:cNvCxnSpPr>
          <p:nvPr/>
        </p:nvCxnSpPr>
        <p:spPr>
          <a:xfrm flipH="1" flipV="1">
            <a:off x="6224588" y="2227263"/>
            <a:ext cx="2068513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0"/>
          <p:cNvCxnSpPr>
            <a:stCxn id="90" idx="3"/>
            <a:endCxn id="10" idx="1"/>
          </p:cNvCxnSpPr>
          <p:nvPr/>
        </p:nvCxnSpPr>
        <p:spPr>
          <a:xfrm flipH="1" flipV="1">
            <a:off x="6224588" y="2227263"/>
            <a:ext cx="2052638" cy="218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61" name="群組 42"/>
          <p:cNvGrpSpPr/>
          <p:nvPr/>
        </p:nvGrpSpPr>
        <p:grpSpPr>
          <a:xfrm flipH="1">
            <a:off x="8239125" y="2389188"/>
            <a:ext cx="369888" cy="395287"/>
            <a:chOff x="674398" y="1660770"/>
            <a:chExt cx="369332" cy="394455"/>
          </a:xfrm>
        </p:grpSpPr>
        <p:sp>
          <p:nvSpPr>
            <p:cNvPr id="71" name="矩形 70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76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3"/>
              <a:stretch>
                <a:fillRect l="-30000" r="-47500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81964" name="群組 45"/>
          <p:cNvGrpSpPr/>
          <p:nvPr/>
        </p:nvGrpSpPr>
        <p:grpSpPr>
          <a:xfrm flipH="1">
            <a:off x="8239125" y="3313113"/>
            <a:ext cx="369888" cy="393700"/>
            <a:chOff x="674398" y="1660770"/>
            <a:chExt cx="369332" cy="394455"/>
          </a:xfrm>
        </p:grpSpPr>
        <p:sp>
          <p:nvSpPr>
            <p:cNvPr id="81" name="矩形 80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82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4"/>
              <a:stretch>
                <a:fillRect l="-30000" r="-50000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81967" name="群組 48"/>
          <p:cNvGrpSpPr/>
          <p:nvPr/>
        </p:nvGrpSpPr>
        <p:grpSpPr>
          <a:xfrm flipH="1">
            <a:off x="8224838" y="4225925"/>
            <a:ext cx="368300" cy="393700"/>
            <a:chOff x="674398" y="1660770"/>
            <a:chExt cx="369332" cy="394455"/>
          </a:xfrm>
        </p:grpSpPr>
        <p:sp>
          <p:nvSpPr>
            <p:cNvPr id="87" name="矩形 8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90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5"/>
              <a:stretch>
                <a:fillRect l="-33333" r="-53846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sp>
        <p:nvSpPr>
          <p:cNvPr id="91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231846" y="1980323"/>
            <a:ext cx="551689" cy="369332"/>
          </a:xfrm>
          <a:prstGeom prst="rect">
            <a:avLst/>
          </a:prstGeom>
          <a:blipFill rotWithShape="0">
            <a:blip r:embed="rId16"/>
            <a:stretch>
              <a:fillRect l="-6593" r="-3297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2" name="文字方塊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203408" y="2482258"/>
            <a:ext cx="551689" cy="369332"/>
          </a:xfrm>
          <a:prstGeom prst="rect">
            <a:avLst/>
          </a:prstGeom>
          <a:blipFill rotWithShape="0">
            <a:blip r:embed="rId17"/>
            <a:stretch>
              <a:fillRect l="-7778" r="-4444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3" name="文字方塊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79195" y="2862277"/>
            <a:ext cx="551689" cy="369332"/>
          </a:xfrm>
          <a:prstGeom prst="rect">
            <a:avLst/>
          </a:prstGeom>
          <a:blipFill rotWithShape="0">
            <a:blip r:embed="rId18"/>
            <a:stretch>
              <a:fillRect l="-7778" r="-4444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4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557990" y="2388526"/>
            <a:ext cx="361383" cy="369327"/>
          </a:xfrm>
          <a:prstGeom prst="rect">
            <a:avLst/>
          </a:prstGeom>
          <a:blipFill rotWithShape="0">
            <a:blip r:embed="rId19"/>
            <a:stretch>
              <a:fillRect l="-20339" r="-6780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5" name="橢圓 56"/>
          <p:cNvSpPr/>
          <p:nvPr/>
        </p:nvSpPr>
        <p:spPr>
          <a:xfrm>
            <a:off x="5605463" y="1676400"/>
            <a:ext cx="450850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96" name="橢圓 57"/>
          <p:cNvSpPr/>
          <p:nvPr/>
        </p:nvSpPr>
        <p:spPr>
          <a:xfrm>
            <a:off x="5605463" y="3255963"/>
            <a:ext cx="450850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97" name="橢圓 58"/>
          <p:cNvSpPr/>
          <p:nvPr/>
        </p:nvSpPr>
        <p:spPr>
          <a:xfrm>
            <a:off x="5648325" y="4883150"/>
            <a:ext cx="449263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cxnSp>
        <p:nvCxnSpPr>
          <p:cNvPr id="98" name="直線單箭頭接點 61"/>
          <p:cNvCxnSpPr>
            <a:stCxn id="71" idx="3"/>
            <a:endCxn id="11" idx="1"/>
          </p:cNvCxnSpPr>
          <p:nvPr/>
        </p:nvCxnSpPr>
        <p:spPr>
          <a:xfrm flipH="1">
            <a:off x="6224588" y="2600325"/>
            <a:ext cx="2014538" cy="1176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65"/>
          <p:cNvCxnSpPr>
            <a:stCxn id="81" idx="3"/>
            <a:endCxn id="11" idx="1"/>
          </p:cNvCxnSpPr>
          <p:nvPr/>
        </p:nvCxnSpPr>
        <p:spPr>
          <a:xfrm flipH="1">
            <a:off x="6224588" y="3522663"/>
            <a:ext cx="2014538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66"/>
          <p:cNvCxnSpPr>
            <a:stCxn id="90" idx="3"/>
            <a:endCxn id="11" idx="1"/>
          </p:cNvCxnSpPr>
          <p:nvPr/>
        </p:nvCxnSpPr>
        <p:spPr>
          <a:xfrm flipH="1" flipV="1">
            <a:off x="6318250" y="3865563"/>
            <a:ext cx="1958975" cy="544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67"/>
          <p:cNvCxnSpPr>
            <a:stCxn id="71" idx="3"/>
            <a:endCxn id="36" idx="1"/>
          </p:cNvCxnSpPr>
          <p:nvPr/>
        </p:nvCxnSpPr>
        <p:spPr>
          <a:xfrm flipH="1">
            <a:off x="6208713" y="2600325"/>
            <a:ext cx="2030413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68"/>
          <p:cNvCxnSpPr>
            <a:stCxn id="81" idx="3"/>
            <a:endCxn id="36" idx="1"/>
          </p:cNvCxnSpPr>
          <p:nvPr/>
        </p:nvCxnSpPr>
        <p:spPr>
          <a:xfrm flipH="1">
            <a:off x="6208713" y="3522663"/>
            <a:ext cx="2030413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69"/>
          <p:cNvCxnSpPr>
            <a:stCxn id="90" idx="3"/>
            <a:endCxn id="36" idx="1"/>
          </p:cNvCxnSpPr>
          <p:nvPr/>
        </p:nvCxnSpPr>
        <p:spPr>
          <a:xfrm flipH="1">
            <a:off x="6208713" y="4410075"/>
            <a:ext cx="2068513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1"/>
          <p:cNvCxnSpPr>
            <a:stCxn id="90" idx="3"/>
            <a:endCxn id="36" idx="1"/>
          </p:cNvCxnSpPr>
          <p:nvPr/>
        </p:nvCxnSpPr>
        <p:spPr>
          <a:xfrm flipH="1">
            <a:off x="6224588" y="2606675"/>
            <a:ext cx="2016125" cy="1176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65"/>
          <p:cNvCxnSpPr>
            <a:stCxn id="90" idx="3"/>
            <a:endCxn id="36" idx="1"/>
          </p:cNvCxnSpPr>
          <p:nvPr/>
        </p:nvCxnSpPr>
        <p:spPr>
          <a:xfrm flipH="1">
            <a:off x="6224588" y="3529013"/>
            <a:ext cx="201612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66"/>
          <p:cNvCxnSpPr>
            <a:stCxn id="90" idx="3"/>
            <a:endCxn id="36" idx="1"/>
          </p:cNvCxnSpPr>
          <p:nvPr/>
        </p:nvCxnSpPr>
        <p:spPr>
          <a:xfrm flipH="1" flipV="1">
            <a:off x="6318250" y="3873500"/>
            <a:ext cx="1958975" cy="542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67"/>
          <p:cNvCxnSpPr>
            <a:stCxn id="90" idx="3"/>
            <a:endCxn id="36" idx="1"/>
          </p:cNvCxnSpPr>
          <p:nvPr/>
        </p:nvCxnSpPr>
        <p:spPr>
          <a:xfrm flipH="1">
            <a:off x="6208713" y="2606675"/>
            <a:ext cx="2032000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68"/>
          <p:cNvCxnSpPr>
            <a:stCxn id="90" idx="3"/>
            <a:endCxn id="36" idx="1"/>
          </p:cNvCxnSpPr>
          <p:nvPr/>
        </p:nvCxnSpPr>
        <p:spPr>
          <a:xfrm flipH="1">
            <a:off x="6208713" y="3529013"/>
            <a:ext cx="2032000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69"/>
          <p:cNvCxnSpPr>
            <a:stCxn id="90" idx="3"/>
            <a:endCxn id="36" idx="1"/>
          </p:cNvCxnSpPr>
          <p:nvPr/>
        </p:nvCxnSpPr>
        <p:spPr>
          <a:xfrm flipH="1">
            <a:off x="6208713" y="4416425"/>
            <a:ext cx="2068513" cy="97472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21"/>
          <p:cNvCxnSpPr>
            <a:stCxn id="90" idx="3"/>
            <a:endCxn id="36" idx="1"/>
          </p:cNvCxnSpPr>
          <p:nvPr/>
        </p:nvCxnSpPr>
        <p:spPr>
          <a:xfrm flipH="1" flipV="1">
            <a:off x="6224588" y="2239963"/>
            <a:ext cx="2068513" cy="34607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34"/>
          <p:cNvCxnSpPr>
            <a:stCxn id="90" idx="3"/>
            <a:endCxn id="36" idx="1"/>
          </p:cNvCxnSpPr>
          <p:nvPr/>
        </p:nvCxnSpPr>
        <p:spPr>
          <a:xfrm flipH="1" flipV="1">
            <a:off x="6224588" y="2239963"/>
            <a:ext cx="2068513" cy="1270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40"/>
          <p:cNvCxnSpPr>
            <a:stCxn id="90" idx="3"/>
            <a:endCxn id="36" idx="1"/>
          </p:cNvCxnSpPr>
          <p:nvPr/>
        </p:nvCxnSpPr>
        <p:spPr>
          <a:xfrm flipH="1" flipV="1">
            <a:off x="6224588" y="2239963"/>
            <a:ext cx="2052638" cy="218122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61"/>
          <p:cNvCxnSpPr>
            <a:stCxn id="90" idx="3"/>
            <a:endCxn id="36" idx="1"/>
          </p:cNvCxnSpPr>
          <p:nvPr/>
        </p:nvCxnSpPr>
        <p:spPr>
          <a:xfrm flipH="1">
            <a:off x="6226175" y="2619375"/>
            <a:ext cx="2014538" cy="11763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65"/>
          <p:cNvCxnSpPr>
            <a:stCxn id="90" idx="3"/>
            <a:endCxn id="36" idx="1"/>
          </p:cNvCxnSpPr>
          <p:nvPr/>
        </p:nvCxnSpPr>
        <p:spPr>
          <a:xfrm flipH="1">
            <a:off x="6226175" y="3541713"/>
            <a:ext cx="2014538" cy="254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66"/>
          <p:cNvCxnSpPr>
            <a:stCxn id="90" idx="3"/>
            <a:endCxn id="36" idx="1"/>
          </p:cNvCxnSpPr>
          <p:nvPr/>
        </p:nvCxnSpPr>
        <p:spPr>
          <a:xfrm flipH="1" flipV="1">
            <a:off x="6319838" y="3884613"/>
            <a:ext cx="1957388" cy="54451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67"/>
          <p:cNvCxnSpPr>
            <a:stCxn id="90" idx="3"/>
            <a:endCxn id="36" idx="1"/>
          </p:cNvCxnSpPr>
          <p:nvPr/>
        </p:nvCxnSpPr>
        <p:spPr>
          <a:xfrm flipH="1">
            <a:off x="6210300" y="2619375"/>
            <a:ext cx="2030413" cy="278447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68"/>
          <p:cNvCxnSpPr>
            <a:stCxn id="90" idx="3"/>
            <a:endCxn id="36" idx="1"/>
          </p:cNvCxnSpPr>
          <p:nvPr/>
        </p:nvCxnSpPr>
        <p:spPr>
          <a:xfrm flipH="1">
            <a:off x="6210300" y="3541713"/>
            <a:ext cx="2030413" cy="18621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997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" name="矩形 108"/>
          <p:cNvSpPr/>
          <p:nvPr/>
        </p:nvSpPr>
        <p:spPr>
          <a:xfrm flipH="1">
            <a:off x="3262313" y="5167313"/>
            <a:ext cx="369888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08" name="矩形 107"/>
          <p:cNvSpPr/>
          <p:nvPr/>
        </p:nvSpPr>
        <p:spPr>
          <a:xfrm flipH="1">
            <a:off x="3255963" y="3573463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07" name="矩形 106"/>
          <p:cNvSpPr/>
          <p:nvPr/>
        </p:nvSpPr>
        <p:spPr>
          <a:xfrm flipH="1">
            <a:off x="3248025" y="1979613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532438" y="222885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532438" y="3783013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516563" y="539115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854700" y="2043113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21" name="矩形 20"/>
          <p:cNvSpPr/>
          <p:nvPr/>
        </p:nvSpPr>
        <p:spPr>
          <a:xfrm flipH="1">
            <a:off x="5854700" y="3590925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6224588" y="2227263"/>
            <a:ext cx="2066925" cy="34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78" name="群組 23"/>
          <p:cNvGrpSpPr/>
          <p:nvPr/>
        </p:nvGrpSpPr>
        <p:grpSpPr>
          <a:xfrm flipH="1">
            <a:off x="5872163" y="2432050"/>
            <a:ext cx="334962" cy="654050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grpSp>
        <p:nvGrpSpPr>
          <p:cNvPr id="83981" name="群組 26"/>
          <p:cNvGrpSpPr/>
          <p:nvPr/>
        </p:nvGrpSpPr>
        <p:grpSpPr>
          <a:xfrm flipH="1">
            <a:off x="5854700" y="3965575"/>
            <a:ext cx="333375" cy="654050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838825" y="519906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83985" name="群組 30"/>
          <p:cNvGrpSpPr/>
          <p:nvPr/>
        </p:nvGrpSpPr>
        <p:grpSpPr>
          <a:xfrm flipH="1">
            <a:off x="5881688" y="5573713"/>
            <a:ext cx="333375" cy="654050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6224588" y="2227263"/>
            <a:ext cx="2068513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6224588" y="2227263"/>
            <a:ext cx="2052638" cy="218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90" name="群組 42"/>
          <p:cNvGrpSpPr/>
          <p:nvPr/>
        </p:nvGrpSpPr>
        <p:grpSpPr>
          <a:xfrm flipH="1">
            <a:off x="8239125" y="2389188"/>
            <a:ext cx="369888" cy="395287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45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"/>
              <a:stretch>
                <a:fillRect l="-30000" r="-47500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83993" name="群組 45"/>
          <p:cNvGrpSpPr/>
          <p:nvPr/>
        </p:nvGrpSpPr>
        <p:grpSpPr>
          <a:xfrm flipH="1">
            <a:off x="8239125" y="3313113"/>
            <a:ext cx="369888" cy="393700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48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2"/>
              <a:stretch>
                <a:fillRect l="-30000" r="-50000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83996" name="群組 48"/>
          <p:cNvGrpSpPr/>
          <p:nvPr/>
        </p:nvGrpSpPr>
        <p:grpSpPr>
          <a:xfrm flipH="1">
            <a:off x="8224838" y="4225925"/>
            <a:ext cx="368300" cy="393700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51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3"/>
              <a:stretch>
                <a:fillRect l="-33333" r="-53846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sp>
        <p:nvSpPr>
          <p:cNvPr id="63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231846" y="1980323"/>
            <a:ext cx="551689" cy="369332"/>
          </a:xfrm>
          <a:prstGeom prst="rect">
            <a:avLst/>
          </a:prstGeom>
          <a:blipFill rotWithShape="0">
            <a:blip r:embed="rId4"/>
            <a:stretch>
              <a:fillRect l="-6593" r="-3297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4" name="文字方塊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203408" y="2482258"/>
            <a:ext cx="551689" cy="369332"/>
          </a:xfrm>
          <a:prstGeom prst="rect">
            <a:avLst/>
          </a:prstGeom>
          <a:blipFill rotWithShape="0">
            <a:blip r:embed="rId5"/>
            <a:stretch>
              <a:fillRect l="-7778" r="-4444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5" name="文字方塊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79195" y="2862277"/>
            <a:ext cx="551689" cy="369332"/>
          </a:xfrm>
          <a:prstGeom prst="rect">
            <a:avLst/>
          </a:prstGeom>
          <a:blipFill rotWithShape="0">
            <a:blip r:embed="rId6"/>
            <a:stretch>
              <a:fillRect l="-7778" r="-4444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3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557990" y="2388526"/>
            <a:ext cx="361383" cy="369327"/>
          </a:xfrm>
          <a:prstGeom prst="rect">
            <a:avLst/>
          </a:prstGeom>
          <a:blipFill rotWithShape="0">
            <a:blip r:embed="rId7"/>
            <a:stretch>
              <a:fillRect l="-20339" r="-6780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4003" name="文字方塊 2"/>
          <p:cNvSpPr txBox="1">
            <a:spLocks noRot="1" noChangeAspect="1" noEditPoints="1" noTextEdit="1"/>
          </p:cNvSpPr>
          <p:nvPr/>
        </p:nvSpPr>
        <p:spPr>
          <a:xfrm>
            <a:off x="7264400" y="450850"/>
            <a:ext cx="1104900" cy="4318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004" name="文字方塊 53"/>
          <p:cNvSpPr txBox="1">
            <a:spLocks noRot="1" noChangeAspect="1" noEditPoints="1" noTextEdit="1"/>
          </p:cNvSpPr>
          <p:nvPr/>
        </p:nvSpPr>
        <p:spPr>
          <a:xfrm>
            <a:off x="7273925" y="925513"/>
            <a:ext cx="1116013" cy="4318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005" name="文字方塊 54"/>
          <p:cNvSpPr txBox="1">
            <a:spLocks noRot="1" noChangeAspect="1" noEditPoints="1" noTextEdit="1"/>
          </p:cNvSpPr>
          <p:nvPr/>
        </p:nvSpPr>
        <p:spPr>
          <a:xfrm>
            <a:off x="811213" y="320675"/>
            <a:ext cx="6462712" cy="1114425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5605463" y="1676400"/>
            <a:ext cx="450850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58" name="橢圓 57"/>
          <p:cNvSpPr/>
          <p:nvPr/>
        </p:nvSpPr>
        <p:spPr>
          <a:xfrm>
            <a:off x="5605463" y="3255963"/>
            <a:ext cx="450850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59" name="橢圓 58"/>
          <p:cNvSpPr/>
          <p:nvPr/>
        </p:nvSpPr>
        <p:spPr>
          <a:xfrm>
            <a:off x="5648325" y="4883150"/>
            <a:ext cx="449263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6224588" y="2600325"/>
            <a:ext cx="2014538" cy="1176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6224588" y="3522663"/>
            <a:ext cx="2014538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1" idx="3"/>
            <a:endCxn id="21" idx="1"/>
          </p:cNvCxnSpPr>
          <p:nvPr/>
        </p:nvCxnSpPr>
        <p:spPr>
          <a:xfrm flipH="1" flipV="1">
            <a:off x="6318250" y="3865563"/>
            <a:ext cx="1958975" cy="544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6208713" y="2600325"/>
            <a:ext cx="2030413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6208713" y="3522663"/>
            <a:ext cx="2030413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6208713" y="4410075"/>
            <a:ext cx="2068513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71921" y="1956252"/>
            <a:ext cx="316491" cy="369332"/>
          </a:xfrm>
          <a:prstGeom prst="rect">
            <a:avLst/>
          </a:prstGeom>
          <a:blipFill rotWithShape="0">
            <a:blip r:embed="rId11"/>
            <a:stretch>
              <a:fillRect l="-11538" r="-9615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8" name="文字方塊 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84510" y="3522300"/>
            <a:ext cx="323615" cy="369327"/>
          </a:xfrm>
          <a:prstGeom prst="rect">
            <a:avLst/>
          </a:prstGeom>
          <a:blipFill rotWithShape="0">
            <a:blip r:embed="rId12"/>
            <a:stretch>
              <a:fillRect l="-11111" r="-7407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9" name="文字方塊 8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71810" y="5147900"/>
            <a:ext cx="323615" cy="369327"/>
          </a:xfrm>
          <a:prstGeom prst="rect">
            <a:avLst/>
          </a:prstGeom>
          <a:blipFill rotWithShape="0">
            <a:blip r:embed="rId13"/>
            <a:stretch>
              <a:fillRect l="-11321" r="-9434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049713" y="18557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0" name="橢圓 79"/>
          <p:cNvSpPr/>
          <p:nvPr/>
        </p:nvSpPr>
        <p:spPr>
          <a:xfrm>
            <a:off x="4057650" y="338772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1" name="橢圓 80"/>
          <p:cNvSpPr/>
          <p:nvPr/>
        </p:nvSpPr>
        <p:spPr>
          <a:xfrm>
            <a:off x="4075113" y="498475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82" name="直線單箭頭接點 81"/>
          <p:cNvCxnSpPr>
            <a:stCxn id="51" idx="3"/>
            <a:endCxn id="30" idx="1"/>
          </p:cNvCxnSpPr>
          <p:nvPr/>
        </p:nvCxnSpPr>
        <p:spPr>
          <a:xfrm flipH="1">
            <a:off x="4741863" y="5332413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76661" y="1930532"/>
            <a:ext cx="375936" cy="369332"/>
          </a:xfrm>
          <a:prstGeom prst="rect">
            <a:avLst/>
          </a:prstGeom>
          <a:blipFill rotWithShape="0">
            <a:blip r:embed="rId14"/>
            <a:stretch>
              <a:fillRect l="-11475" r="-8197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7" name="文字方塊 8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59045" y="3553728"/>
            <a:ext cx="383060" cy="369327"/>
          </a:xfrm>
          <a:prstGeom prst="rect">
            <a:avLst/>
          </a:prstGeom>
          <a:blipFill rotWithShape="0">
            <a:blip r:embed="rId15"/>
            <a:stretch>
              <a:fillRect l="-11290" r="-8065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0" name="文字方塊 8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70215" y="5135181"/>
            <a:ext cx="383048" cy="369327"/>
          </a:xfrm>
          <a:prstGeom prst="rect">
            <a:avLst/>
          </a:prstGeom>
          <a:blipFill rotWithShape="0">
            <a:blip r:embed="rId16"/>
            <a:stretch>
              <a:fillRect l="-9524" r="-6349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91" name="直線單箭頭接點 90"/>
          <p:cNvCxnSpPr>
            <a:stCxn id="51" idx="3"/>
            <a:endCxn id="30" idx="1"/>
          </p:cNvCxnSpPr>
          <p:nvPr/>
        </p:nvCxnSpPr>
        <p:spPr>
          <a:xfrm flipH="1">
            <a:off x="4760913" y="3705225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51" idx="3"/>
            <a:endCxn id="30" idx="1"/>
          </p:cNvCxnSpPr>
          <p:nvPr/>
        </p:nvCxnSpPr>
        <p:spPr>
          <a:xfrm flipH="1">
            <a:off x="4743450" y="2152650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51" idx="3"/>
            <a:endCxn id="30" idx="1"/>
          </p:cNvCxnSpPr>
          <p:nvPr/>
        </p:nvCxnSpPr>
        <p:spPr>
          <a:xfrm flipH="1">
            <a:off x="3643313" y="5354638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51" idx="3"/>
            <a:endCxn id="30" idx="1"/>
          </p:cNvCxnSpPr>
          <p:nvPr/>
        </p:nvCxnSpPr>
        <p:spPr>
          <a:xfrm flipH="1">
            <a:off x="3660775" y="3725863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51" idx="3"/>
            <a:endCxn id="30" idx="1"/>
          </p:cNvCxnSpPr>
          <p:nvPr/>
        </p:nvCxnSpPr>
        <p:spPr>
          <a:xfrm flipH="1">
            <a:off x="3644900" y="2174875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手繪多邊形 108"/>
          <p:cNvSpPr/>
          <p:nvPr/>
        </p:nvSpPr>
        <p:spPr>
          <a:xfrm>
            <a:off x="4125913" y="19875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98" name="手繪多邊形 108"/>
          <p:cNvSpPr/>
          <p:nvPr/>
        </p:nvSpPr>
        <p:spPr>
          <a:xfrm>
            <a:off x="4138613" y="3541713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99" name="手繪多邊形 108"/>
          <p:cNvSpPr/>
          <p:nvPr/>
        </p:nvSpPr>
        <p:spPr>
          <a:xfrm>
            <a:off x="4162425" y="514350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grpSp>
        <p:nvGrpSpPr>
          <p:cNvPr id="4" name="群組 3"/>
          <p:cNvGrpSpPr/>
          <p:nvPr/>
        </p:nvGrpSpPr>
        <p:grpSpPr>
          <a:xfrm>
            <a:off x="658813" y="4951413"/>
            <a:ext cx="2281237" cy="877887"/>
            <a:chOff x="577550" y="3255874"/>
            <a:chExt cx="2280837" cy="877076"/>
          </a:xfrm>
        </p:grpSpPr>
        <p:grpSp>
          <p:nvGrpSpPr>
            <p:cNvPr id="84034" name="群組 99"/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84036" name="文字方塊 110"/>
              <p:cNvSpPr txBox="1">
                <a:spLocks noRot="1" noChangeAspect="1" noEditPoints="1" noTextEdit="1"/>
              </p:cNvSpPr>
              <p:nvPr/>
            </p:nvSpPr>
            <p:spPr>
              <a:xfrm>
                <a:off x="4253071" y="5776901"/>
                <a:ext cx="304571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4037" name="群組 102"/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4039" name="文字方塊 234"/>
              <p:cNvSpPr txBox="1">
                <a:spLocks noRot="1" noChangeAspect="1" noEditPoints="1" noTextEdit="1"/>
              </p:cNvSpPr>
              <p:nvPr/>
            </p:nvSpPr>
            <p:spPr>
              <a:xfrm>
                <a:off x="2082084" y="5453500"/>
                <a:ext cx="274114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4040" name="文字方塊 105"/>
            <p:cNvSpPr txBox="1">
              <a:spLocks noRot="1" noChangeAspect="1" noEditPoints="1" noTextEdit="1"/>
            </p:cNvSpPr>
            <p:nvPr/>
          </p:nvSpPr>
          <p:spPr>
            <a:xfrm>
              <a:off x="1106882" y="3454785"/>
              <a:ext cx="1751505" cy="430887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2940050" y="292100"/>
            <a:ext cx="3894138" cy="120015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76" name="文字方塊 75"/>
          <p:cNvSpPr txBox="1">
            <a:spLocks noRot="1" noChangeAspect="1" noEditPoints="1" noTextEdit="1"/>
          </p:cNvSpPr>
          <p:nvPr/>
        </p:nvSpPr>
        <p:spPr>
          <a:xfrm>
            <a:off x="1273175" y="2519363"/>
            <a:ext cx="3911600" cy="700087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線單箭頭接點 61"/>
          <p:cNvCxnSpPr>
            <a:stCxn id="51" idx="3"/>
            <a:endCxn id="30" idx="1"/>
          </p:cNvCxnSpPr>
          <p:nvPr/>
        </p:nvCxnSpPr>
        <p:spPr>
          <a:xfrm flipH="1">
            <a:off x="6224588" y="2606675"/>
            <a:ext cx="2016125" cy="1176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65"/>
          <p:cNvCxnSpPr>
            <a:stCxn id="51" idx="3"/>
            <a:endCxn id="30" idx="1"/>
          </p:cNvCxnSpPr>
          <p:nvPr/>
        </p:nvCxnSpPr>
        <p:spPr>
          <a:xfrm flipH="1">
            <a:off x="6224588" y="3529013"/>
            <a:ext cx="201612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66"/>
          <p:cNvCxnSpPr>
            <a:stCxn id="51" idx="3"/>
            <a:endCxn id="30" idx="1"/>
          </p:cNvCxnSpPr>
          <p:nvPr/>
        </p:nvCxnSpPr>
        <p:spPr>
          <a:xfrm flipH="1" flipV="1">
            <a:off x="6318250" y="3873500"/>
            <a:ext cx="1958975" cy="542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67"/>
          <p:cNvCxnSpPr>
            <a:stCxn id="51" idx="3"/>
            <a:endCxn id="30" idx="1"/>
          </p:cNvCxnSpPr>
          <p:nvPr/>
        </p:nvCxnSpPr>
        <p:spPr>
          <a:xfrm flipH="1">
            <a:off x="6208713" y="2606675"/>
            <a:ext cx="2032000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68"/>
          <p:cNvCxnSpPr>
            <a:stCxn id="51" idx="3"/>
            <a:endCxn id="30" idx="1"/>
          </p:cNvCxnSpPr>
          <p:nvPr/>
        </p:nvCxnSpPr>
        <p:spPr>
          <a:xfrm flipH="1">
            <a:off x="6208713" y="3529013"/>
            <a:ext cx="2032000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69"/>
          <p:cNvCxnSpPr>
            <a:stCxn id="51" idx="3"/>
            <a:endCxn id="30" idx="1"/>
          </p:cNvCxnSpPr>
          <p:nvPr/>
        </p:nvCxnSpPr>
        <p:spPr>
          <a:xfrm flipH="1">
            <a:off x="6208713" y="4416425"/>
            <a:ext cx="2068513" cy="97472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21"/>
          <p:cNvCxnSpPr>
            <a:stCxn id="51" idx="3"/>
            <a:endCxn id="30" idx="1"/>
          </p:cNvCxnSpPr>
          <p:nvPr/>
        </p:nvCxnSpPr>
        <p:spPr>
          <a:xfrm flipH="1" flipV="1">
            <a:off x="6224588" y="2239963"/>
            <a:ext cx="2068513" cy="34607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34"/>
          <p:cNvCxnSpPr>
            <a:stCxn id="51" idx="3"/>
            <a:endCxn id="30" idx="1"/>
          </p:cNvCxnSpPr>
          <p:nvPr/>
        </p:nvCxnSpPr>
        <p:spPr>
          <a:xfrm flipH="1" flipV="1">
            <a:off x="6224588" y="2239963"/>
            <a:ext cx="2068513" cy="1270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40"/>
          <p:cNvCxnSpPr>
            <a:stCxn id="51" idx="3"/>
            <a:endCxn id="30" idx="1"/>
          </p:cNvCxnSpPr>
          <p:nvPr/>
        </p:nvCxnSpPr>
        <p:spPr>
          <a:xfrm flipH="1" flipV="1">
            <a:off x="6224588" y="2239963"/>
            <a:ext cx="2052638" cy="218122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61"/>
          <p:cNvCxnSpPr>
            <a:stCxn id="51" idx="3"/>
            <a:endCxn id="30" idx="1"/>
          </p:cNvCxnSpPr>
          <p:nvPr/>
        </p:nvCxnSpPr>
        <p:spPr>
          <a:xfrm flipH="1">
            <a:off x="6226175" y="2619375"/>
            <a:ext cx="2014538" cy="11763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65"/>
          <p:cNvCxnSpPr>
            <a:stCxn id="51" idx="3"/>
            <a:endCxn id="30" idx="1"/>
          </p:cNvCxnSpPr>
          <p:nvPr/>
        </p:nvCxnSpPr>
        <p:spPr>
          <a:xfrm flipH="1">
            <a:off x="6226175" y="3541713"/>
            <a:ext cx="2014538" cy="254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66"/>
          <p:cNvCxnSpPr>
            <a:stCxn id="51" idx="3"/>
            <a:endCxn id="30" idx="1"/>
          </p:cNvCxnSpPr>
          <p:nvPr/>
        </p:nvCxnSpPr>
        <p:spPr>
          <a:xfrm flipH="1" flipV="1">
            <a:off x="6319838" y="3884613"/>
            <a:ext cx="1957388" cy="54451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67"/>
          <p:cNvCxnSpPr>
            <a:stCxn id="51" idx="3"/>
            <a:endCxn id="30" idx="1"/>
          </p:cNvCxnSpPr>
          <p:nvPr/>
        </p:nvCxnSpPr>
        <p:spPr>
          <a:xfrm flipH="1">
            <a:off x="6210300" y="2619375"/>
            <a:ext cx="2030413" cy="278447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68"/>
          <p:cNvCxnSpPr>
            <a:stCxn id="51" idx="3"/>
            <a:endCxn id="30" idx="1"/>
          </p:cNvCxnSpPr>
          <p:nvPr/>
        </p:nvCxnSpPr>
        <p:spPr>
          <a:xfrm flipH="1">
            <a:off x="6210300" y="3541713"/>
            <a:ext cx="2030413" cy="18621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057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ldLvl="0" animBg="1"/>
      <p:bldP spid="108" grpId="0" bldLvl="0" animBg="1"/>
      <p:bldP spid="107" grpId="0" bldLvl="0" animBg="1"/>
      <p:bldP spid="72" grpId="0" bldLvl="0" animBg="1"/>
      <p:bldP spid="80" grpId="0" bldLvl="0" animBg="1"/>
      <p:bldP spid="81" grpId="0" bldLvl="0" animBg="1"/>
      <p:bldP spid="86" grpId="0" bldLvl="0" animBg="1"/>
      <p:bldP spid="87" grpId="0" bldLvl="0" animBg="1"/>
      <p:bldP spid="90" grpId="0" bldLvl="0" animBg="1"/>
      <p:bldP spid="97" grpId="0" bldLvl="0" animBg="1"/>
      <p:bldP spid="98" grpId="0" bldLvl="0" animBg="1"/>
      <p:bldP spid="99" grpId="0" bldLvl="0" animBg="1"/>
      <p:bldP spid="7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矩形 129"/>
          <p:cNvSpPr/>
          <p:nvPr/>
        </p:nvSpPr>
        <p:spPr>
          <a:xfrm flipH="1">
            <a:off x="935038" y="3509963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6018" name="文字方塊 2"/>
          <p:cNvSpPr txBox="1">
            <a:spLocks noRot="1" noChangeAspect="1" noEditPoints="1" noTextEdit="1"/>
          </p:cNvSpPr>
          <p:nvPr/>
        </p:nvSpPr>
        <p:spPr>
          <a:xfrm>
            <a:off x="7264400" y="450850"/>
            <a:ext cx="1104900" cy="43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文字方塊 53"/>
          <p:cNvSpPr txBox="1">
            <a:spLocks noRot="1" noChangeAspect="1" noEditPoints="1" noTextEdit="1"/>
          </p:cNvSpPr>
          <p:nvPr/>
        </p:nvSpPr>
        <p:spPr>
          <a:xfrm>
            <a:off x="7273925" y="925513"/>
            <a:ext cx="1116013" cy="431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文字方塊 54"/>
          <p:cNvSpPr txBox="1">
            <a:spLocks noRot="1" noChangeAspect="1" noEditPoints="1" noTextEdit="1"/>
          </p:cNvSpPr>
          <p:nvPr/>
        </p:nvSpPr>
        <p:spPr>
          <a:xfrm>
            <a:off x="811213" y="320675"/>
            <a:ext cx="6462712" cy="111442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文字方塊 7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98676" y="3492950"/>
            <a:ext cx="245708" cy="369332"/>
          </a:xfrm>
          <a:prstGeom prst="rect">
            <a:avLst/>
          </a:prstGeom>
          <a:blipFill rotWithShape="0">
            <a:blip r:embed="rId4"/>
            <a:stretch>
              <a:fillRect l="-30000" r="-30000" b="-2459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H="1">
            <a:off x="1384300" y="3717925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 flipH="1">
            <a:off x="1831975" y="3525838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78" name="群組 77"/>
          <p:cNvGrpSpPr/>
          <p:nvPr/>
        </p:nvGrpSpPr>
        <p:grpSpPr>
          <a:xfrm flipH="1">
            <a:off x="1851025" y="3922713"/>
            <a:ext cx="333375" cy="776287"/>
            <a:chOff x="5009975" y="3231248"/>
            <a:chExt cx="333714" cy="775751"/>
          </a:xfrm>
        </p:grpSpPr>
        <p:cxnSp>
          <p:nvCxnSpPr>
            <p:cNvPr id="79" name="直線單箭頭接點 78"/>
            <p:cNvCxnSpPr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84" name="直線單箭頭接點 83"/>
          <p:cNvCxnSpPr>
            <a:stCxn id="83" idx="0"/>
          </p:cNvCxnSpPr>
          <p:nvPr/>
        </p:nvCxnSpPr>
        <p:spPr>
          <a:xfrm flipH="1">
            <a:off x="2201863" y="2149475"/>
            <a:ext cx="1038225" cy="156210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83" idx="0"/>
          </p:cNvCxnSpPr>
          <p:nvPr/>
        </p:nvCxnSpPr>
        <p:spPr>
          <a:xfrm flipH="1" flipV="1">
            <a:off x="2201863" y="3743325"/>
            <a:ext cx="10572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83" idx="0"/>
            <a:endCxn id="77" idx="1"/>
          </p:cNvCxnSpPr>
          <p:nvPr/>
        </p:nvCxnSpPr>
        <p:spPr>
          <a:xfrm flipH="1" flipV="1">
            <a:off x="2201863" y="3711575"/>
            <a:ext cx="1092200" cy="162083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文字方塊 1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461563" y="2374654"/>
            <a:ext cx="337973" cy="369332"/>
          </a:xfrm>
          <a:prstGeom prst="rect">
            <a:avLst/>
          </a:prstGeom>
          <a:blipFill rotWithShape="0">
            <a:blip r:embed="rId5"/>
            <a:stretch>
              <a:fillRect l="-12727" r="-9091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3" name="文字方塊 1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678856" y="3326699"/>
            <a:ext cx="345094" cy="369332"/>
          </a:xfrm>
          <a:prstGeom prst="rect">
            <a:avLst/>
          </a:prstGeom>
          <a:blipFill rotWithShape="0">
            <a:blip r:embed="rId6"/>
            <a:stretch>
              <a:fillRect l="-10526" r="-7018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4" name="文字方塊 1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548579" y="4650288"/>
            <a:ext cx="345096" cy="369332"/>
          </a:xfrm>
          <a:prstGeom prst="rect">
            <a:avLst/>
          </a:prstGeom>
          <a:blipFill rotWithShape="0">
            <a:blip r:embed="rId7"/>
            <a:stretch>
              <a:fillRect l="-10526" r="-7018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5" name="文字方塊 1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622237" y="3959962"/>
            <a:ext cx="242374" cy="369327"/>
          </a:xfrm>
          <a:prstGeom prst="rect">
            <a:avLst/>
          </a:prstGeom>
          <a:blipFill rotWithShape="0">
            <a:blip r:embed="rId8"/>
            <a:stretch>
              <a:fillRect l="-30000" r="-27500" b="-8333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3484563" y="5789613"/>
            <a:ext cx="441325" cy="876300"/>
            <a:chOff x="4172907" y="5619181"/>
            <a:chExt cx="441359" cy="877076"/>
          </a:xfrm>
        </p:grpSpPr>
        <p:sp>
          <p:nvSpPr>
            <p:cNvPr id="117" name="矩形 116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86036" name="文字方塊 254"/>
            <p:cNvSpPr txBox="1">
              <a:spLocks noRot="1" noChangeAspect="1" noEditPoints="1" noTextEdit="1"/>
            </p:cNvSpPr>
            <p:nvPr/>
          </p:nvSpPr>
          <p:spPr>
            <a:xfrm>
              <a:off x="4253071" y="5776901"/>
              <a:ext cx="304571" cy="430887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9" name="文字方塊 118"/>
          <p:cNvSpPr txBox="1"/>
          <p:nvPr/>
        </p:nvSpPr>
        <p:spPr>
          <a:xfrm>
            <a:off x="1811338" y="5943600"/>
            <a:ext cx="5937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0" name="群組 119"/>
          <p:cNvGrpSpPr/>
          <p:nvPr/>
        </p:nvGrpSpPr>
        <p:grpSpPr>
          <a:xfrm>
            <a:off x="1441450" y="6011863"/>
            <a:ext cx="450850" cy="431800"/>
            <a:chOff x="27617" y="5058413"/>
            <a:chExt cx="450868" cy="431854"/>
          </a:xfrm>
        </p:grpSpPr>
        <p:sp>
          <p:nvSpPr>
            <p:cNvPr id="121" name="矩形 120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6040" name="文字方塊 256"/>
            <p:cNvSpPr txBox="1">
              <a:spLocks noRot="1" noChangeAspect="1" noEditPoints="1" noTextEdit="1"/>
            </p:cNvSpPr>
            <p:nvPr/>
          </p:nvSpPr>
          <p:spPr>
            <a:xfrm>
              <a:off x="134135" y="5059380"/>
              <a:ext cx="283604" cy="430887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400050" y="6010275"/>
            <a:ext cx="450850" cy="431800"/>
            <a:chOff x="145087" y="4355845"/>
            <a:chExt cx="450868" cy="431854"/>
          </a:xfrm>
        </p:grpSpPr>
        <p:sp>
          <p:nvSpPr>
            <p:cNvPr id="124" name="矩形 123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6043" name="文字方塊 261"/>
            <p:cNvSpPr txBox="1">
              <a:spLocks noRot="1" noChangeAspect="1" noEditPoints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6" name="文字方塊 125"/>
          <p:cNvSpPr txBox="1">
            <a:spLocks noRot="1" noChangeAspect="1" noEditPoints="1" noTextEdit="1"/>
          </p:cNvSpPr>
          <p:nvPr/>
        </p:nvSpPr>
        <p:spPr>
          <a:xfrm>
            <a:off x="871538" y="5989638"/>
            <a:ext cx="520700" cy="4318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7" name="群組 126"/>
          <p:cNvGrpSpPr/>
          <p:nvPr/>
        </p:nvGrpSpPr>
        <p:grpSpPr>
          <a:xfrm>
            <a:off x="2343150" y="6011863"/>
            <a:ext cx="1079500" cy="431800"/>
            <a:chOff x="4078931" y="5559952"/>
            <a:chExt cx="1080370" cy="430887"/>
          </a:xfrm>
        </p:grpSpPr>
        <p:sp>
          <p:nvSpPr>
            <p:cNvPr id="128" name="矩形 127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6047" name="文字方塊 128"/>
            <p:cNvSpPr txBox="1">
              <a:spLocks noRot="1" noChangeAspect="1" noEditPoints="1" noTextEdit="1"/>
            </p:cNvSpPr>
            <p:nvPr/>
          </p:nvSpPr>
          <p:spPr>
            <a:xfrm>
              <a:off x="4358166" y="5559952"/>
              <a:ext cx="446020" cy="430887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1441450" y="292100"/>
            <a:ext cx="5307013" cy="120015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" name="矩形 1"/>
          <p:cNvSpPr/>
          <p:nvPr/>
        </p:nvSpPr>
        <p:spPr>
          <a:xfrm flipH="1">
            <a:off x="3262313" y="5167313"/>
            <a:ext cx="369888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4" name="矩形 3"/>
          <p:cNvSpPr/>
          <p:nvPr/>
        </p:nvSpPr>
        <p:spPr>
          <a:xfrm flipH="1">
            <a:off x="3255963" y="3573463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5" name="矩形 4"/>
          <p:cNvSpPr/>
          <p:nvPr/>
        </p:nvSpPr>
        <p:spPr>
          <a:xfrm flipH="1">
            <a:off x="3248025" y="1979613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cxnSp>
        <p:nvCxnSpPr>
          <p:cNvPr id="6" name="直線單箭頭接點 6"/>
          <p:cNvCxnSpPr>
            <a:stCxn id="83" idx="0"/>
            <a:endCxn id="77" idx="1"/>
          </p:cNvCxnSpPr>
          <p:nvPr/>
        </p:nvCxnSpPr>
        <p:spPr>
          <a:xfrm flipH="1">
            <a:off x="5532438" y="222885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7"/>
          <p:cNvCxnSpPr>
            <a:stCxn id="83" idx="0"/>
            <a:endCxn id="77" idx="1"/>
          </p:cNvCxnSpPr>
          <p:nvPr/>
        </p:nvCxnSpPr>
        <p:spPr>
          <a:xfrm flipH="1">
            <a:off x="5532438" y="3783013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18"/>
          <p:cNvCxnSpPr>
            <a:stCxn id="83" idx="0"/>
            <a:endCxn id="77" idx="1"/>
          </p:cNvCxnSpPr>
          <p:nvPr/>
        </p:nvCxnSpPr>
        <p:spPr>
          <a:xfrm flipH="1">
            <a:off x="5516563" y="539115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flipH="1">
            <a:off x="5854700" y="2043113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12" name="矩形 11"/>
          <p:cNvSpPr/>
          <p:nvPr/>
        </p:nvSpPr>
        <p:spPr>
          <a:xfrm flipH="1">
            <a:off x="5854700" y="3590925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13" name="直線單箭頭接點 21"/>
          <p:cNvCxnSpPr>
            <a:stCxn id="53" idx="3"/>
            <a:endCxn id="11" idx="1"/>
          </p:cNvCxnSpPr>
          <p:nvPr/>
        </p:nvCxnSpPr>
        <p:spPr>
          <a:xfrm flipH="1" flipV="1">
            <a:off x="6224588" y="2227263"/>
            <a:ext cx="2066925" cy="34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058" name="群組 23"/>
          <p:cNvGrpSpPr/>
          <p:nvPr/>
        </p:nvGrpSpPr>
        <p:grpSpPr>
          <a:xfrm flipH="1">
            <a:off x="5872163" y="2432050"/>
            <a:ext cx="334962" cy="654050"/>
            <a:chOff x="5009975" y="3353595"/>
            <a:chExt cx="333714" cy="653404"/>
          </a:xfrm>
        </p:grpSpPr>
        <p:cxnSp>
          <p:nvCxnSpPr>
            <p:cNvPr id="15" name="直線單箭頭接點 24"/>
            <p:cNvCxnSpPr>
              <a:stCxn id="16" idx="0"/>
              <a:endCxn id="11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grpSp>
        <p:nvGrpSpPr>
          <p:cNvPr id="86061" name="群組 26"/>
          <p:cNvGrpSpPr/>
          <p:nvPr/>
        </p:nvGrpSpPr>
        <p:grpSpPr>
          <a:xfrm flipH="1">
            <a:off x="5854700" y="3965575"/>
            <a:ext cx="333375" cy="654050"/>
            <a:chOff x="5009975" y="3353595"/>
            <a:chExt cx="333714" cy="653404"/>
          </a:xfrm>
        </p:grpSpPr>
        <p:cxnSp>
          <p:nvCxnSpPr>
            <p:cNvPr id="18" name="直線單箭頭接點 27"/>
            <p:cNvCxnSpPr>
              <a:stCxn id="23" idx="0"/>
              <a:endCxn id="11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sp>
        <p:nvSpPr>
          <p:cNvPr id="34" name="矩形 33"/>
          <p:cNvSpPr/>
          <p:nvPr/>
        </p:nvSpPr>
        <p:spPr>
          <a:xfrm flipH="1">
            <a:off x="5838825" y="519906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86065" name="群組 30"/>
          <p:cNvGrpSpPr/>
          <p:nvPr/>
        </p:nvGrpSpPr>
        <p:grpSpPr>
          <a:xfrm flipH="1">
            <a:off x="5881688" y="5573713"/>
            <a:ext cx="333375" cy="654050"/>
            <a:chOff x="5009975" y="3353595"/>
            <a:chExt cx="333714" cy="653404"/>
          </a:xfrm>
        </p:grpSpPr>
        <p:cxnSp>
          <p:nvCxnSpPr>
            <p:cNvPr id="37" name="直線單箭頭接點 31"/>
            <p:cNvCxnSpPr>
              <a:stCxn id="38" idx="0"/>
              <a:endCxn id="11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39" name="直線單箭頭接點 34"/>
          <p:cNvCxnSpPr>
            <a:stCxn id="61" idx="3"/>
            <a:endCxn id="11" idx="1"/>
          </p:cNvCxnSpPr>
          <p:nvPr/>
        </p:nvCxnSpPr>
        <p:spPr>
          <a:xfrm flipH="1" flipV="1">
            <a:off x="6224588" y="2227263"/>
            <a:ext cx="2068513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0"/>
          <p:cNvCxnSpPr>
            <a:stCxn id="101" idx="3"/>
            <a:endCxn id="11" idx="1"/>
          </p:cNvCxnSpPr>
          <p:nvPr/>
        </p:nvCxnSpPr>
        <p:spPr>
          <a:xfrm flipH="1" flipV="1">
            <a:off x="6224588" y="2227263"/>
            <a:ext cx="2052638" cy="218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070" name="群組 42"/>
          <p:cNvGrpSpPr/>
          <p:nvPr/>
        </p:nvGrpSpPr>
        <p:grpSpPr>
          <a:xfrm flipH="1">
            <a:off x="8239125" y="2389188"/>
            <a:ext cx="369888" cy="395287"/>
            <a:chOff x="674398" y="1660770"/>
            <a:chExt cx="369332" cy="394455"/>
          </a:xfrm>
        </p:grpSpPr>
        <p:sp>
          <p:nvSpPr>
            <p:cNvPr id="52" name="矩形 5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53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4"/>
              <a:stretch>
                <a:fillRect l="-30000" r="-47500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86073" name="群組 45"/>
          <p:cNvGrpSpPr/>
          <p:nvPr/>
        </p:nvGrpSpPr>
        <p:grpSpPr>
          <a:xfrm flipH="1">
            <a:off x="8239125" y="3313113"/>
            <a:ext cx="369888" cy="393700"/>
            <a:chOff x="674398" y="1660770"/>
            <a:chExt cx="369332" cy="394455"/>
          </a:xfrm>
        </p:grpSpPr>
        <p:sp>
          <p:nvSpPr>
            <p:cNvPr id="60" name="矩形 5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61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5"/>
              <a:stretch>
                <a:fillRect l="-30000" r="-50000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86076" name="群組 48"/>
          <p:cNvGrpSpPr/>
          <p:nvPr/>
        </p:nvGrpSpPr>
        <p:grpSpPr>
          <a:xfrm flipH="1">
            <a:off x="8224838" y="4225925"/>
            <a:ext cx="368300" cy="393700"/>
            <a:chOff x="674398" y="1660770"/>
            <a:chExt cx="369332" cy="394455"/>
          </a:xfrm>
        </p:grpSpPr>
        <p:sp>
          <p:nvSpPr>
            <p:cNvPr id="74" name="矩形 7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101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6"/>
              <a:stretch>
                <a:fillRect l="-33333" r="-53846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sp>
        <p:nvSpPr>
          <p:cNvPr id="102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231846" y="1980323"/>
            <a:ext cx="551689" cy="369332"/>
          </a:xfrm>
          <a:prstGeom prst="rect">
            <a:avLst/>
          </a:prstGeom>
          <a:blipFill rotWithShape="0">
            <a:blip r:embed="rId17"/>
            <a:stretch>
              <a:fillRect l="-6593" r="-3297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3" name="文字方塊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203408" y="2482258"/>
            <a:ext cx="551689" cy="369332"/>
          </a:xfrm>
          <a:prstGeom prst="rect">
            <a:avLst/>
          </a:prstGeom>
          <a:blipFill rotWithShape="0">
            <a:blip r:embed="rId18"/>
            <a:stretch>
              <a:fillRect l="-7778" r="-4444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4" name="文字方塊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79195" y="2862277"/>
            <a:ext cx="551689" cy="369332"/>
          </a:xfrm>
          <a:prstGeom prst="rect">
            <a:avLst/>
          </a:prstGeom>
          <a:blipFill rotWithShape="0">
            <a:blip r:embed="rId19"/>
            <a:stretch>
              <a:fillRect l="-7778" r="-4444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5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557990" y="2388526"/>
            <a:ext cx="361383" cy="369327"/>
          </a:xfrm>
          <a:prstGeom prst="rect">
            <a:avLst/>
          </a:prstGeom>
          <a:blipFill rotWithShape="0">
            <a:blip r:embed="rId20"/>
            <a:stretch>
              <a:fillRect l="-20339" r="-6780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6" name="橢圓 56"/>
          <p:cNvSpPr/>
          <p:nvPr/>
        </p:nvSpPr>
        <p:spPr>
          <a:xfrm>
            <a:off x="5605463" y="1676400"/>
            <a:ext cx="450850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118" name="橢圓 57"/>
          <p:cNvSpPr/>
          <p:nvPr/>
        </p:nvSpPr>
        <p:spPr>
          <a:xfrm>
            <a:off x="5605463" y="3255963"/>
            <a:ext cx="450850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122" name="橢圓 58"/>
          <p:cNvSpPr/>
          <p:nvPr/>
        </p:nvSpPr>
        <p:spPr>
          <a:xfrm>
            <a:off x="5648325" y="4883150"/>
            <a:ext cx="449263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cxnSp>
        <p:nvCxnSpPr>
          <p:cNvPr id="125" name="直線單箭頭接點 61"/>
          <p:cNvCxnSpPr>
            <a:stCxn id="52" idx="3"/>
            <a:endCxn id="12" idx="1"/>
          </p:cNvCxnSpPr>
          <p:nvPr/>
        </p:nvCxnSpPr>
        <p:spPr>
          <a:xfrm flipH="1">
            <a:off x="6224588" y="2600325"/>
            <a:ext cx="2014538" cy="1176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65"/>
          <p:cNvCxnSpPr>
            <a:stCxn id="60" idx="3"/>
            <a:endCxn id="12" idx="1"/>
          </p:cNvCxnSpPr>
          <p:nvPr/>
        </p:nvCxnSpPr>
        <p:spPr>
          <a:xfrm flipH="1">
            <a:off x="6224588" y="3522663"/>
            <a:ext cx="2014538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66"/>
          <p:cNvCxnSpPr>
            <a:stCxn id="101" idx="3"/>
            <a:endCxn id="12" idx="1"/>
          </p:cNvCxnSpPr>
          <p:nvPr/>
        </p:nvCxnSpPr>
        <p:spPr>
          <a:xfrm flipH="1" flipV="1">
            <a:off x="6318250" y="3865563"/>
            <a:ext cx="1958975" cy="544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67"/>
          <p:cNvCxnSpPr>
            <a:stCxn id="52" idx="3"/>
            <a:endCxn id="34" idx="1"/>
          </p:cNvCxnSpPr>
          <p:nvPr/>
        </p:nvCxnSpPr>
        <p:spPr>
          <a:xfrm flipH="1">
            <a:off x="6208713" y="2600325"/>
            <a:ext cx="2030413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68"/>
          <p:cNvCxnSpPr>
            <a:stCxn id="60" idx="3"/>
            <a:endCxn id="34" idx="1"/>
          </p:cNvCxnSpPr>
          <p:nvPr/>
        </p:nvCxnSpPr>
        <p:spPr>
          <a:xfrm flipH="1">
            <a:off x="6208713" y="3522663"/>
            <a:ext cx="2030413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69"/>
          <p:cNvCxnSpPr>
            <a:stCxn id="101" idx="3"/>
            <a:endCxn id="34" idx="1"/>
          </p:cNvCxnSpPr>
          <p:nvPr/>
        </p:nvCxnSpPr>
        <p:spPr>
          <a:xfrm flipH="1">
            <a:off x="6208713" y="4410075"/>
            <a:ext cx="2068513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71921" y="1956252"/>
            <a:ext cx="316491" cy="369332"/>
          </a:xfrm>
          <a:prstGeom prst="rect">
            <a:avLst/>
          </a:prstGeom>
          <a:blipFill rotWithShape="0">
            <a:blip r:embed="rId21"/>
            <a:stretch>
              <a:fillRect l="-11538" r="-9615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37" name="文字方塊 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84510" y="3522300"/>
            <a:ext cx="323615" cy="369327"/>
          </a:xfrm>
          <a:prstGeom prst="rect">
            <a:avLst/>
          </a:prstGeom>
          <a:blipFill rotWithShape="0">
            <a:blip r:embed="rId22"/>
            <a:stretch>
              <a:fillRect l="-11111" r="-7407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38" name="文字方塊 8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71810" y="5147900"/>
            <a:ext cx="323615" cy="369327"/>
          </a:xfrm>
          <a:prstGeom prst="rect">
            <a:avLst/>
          </a:prstGeom>
          <a:blipFill rotWithShape="0">
            <a:blip r:embed="rId23"/>
            <a:stretch>
              <a:fillRect l="-11321" r="-9434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39" name="橢圓 71"/>
          <p:cNvSpPr/>
          <p:nvPr/>
        </p:nvSpPr>
        <p:spPr>
          <a:xfrm>
            <a:off x="4049713" y="18557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40" name="橢圓 79"/>
          <p:cNvSpPr/>
          <p:nvPr/>
        </p:nvSpPr>
        <p:spPr>
          <a:xfrm>
            <a:off x="4057650" y="338772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41" name="橢圓 80"/>
          <p:cNvSpPr/>
          <p:nvPr/>
        </p:nvSpPr>
        <p:spPr>
          <a:xfrm>
            <a:off x="4075113" y="498475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cxnSp>
        <p:nvCxnSpPr>
          <p:cNvPr id="142" name="直線單箭頭接點 81"/>
          <p:cNvCxnSpPr>
            <a:stCxn id="101" idx="3"/>
            <a:endCxn id="34" idx="1"/>
          </p:cNvCxnSpPr>
          <p:nvPr/>
        </p:nvCxnSpPr>
        <p:spPr>
          <a:xfrm flipH="1">
            <a:off x="4741863" y="5332413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76661" y="1930532"/>
            <a:ext cx="375936" cy="369332"/>
          </a:xfrm>
          <a:prstGeom prst="rect">
            <a:avLst/>
          </a:prstGeom>
          <a:blipFill rotWithShape="0">
            <a:blip r:embed="rId24"/>
            <a:stretch>
              <a:fillRect l="-11475" r="-8197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44" name="文字方塊 8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59045" y="3553728"/>
            <a:ext cx="383060" cy="369327"/>
          </a:xfrm>
          <a:prstGeom prst="rect">
            <a:avLst/>
          </a:prstGeom>
          <a:blipFill rotWithShape="0">
            <a:blip r:embed="rId25"/>
            <a:stretch>
              <a:fillRect l="-11290" r="-8065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45" name="文字方塊 8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70215" y="5135181"/>
            <a:ext cx="383048" cy="369327"/>
          </a:xfrm>
          <a:prstGeom prst="rect">
            <a:avLst/>
          </a:prstGeom>
          <a:blipFill rotWithShape="0">
            <a:blip r:embed="rId26"/>
            <a:stretch>
              <a:fillRect l="-9524" r="-6349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146" name="直線單箭頭接點 90"/>
          <p:cNvCxnSpPr>
            <a:stCxn id="101" idx="3"/>
            <a:endCxn id="34" idx="1"/>
          </p:cNvCxnSpPr>
          <p:nvPr/>
        </p:nvCxnSpPr>
        <p:spPr>
          <a:xfrm flipH="1">
            <a:off x="4760913" y="3705225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線單箭頭接點 91"/>
          <p:cNvCxnSpPr>
            <a:stCxn id="101" idx="3"/>
            <a:endCxn id="34" idx="1"/>
          </p:cNvCxnSpPr>
          <p:nvPr/>
        </p:nvCxnSpPr>
        <p:spPr>
          <a:xfrm flipH="1">
            <a:off x="4743450" y="2152650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93"/>
          <p:cNvCxnSpPr>
            <a:stCxn id="101" idx="3"/>
            <a:endCxn id="34" idx="1"/>
          </p:cNvCxnSpPr>
          <p:nvPr/>
        </p:nvCxnSpPr>
        <p:spPr>
          <a:xfrm flipH="1">
            <a:off x="3643313" y="5354638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94"/>
          <p:cNvCxnSpPr>
            <a:stCxn id="101" idx="3"/>
            <a:endCxn id="34" idx="1"/>
          </p:cNvCxnSpPr>
          <p:nvPr/>
        </p:nvCxnSpPr>
        <p:spPr>
          <a:xfrm flipH="1">
            <a:off x="3660775" y="3725863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95"/>
          <p:cNvCxnSpPr>
            <a:stCxn id="101" idx="3"/>
            <a:endCxn id="34" idx="1"/>
          </p:cNvCxnSpPr>
          <p:nvPr/>
        </p:nvCxnSpPr>
        <p:spPr>
          <a:xfrm flipH="1">
            <a:off x="3644900" y="2174875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手繪多邊形 108"/>
          <p:cNvSpPr/>
          <p:nvPr/>
        </p:nvSpPr>
        <p:spPr>
          <a:xfrm>
            <a:off x="4125913" y="19875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52" name="手繪多邊形 108"/>
          <p:cNvSpPr/>
          <p:nvPr/>
        </p:nvSpPr>
        <p:spPr>
          <a:xfrm>
            <a:off x="4138613" y="3541713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53" name="手繪多邊形 108"/>
          <p:cNvSpPr/>
          <p:nvPr/>
        </p:nvSpPr>
        <p:spPr>
          <a:xfrm>
            <a:off x="4162425" y="514350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cxnSp>
        <p:nvCxnSpPr>
          <p:cNvPr id="154" name="直線單箭頭接點 61"/>
          <p:cNvCxnSpPr>
            <a:stCxn id="101" idx="3"/>
            <a:endCxn id="34" idx="1"/>
          </p:cNvCxnSpPr>
          <p:nvPr/>
        </p:nvCxnSpPr>
        <p:spPr>
          <a:xfrm flipH="1">
            <a:off x="6224588" y="2606675"/>
            <a:ext cx="2016125" cy="1176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65"/>
          <p:cNvCxnSpPr>
            <a:stCxn id="101" idx="3"/>
            <a:endCxn id="34" idx="1"/>
          </p:cNvCxnSpPr>
          <p:nvPr/>
        </p:nvCxnSpPr>
        <p:spPr>
          <a:xfrm flipH="1">
            <a:off x="6224588" y="3529013"/>
            <a:ext cx="201612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66"/>
          <p:cNvCxnSpPr>
            <a:stCxn id="101" idx="3"/>
            <a:endCxn id="34" idx="1"/>
          </p:cNvCxnSpPr>
          <p:nvPr/>
        </p:nvCxnSpPr>
        <p:spPr>
          <a:xfrm flipH="1" flipV="1">
            <a:off x="6318250" y="3873500"/>
            <a:ext cx="1958975" cy="542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67"/>
          <p:cNvCxnSpPr>
            <a:stCxn id="101" idx="3"/>
            <a:endCxn id="34" idx="1"/>
          </p:cNvCxnSpPr>
          <p:nvPr/>
        </p:nvCxnSpPr>
        <p:spPr>
          <a:xfrm flipH="1">
            <a:off x="6208713" y="2606675"/>
            <a:ext cx="2032000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68"/>
          <p:cNvCxnSpPr>
            <a:stCxn id="101" idx="3"/>
            <a:endCxn id="34" idx="1"/>
          </p:cNvCxnSpPr>
          <p:nvPr/>
        </p:nvCxnSpPr>
        <p:spPr>
          <a:xfrm flipH="1">
            <a:off x="6208713" y="3529013"/>
            <a:ext cx="2032000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69"/>
          <p:cNvCxnSpPr>
            <a:stCxn id="101" idx="3"/>
            <a:endCxn id="34" idx="1"/>
          </p:cNvCxnSpPr>
          <p:nvPr/>
        </p:nvCxnSpPr>
        <p:spPr>
          <a:xfrm flipH="1">
            <a:off x="6208713" y="4416425"/>
            <a:ext cx="2068513" cy="97472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21"/>
          <p:cNvCxnSpPr>
            <a:stCxn id="101" idx="3"/>
            <a:endCxn id="34" idx="1"/>
          </p:cNvCxnSpPr>
          <p:nvPr/>
        </p:nvCxnSpPr>
        <p:spPr>
          <a:xfrm flipH="1" flipV="1">
            <a:off x="6224588" y="2239963"/>
            <a:ext cx="2068513" cy="34607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34"/>
          <p:cNvCxnSpPr>
            <a:stCxn id="101" idx="3"/>
            <a:endCxn id="34" idx="1"/>
          </p:cNvCxnSpPr>
          <p:nvPr/>
        </p:nvCxnSpPr>
        <p:spPr>
          <a:xfrm flipH="1" flipV="1">
            <a:off x="6224588" y="2239963"/>
            <a:ext cx="2068513" cy="1270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40"/>
          <p:cNvCxnSpPr>
            <a:stCxn id="101" idx="3"/>
            <a:endCxn id="34" idx="1"/>
          </p:cNvCxnSpPr>
          <p:nvPr/>
        </p:nvCxnSpPr>
        <p:spPr>
          <a:xfrm flipH="1" flipV="1">
            <a:off x="6224588" y="2239963"/>
            <a:ext cx="2052638" cy="218122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61"/>
          <p:cNvCxnSpPr>
            <a:stCxn id="101" idx="3"/>
            <a:endCxn id="34" idx="1"/>
          </p:cNvCxnSpPr>
          <p:nvPr/>
        </p:nvCxnSpPr>
        <p:spPr>
          <a:xfrm flipH="1">
            <a:off x="6226175" y="2619375"/>
            <a:ext cx="2014538" cy="11763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65"/>
          <p:cNvCxnSpPr>
            <a:stCxn id="101" idx="3"/>
            <a:endCxn id="34" idx="1"/>
          </p:cNvCxnSpPr>
          <p:nvPr/>
        </p:nvCxnSpPr>
        <p:spPr>
          <a:xfrm flipH="1">
            <a:off x="6226175" y="3541713"/>
            <a:ext cx="2014538" cy="2540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66"/>
          <p:cNvCxnSpPr>
            <a:stCxn id="101" idx="3"/>
            <a:endCxn id="34" idx="1"/>
          </p:cNvCxnSpPr>
          <p:nvPr/>
        </p:nvCxnSpPr>
        <p:spPr>
          <a:xfrm flipH="1" flipV="1">
            <a:off x="6319838" y="3884613"/>
            <a:ext cx="1957388" cy="54451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67"/>
          <p:cNvCxnSpPr>
            <a:stCxn id="101" idx="3"/>
            <a:endCxn id="34" idx="1"/>
          </p:cNvCxnSpPr>
          <p:nvPr/>
        </p:nvCxnSpPr>
        <p:spPr>
          <a:xfrm flipH="1">
            <a:off x="6210300" y="2619375"/>
            <a:ext cx="2030413" cy="278447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68"/>
          <p:cNvCxnSpPr>
            <a:stCxn id="101" idx="3"/>
            <a:endCxn id="34" idx="1"/>
          </p:cNvCxnSpPr>
          <p:nvPr/>
        </p:nvCxnSpPr>
        <p:spPr>
          <a:xfrm flipH="1">
            <a:off x="6210300" y="3541713"/>
            <a:ext cx="2030413" cy="186213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124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  <p:bldP spid="75" grpId="0" bldLvl="0" animBg="1"/>
      <p:bldP spid="77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9" grpId="0"/>
      <p:bldP spid="12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矩形 129"/>
          <p:cNvSpPr/>
          <p:nvPr/>
        </p:nvSpPr>
        <p:spPr>
          <a:xfrm flipH="1">
            <a:off x="730250" y="1955800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09" name="矩形 108"/>
          <p:cNvSpPr/>
          <p:nvPr/>
        </p:nvSpPr>
        <p:spPr>
          <a:xfrm flipH="1">
            <a:off x="3057525" y="3613150"/>
            <a:ext cx="369888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08" name="矩形 107"/>
          <p:cNvSpPr/>
          <p:nvPr/>
        </p:nvSpPr>
        <p:spPr>
          <a:xfrm flipH="1">
            <a:off x="3051175" y="2019300"/>
            <a:ext cx="368300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07" name="矩形 106"/>
          <p:cNvSpPr/>
          <p:nvPr/>
        </p:nvSpPr>
        <p:spPr>
          <a:xfrm flipH="1">
            <a:off x="3043238" y="425450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327650" y="674688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327650" y="222885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311775" y="3836988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H="1">
            <a:off x="5649913" y="488950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21" name="矩形 20"/>
          <p:cNvSpPr/>
          <p:nvPr/>
        </p:nvSpPr>
        <p:spPr>
          <a:xfrm flipH="1">
            <a:off x="5649913" y="203676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22" name="直線單箭頭接點 21"/>
          <p:cNvCxnSpPr>
            <a:stCxn id="45" idx="3"/>
            <a:endCxn id="20" idx="1"/>
          </p:cNvCxnSpPr>
          <p:nvPr/>
        </p:nvCxnSpPr>
        <p:spPr>
          <a:xfrm flipH="1" flipV="1">
            <a:off x="6019800" y="674688"/>
            <a:ext cx="2066925" cy="3460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flipH="1">
            <a:off x="5667375" y="877888"/>
            <a:ext cx="333375" cy="654050"/>
            <a:chOff x="5009975" y="3353595"/>
            <a:chExt cx="333714" cy="653404"/>
          </a:xfrm>
        </p:grpSpPr>
        <p:cxnSp>
          <p:nvCxnSpPr>
            <p:cNvPr id="25" name="直線單箭頭接點 24"/>
            <p:cNvCxnSpPr>
              <a:stCxn id="26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grpSp>
        <p:nvGrpSpPr>
          <p:cNvPr id="27" name="群組 26"/>
          <p:cNvGrpSpPr/>
          <p:nvPr/>
        </p:nvGrpSpPr>
        <p:grpSpPr>
          <a:xfrm flipH="1">
            <a:off x="5649913" y="2413000"/>
            <a:ext cx="333375" cy="652463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sp>
        <p:nvSpPr>
          <p:cNvPr id="30" name="矩形 29"/>
          <p:cNvSpPr/>
          <p:nvPr/>
        </p:nvSpPr>
        <p:spPr>
          <a:xfrm flipH="1">
            <a:off x="5634038" y="3646488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31" name="群組 30"/>
          <p:cNvGrpSpPr/>
          <p:nvPr/>
        </p:nvGrpSpPr>
        <p:grpSpPr>
          <a:xfrm flipH="1">
            <a:off x="5676900" y="4021138"/>
            <a:ext cx="333375" cy="652462"/>
            <a:chOff x="5009975" y="3353595"/>
            <a:chExt cx="333714" cy="653404"/>
          </a:xfrm>
        </p:grpSpPr>
        <p:cxnSp>
          <p:nvCxnSpPr>
            <p:cNvPr id="32" name="直線單箭頭接點 31"/>
            <p:cNvCxnSpPr>
              <a:stCxn id="33" idx="0"/>
              <a:endCxn id="2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35" name="直線單箭頭接點 34"/>
          <p:cNvCxnSpPr>
            <a:stCxn id="48" idx="3"/>
            <a:endCxn id="20" idx="1"/>
          </p:cNvCxnSpPr>
          <p:nvPr/>
        </p:nvCxnSpPr>
        <p:spPr>
          <a:xfrm flipH="1" flipV="1">
            <a:off x="6019800" y="673100"/>
            <a:ext cx="2066925" cy="127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51" idx="3"/>
            <a:endCxn id="20" idx="1"/>
          </p:cNvCxnSpPr>
          <p:nvPr/>
        </p:nvCxnSpPr>
        <p:spPr>
          <a:xfrm flipH="1" flipV="1">
            <a:off x="6019800" y="674688"/>
            <a:ext cx="2052638" cy="21812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 flipH="1">
            <a:off x="8034338" y="836613"/>
            <a:ext cx="369887" cy="393700"/>
            <a:chOff x="674398" y="1660770"/>
            <a:chExt cx="369332" cy="394455"/>
          </a:xfrm>
        </p:grpSpPr>
        <p:sp>
          <p:nvSpPr>
            <p:cNvPr id="44" name="矩形 43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45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"/>
              <a:stretch>
                <a:fillRect l="-30000" r="-47500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 flipH="1">
            <a:off x="8034338" y="1758950"/>
            <a:ext cx="369887" cy="393700"/>
            <a:chOff x="674398" y="1660770"/>
            <a:chExt cx="369332" cy="394455"/>
          </a:xfrm>
        </p:grpSpPr>
        <p:sp>
          <p:nvSpPr>
            <p:cNvPr id="47" name="矩形 46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48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2"/>
              <a:stretch>
                <a:fillRect l="-30000" r="-50000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flipH="1">
            <a:off x="8018463" y="2671763"/>
            <a:ext cx="369887" cy="393700"/>
            <a:chOff x="674398" y="1660770"/>
            <a:chExt cx="369332" cy="394455"/>
          </a:xfrm>
        </p:grpSpPr>
        <p:sp>
          <p:nvSpPr>
            <p:cNvPr id="50" name="矩形 49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trike="noStrike" noProof="1"/>
            </a:p>
          </p:txBody>
        </p:sp>
        <p:sp>
          <p:nvSpPr>
            <p:cNvPr id="51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3"/>
              <a:stretch>
                <a:fillRect l="-33333" r="-53846" b="-13115"/>
              </a:stretch>
            </a:blipFill>
          </p:spPr>
          <p:txBody>
            <a:bodyPr/>
            <a:lstStyle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sp>
        <p:nvSpPr>
          <p:cNvPr id="63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026899" y="426369"/>
            <a:ext cx="551689" cy="369327"/>
          </a:xfrm>
          <a:prstGeom prst="rect">
            <a:avLst/>
          </a:prstGeom>
          <a:blipFill rotWithShape="0">
            <a:blip r:embed="rId4"/>
            <a:stretch>
              <a:fillRect l="-7778" r="-4444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4" name="文字方塊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98461" y="928304"/>
            <a:ext cx="551689" cy="369327"/>
          </a:xfrm>
          <a:prstGeom prst="rect">
            <a:avLst/>
          </a:prstGeom>
          <a:blipFill rotWithShape="0">
            <a:blip r:embed="rId5"/>
            <a:stretch>
              <a:fillRect l="-6593" r="-3297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5" name="文字方塊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274248" y="1308323"/>
            <a:ext cx="551689" cy="369332"/>
          </a:xfrm>
          <a:prstGeom prst="rect">
            <a:avLst/>
          </a:prstGeom>
          <a:blipFill rotWithShape="0">
            <a:blip r:embed="rId6"/>
            <a:stretch>
              <a:fillRect l="-6593" r="-3297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3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53041" y="834572"/>
            <a:ext cx="361381" cy="369332"/>
          </a:xfrm>
          <a:prstGeom prst="rect">
            <a:avLst/>
          </a:prstGeom>
          <a:blipFill rotWithShape="0">
            <a:blip r:embed="rId7"/>
            <a:stretch>
              <a:fillRect l="-20339" r="-6780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5400675" y="122238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58" name="橢圓 57"/>
          <p:cNvSpPr/>
          <p:nvPr/>
        </p:nvSpPr>
        <p:spPr>
          <a:xfrm>
            <a:off x="5400675" y="1701800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59" name="橢圓 58"/>
          <p:cNvSpPr/>
          <p:nvPr/>
        </p:nvSpPr>
        <p:spPr>
          <a:xfrm>
            <a:off x="5443538" y="3328988"/>
            <a:ext cx="449263" cy="450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cxnSp>
        <p:nvCxnSpPr>
          <p:cNvPr id="62" name="直線單箭頭接點 61"/>
          <p:cNvCxnSpPr>
            <a:stCxn id="44" idx="3"/>
            <a:endCxn id="21" idx="1"/>
          </p:cNvCxnSpPr>
          <p:nvPr/>
        </p:nvCxnSpPr>
        <p:spPr>
          <a:xfrm flipH="1">
            <a:off x="6018213" y="1054100"/>
            <a:ext cx="2016125" cy="11763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7" idx="3"/>
            <a:endCxn id="21" idx="1"/>
          </p:cNvCxnSpPr>
          <p:nvPr/>
        </p:nvCxnSpPr>
        <p:spPr>
          <a:xfrm flipH="1">
            <a:off x="6019800" y="1976438"/>
            <a:ext cx="2014538" cy="254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7" idx="3"/>
            <a:endCxn id="21" idx="1"/>
          </p:cNvCxnSpPr>
          <p:nvPr/>
        </p:nvCxnSpPr>
        <p:spPr>
          <a:xfrm flipH="1" flipV="1">
            <a:off x="6113463" y="2311400"/>
            <a:ext cx="1958975" cy="5445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4" idx="3"/>
            <a:endCxn id="30" idx="1"/>
          </p:cNvCxnSpPr>
          <p:nvPr/>
        </p:nvCxnSpPr>
        <p:spPr>
          <a:xfrm flipH="1">
            <a:off x="6002338" y="1054100"/>
            <a:ext cx="2032000" cy="27844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7" idx="3"/>
            <a:endCxn id="30" idx="1"/>
          </p:cNvCxnSpPr>
          <p:nvPr/>
        </p:nvCxnSpPr>
        <p:spPr>
          <a:xfrm flipH="1">
            <a:off x="6003925" y="1976438"/>
            <a:ext cx="2030413" cy="18621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1" idx="3"/>
            <a:endCxn id="30" idx="1"/>
          </p:cNvCxnSpPr>
          <p:nvPr/>
        </p:nvCxnSpPr>
        <p:spPr>
          <a:xfrm flipH="1">
            <a:off x="6003925" y="2865438"/>
            <a:ext cx="2068513" cy="9731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66969" y="402298"/>
            <a:ext cx="316497" cy="369332"/>
          </a:xfrm>
          <a:prstGeom prst="rect">
            <a:avLst/>
          </a:prstGeom>
          <a:blipFill rotWithShape="0">
            <a:blip r:embed="rId8"/>
            <a:stretch>
              <a:fillRect l="-13462" r="-9615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8" name="文字方塊 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79558" y="1968346"/>
            <a:ext cx="323615" cy="369332"/>
          </a:xfrm>
          <a:prstGeom prst="rect">
            <a:avLst/>
          </a:prstGeom>
          <a:blipFill rotWithShape="0">
            <a:blip r:embed="rId9"/>
            <a:stretch>
              <a:fillRect l="-13208" r="-9434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9" name="文字方塊 8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66858" y="3593946"/>
            <a:ext cx="323615" cy="369332"/>
          </a:xfrm>
          <a:prstGeom prst="rect">
            <a:avLst/>
          </a:prstGeom>
          <a:blipFill rotWithShape="0">
            <a:blip r:embed="rId10"/>
            <a:stretch>
              <a:fillRect l="-13208" r="-9434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3844925" y="30162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0" name="橢圓 79"/>
          <p:cNvSpPr/>
          <p:nvPr/>
        </p:nvSpPr>
        <p:spPr>
          <a:xfrm>
            <a:off x="3852863" y="183356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81" name="橢圓 80"/>
          <p:cNvSpPr/>
          <p:nvPr/>
        </p:nvSpPr>
        <p:spPr>
          <a:xfrm>
            <a:off x="3870325" y="34305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cxnSp>
        <p:nvCxnSpPr>
          <p:cNvPr id="82" name="直線單箭頭接點 81"/>
          <p:cNvCxnSpPr>
            <a:stCxn id="51" idx="3"/>
            <a:endCxn id="30" idx="1"/>
          </p:cNvCxnSpPr>
          <p:nvPr/>
        </p:nvCxnSpPr>
        <p:spPr>
          <a:xfrm flipH="1">
            <a:off x="4537075" y="3779838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71703" y="376578"/>
            <a:ext cx="375941" cy="369332"/>
          </a:xfrm>
          <a:prstGeom prst="rect">
            <a:avLst/>
          </a:prstGeom>
          <a:blipFill rotWithShape="0">
            <a:blip r:embed="rId11"/>
            <a:stretch>
              <a:fillRect l="-11290" r="-6452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87" name="文字方塊 8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54099" y="1999774"/>
            <a:ext cx="383048" cy="369332"/>
          </a:xfrm>
          <a:prstGeom prst="rect">
            <a:avLst/>
          </a:prstGeom>
          <a:blipFill rotWithShape="0">
            <a:blip r:embed="rId12"/>
            <a:stretch>
              <a:fillRect l="-9524" r="-6349" b="-15000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0" name="文字方塊 8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65257" y="3581227"/>
            <a:ext cx="383060" cy="369332"/>
          </a:xfrm>
          <a:prstGeom prst="rect">
            <a:avLst/>
          </a:prstGeom>
          <a:blipFill rotWithShape="0">
            <a:blip r:embed="rId13"/>
            <a:stretch>
              <a:fillRect l="-11111" r="-6349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91" name="直線單箭頭接點 90"/>
          <p:cNvCxnSpPr>
            <a:stCxn id="51" idx="3"/>
            <a:endCxn id="30" idx="1"/>
          </p:cNvCxnSpPr>
          <p:nvPr/>
        </p:nvCxnSpPr>
        <p:spPr>
          <a:xfrm flipH="1">
            <a:off x="4540250" y="2157413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51" idx="3"/>
            <a:endCxn id="30" idx="1"/>
          </p:cNvCxnSpPr>
          <p:nvPr/>
        </p:nvCxnSpPr>
        <p:spPr>
          <a:xfrm flipH="1">
            <a:off x="4538663" y="598488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3436938" y="620713"/>
            <a:ext cx="371475" cy="3179762"/>
            <a:chOff x="4988328" y="936328"/>
            <a:chExt cx="370685" cy="3179955"/>
          </a:xfrm>
        </p:grpSpPr>
        <p:cxnSp>
          <p:nvCxnSpPr>
            <p:cNvPr id="94" name="直線單箭頭接點 93"/>
            <p:cNvCxnSpPr>
              <a:stCxn id="51" idx="3"/>
              <a:endCxn id="30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1" idx="3"/>
              <a:endCxn id="30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1" idx="3"/>
              <a:endCxn id="30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7" name="手繪多邊形 108"/>
          <p:cNvSpPr/>
          <p:nvPr/>
        </p:nvSpPr>
        <p:spPr>
          <a:xfrm>
            <a:off x="3921125" y="433388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98" name="手繪多邊形 108"/>
          <p:cNvSpPr/>
          <p:nvPr/>
        </p:nvSpPr>
        <p:spPr>
          <a:xfrm>
            <a:off x="3932238" y="19875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endParaRPr lang="zh-TW" altLang="en-US" strike="noStrike" noProof="1">
              <a:sym typeface="+mn-ea"/>
            </a:endParaRPr>
          </a:p>
        </p:txBody>
      </p:sp>
      <p:sp>
        <p:nvSpPr>
          <p:cNvPr id="99" name="手繪多邊形 108"/>
          <p:cNvSpPr/>
          <p:nvPr/>
        </p:nvSpPr>
        <p:spPr>
          <a:xfrm>
            <a:off x="3957638" y="3589338"/>
            <a:ext cx="469900" cy="355600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75" name="文字方塊 7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3724" y="1938996"/>
            <a:ext cx="245708" cy="369332"/>
          </a:xfrm>
          <a:prstGeom prst="rect">
            <a:avLst/>
          </a:prstGeom>
          <a:blipFill rotWithShape="0">
            <a:blip r:embed="rId14"/>
            <a:stretch>
              <a:fillRect l="-29268" r="-26829" b="-26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76" name="直線單箭頭接點 75"/>
          <p:cNvCxnSpPr>
            <a:stCxn id="51" idx="3"/>
            <a:endCxn id="30" idx="1"/>
          </p:cNvCxnSpPr>
          <p:nvPr/>
        </p:nvCxnSpPr>
        <p:spPr>
          <a:xfrm flipH="1">
            <a:off x="1179513" y="2163763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 flipH="1">
            <a:off x="1627188" y="1971675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78" name="群組 77"/>
          <p:cNvGrpSpPr/>
          <p:nvPr/>
        </p:nvGrpSpPr>
        <p:grpSpPr>
          <a:xfrm flipH="1">
            <a:off x="1644650" y="2368550"/>
            <a:ext cx="334963" cy="776288"/>
            <a:chOff x="5009975" y="3231248"/>
            <a:chExt cx="333714" cy="775751"/>
          </a:xfrm>
        </p:grpSpPr>
        <p:cxnSp>
          <p:nvCxnSpPr>
            <p:cNvPr id="79" name="直線單箭頭接點 78"/>
            <p:cNvCxnSpPr>
              <a:stCxn id="83" idx="0"/>
              <a:endCxn id="30" idx="1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84" name="直線單箭頭接點 83"/>
          <p:cNvCxnSpPr>
            <a:stCxn id="83" idx="0"/>
            <a:endCxn id="77" idx="1"/>
          </p:cNvCxnSpPr>
          <p:nvPr/>
        </p:nvCxnSpPr>
        <p:spPr>
          <a:xfrm flipH="1">
            <a:off x="1997075" y="604838"/>
            <a:ext cx="1038225" cy="156051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83" idx="0"/>
            <a:endCxn id="77" idx="1"/>
          </p:cNvCxnSpPr>
          <p:nvPr/>
        </p:nvCxnSpPr>
        <p:spPr>
          <a:xfrm flipH="1" flipV="1">
            <a:off x="1997075" y="2189163"/>
            <a:ext cx="10572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83" idx="0"/>
            <a:endCxn id="77" idx="1"/>
          </p:cNvCxnSpPr>
          <p:nvPr/>
        </p:nvCxnSpPr>
        <p:spPr>
          <a:xfrm flipH="1" flipV="1">
            <a:off x="1997075" y="2165350"/>
            <a:ext cx="1092200" cy="16224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文字方塊 1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256611" y="820694"/>
            <a:ext cx="337978" cy="369337"/>
          </a:xfrm>
          <a:prstGeom prst="rect">
            <a:avLst/>
          </a:prstGeom>
          <a:blipFill rotWithShape="0">
            <a:blip r:embed="rId15"/>
            <a:stretch>
              <a:fillRect l="-10714" r="-7143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3" name="文字方塊 1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473909" y="1772745"/>
            <a:ext cx="345094" cy="369327"/>
          </a:xfrm>
          <a:prstGeom prst="rect">
            <a:avLst/>
          </a:prstGeom>
          <a:blipFill rotWithShape="0">
            <a:blip r:embed="rId16"/>
            <a:stretch>
              <a:fillRect l="-12500" r="-8929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4" name="文字方塊 1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343630" y="3096334"/>
            <a:ext cx="345094" cy="369327"/>
          </a:xfrm>
          <a:prstGeom prst="rect">
            <a:avLst/>
          </a:prstGeom>
          <a:blipFill rotWithShape="0">
            <a:blip r:embed="rId17"/>
            <a:stretch>
              <a:fillRect l="-10526" r="-7018" b="-13115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15" name="文字方塊 1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541110" y="2406008"/>
            <a:ext cx="242369" cy="369332"/>
          </a:xfrm>
          <a:prstGeom prst="rect">
            <a:avLst/>
          </a:prstGeom>
          <a:blipFill rotWithShape="0">
            <a:blip r:embed="rId18"/>
            <a:stretch>
              <a:fillRect l="-30000" r="-27500" b="-655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grpSp>
        <p:nvGrpSpPr>
          <p:cNvPr id="139" name="群組 138"/>
          <p:cNvGrpSpPr/>
          <p:nvPr/>
        </p:nvGrpSpPr>
        <p:grpSpPr>
          <a:xfrm>
            <a:off x="1908175" y="5578475"/>
            <a:ext cx="2281238" cy="876300"/>
            <a:chOff x="577550" y="3255874"/>
            <a:chExt cx="2280837" cy="877076"/>
          </a:xfrm>
        </p:grpSpPr>
        <p:grpSp>
          <p:nvGrpSpPr>
            <p:cNvPr id="88142" name="群組 139"/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88144" name="文字方塊 110"/>
              <p:cNvSpPr txBox="1">
                <a:spLocks noRot="1" noChangeAspect="1" noEditPoints="1" noTextEdit="1"/>
              </p:cNvSpPr>
              <p:nvPr/>
            </p:nvSpPr>
            <p:spPr>
              <a:xfrm>
                <a:off x="4253071" y="5776901"/>
                <a:ext cx="304571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8145" name="群組 140"/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8147" name="文字方塊 234"/>
              <p:cNvSpPr txBox="1">
                <a:spLocks noRot="1" noChangeAspect="1" noEditPoints="1" noTextEdit="1"/>
              </p:cNvSpPr>
              <p:nvPr/>
            </p:nvSpPr>
            <p:spPr>
              <a:xfrm>
                <a:off x="2082084" y="5453500"/>
                <a:ext cx="27411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8148" name="文字方塊 141"/>
            <p:cNvSpPr txBox="1">
              <a:spLocks noRot="1" noChangeAspect="1" noEditPoints="1" noTextEdit="1"/>
            </p:cNvSpPr>
            <p:nvPr/>
          </p:nvSpPr>
          <p:spPr>
            <a:xfrm>
              <a:off x="1106882" y="3454785"/>
              <a:ext cx="1751505" cy="430887"/>
            </a:xfrm>
            <a:prstGeom prst="rect">
              <a:avLst/>
            </a:prstGeom>
            <a:blipFill rotWithShape="0">
              <a:blip r:embed="rId2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1" name="群組 160"/>
          <p:cNvGrpSpPr/>
          <p:nvPr/>
        </p:nvGrpSpPr>
        <p:grpSpPr>
          <a:xfrm>
            <a:off x="5400675" y="5527675"/>
            <a:ext cx="3325813" cy="928688"/>
            <a:chOff x="694553" y="3591468"/>
            <a:chExt cx="3325237" cy="929124"/>
          </a:xfrm>
        </p:grpSpPr>
        <p:grpSp>
          <p:nvGrpSpPr>
            <p:cNvPr id="88150" name="群組 161"/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8152" name="文字方塊 13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37235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8153" name="群組 162"/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88155" name="文字方塊 14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8156" name="群組 163"/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8158" name="文字方塊 18"/>
              <p:cNvSpPr txBox="1">
                <a:spLocks noRot="1" noChangeAspect="1" noEditPoints="1" noTextEdit="1"/>
              </p:cNvSpPr>
              <p:nvPr/>
            </p:nvSpPr>
            <p:spPr>
              <a:xfrm>
                <a:off x="2082084" y="5453500"/>
                <a:ext cx="274114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8159" name="群組 164"/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88161" name="文字方塊 168"/>
              <p:cNvSpPr txBox="1">
                <a:spLocks noRot="1" noChangeAspect="1" noEditPoints="1" noTextEdit="1"/>
              </p:cNvSpPr>
              <p:nvPr/>
            </p:nvSpPr>
            <p:spPr>
              <a:xfrm>
                <a:off x="8496561" y="5869030"/>
                <a:ext cx="299762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8162" name="文字方塊 165"/>
            <p:cNvSpPr txBox="1">
              <a:spLocks noRot="1" noChangeAspect="1" noEditPoints="1" noTextEdit="1"/>
            </p:cNvSpPr>
            <p:nvPr/>
          </p:nvSpPr>
          <p:spPr>
            <a:xfrm>
              <a:off x="1250858" y="3820366"/>
              <a:ext cx="349455" cy="430887"/>
            </a:xfrm>
            <a:prstGeom prst="rect">
              <a:avLst/>
            </a:prstGeom>
            <a:blipFill rotWithShape="0">
              <a:blip r:embed="rId2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163" name="文字方塊 166"/>
            <p:cNvSpPr txBox="1">
              <a:spLocks noRot="1" noChangeAspect="1" noEditPoints="1" noTextEdit="1"/>
            </p:cNvSpPr>
            <p:nvPr/>
          </p:nvSpPr>
          <p:spPr>
            <a:xfrm>
              <a:off x="2119424" y="3835701"/>
              <a:ext cx="349455" cy="430887"/>
            </a:xfrm>
            <a:prstGeom prst="rect">
              <a:avLst/>
            </a:prstGeom>
            <a:blipFill rotWithShape="0">
              <a:blip r:embed="rId2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6" name="群組 175"/>
          <p:cNvGrpSpPr/>
          <p:nvPr/>
        </p:nvGrpSpPr>
        <p:grpSpPr>
          <a:xfrm>
            <a:off x="3535363" y="4275138"/>
            <a:ext cx="441325" cy="877887"/>
            <a:chOff x="4172907" y="5619181"/>
            <a:chExt cx="441359" cy="877076"/>
          </a:xfrm>
        </p:grpSpPr>
        <p:sp>
          <p:nvSpPr>
            <p:cNvPr id="177" name="矩形 176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88166" name="文字方塊 254"/>
            <p:cNvSpPr txBox="1">
              <a:spLocks noRot="1" noChangeAspect="1" noEditPoints="1" noTextEdit="1"/>
            </p:cNvSpPr>
            <p:nvPr/>
          </p:nvSpPr>
          <p:spPr>
            <a:xfrm>
              <a:off x="4253071" y="5776901"/>
              <a:ext cx="304571" cy="430887"/>
            </a:xfrm>
            <a:prstGeom prst="rect">
              <a:avLst/>
            </a:prstGeom>
            <a:blipFill rotWithShape="0">
              <a:blip r:embed="rId28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9" name="文字方塊 178"/>
          <p:cNvSpPr txBox="1"/>
          <p:nvPr/>
        </p:nvSpPr>
        <p:spPr>
          <a:xfrm>
            <a:off x="1862138" y="4430713"/>
            <a:ext cx="5937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0" name="群組 179"/>
          <p:cNvGrpSpPr/>
          <p:nvPr/>
        </p:nvGrpSpPr>
        <p:grpSpPr>
          <a:xfrm>
            <a:off x="1492250" y="4497388"/>
            <a:ext cx="450850" cy="431800"/>
            <a:chOff x="27617" y="5058413"/>
            <a:chExt cx="450868" cy="431854"/>
          </a:xfrm>
        </p:grpSpPr>
        <p:sp>
          <p:nvSpPr>
            <p:cNvPr id="181" name="矩形 180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8170" name="文字方塊 256"/>
            <p:cNvSpPr txBox="1">
              <a:spLocks noRot="1" noChangeAspect="1" noEditPoints="1" noTextEdit="1"/>
            </p:cNvSpPr>
            <p:nvPr/>
          </p:nvSpPr>
          <p:spPr>
            <a:xfrm>
              <a:off x="134135" y="5059380"/>
              <a:ext cx="283604" cy="430887"/>
            </a:xfrm>
            <a:prstGeom prst="rect">
              <a:avLst/>
            </a:prstGeom>
            <a:blipFill rotWithShape="0">
              <a:blip r:embed="rId29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450850" y="4497388"/>
            <a:ext cx="450850" cy="431800"/>
            <a:chOff x="145087" y="4355845"/>
            <a:chExt cx="450868" cy="431854"/>
          </a:xfrm>
        </p:grpSpPr>
        <p:sp>
          <p:nvSpPr>
            <p:cNvPr id="184" name="矩形 183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8173" name="文字方塊 261"/>
            <p:cNvSpPr txBox="1">
              <a:spLocks noRot="1" noChangeAspect="1" noEditPoints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30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6" name="文字方塊 185"/>
          <p:cNvSpPr txBox="1">
            <a:spLocks noRot="1" noChangeAspect="1" noEditPoints="1" noTextEdit="1"/>
          </p:cNvSpPr>
          <p:nvPr/>
        </p:nvSpPr>
        <p:spPr>
          <a:xfrm>
            <a:off x="922338" y="4476750"/>
            <a:ext cx="520700" cy="43180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7" name="群組 186"/>
          <p:cNvGrpSpPr/>
          <p:nvPr/>
        </p:nvGrpSpPr>
        <p:grpSpPr>
          <a:xfrm>
            <a:off x="2393950" y="4498975"/>
            <a:ext cx="1079500" cy="430213"/>
            <a:chOff x="4078931" y="5559952"/>
            <a:chExt cx="1080370" cy="430887"/>
          </a:xfrm>
        </p:grpSpPr>
        <p:sp>
          <p:nvSpPr>
            <p:cNvPr id="188" name="矩形 187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88177" name="文字方塊 188"/>
            <p:cNvSpPr txBox="1">
              <a:spLocks noRot="1" noChangeAspect="1" noEditPoints="1" noTextEdit="1"/>
            </p:cNvSpPr>
            <p:nvPr/>
          </p:nvSpPr>
          <p:spPr>
            <a:xfrm>
              <a:off x="4358166" y="5559952"/>
              <a:ext cx="446020" cy="430887"/>
            </a:xfrm>
            <a:prstGeom prst="rect">
              <a:avLst/>
            </a:prstGeom>
            <a:blipFill rotWithShape="0">
              <a:blip r:embed="rId32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" name="直線單箭頭接點 2"/>
          <p:cNvCxnSpPr>
            <a:stCxn id="83" idx="0"/>
            <a:endCxn id="77" idx="1"/>
          </p:cNvCxnSpPr>
          <p:nvPr/>
        </p:nvCxnSpPr>
        <p:spPr>
          <a:xfrm>
            <a:off x="4237038" y="6026150"/>
            <a:ext cx="958850" cy="63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83" idx="0"/>
            <a:endCxn id="77" idx="1"/>
          </p:cNvCxnSpPr>
          <p:nvPr/>
        </p:nvCxnSpPr>
        <p:spPr>
          <a:xfrm flipV="1">
            <a:off x="2492375" y="5153025"/>
            <a:ext cx="884238" cy="48101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180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  <p:bldP spid="109" grpId="0" bldLvl="0" animBg="1"/>
      <p:bldP spid="108" grpId="0" bldLvl="0" animBg="1"/>
      <p:bldP spid="107" grpId="0" bldLvl="0" animBg="1"/>
      <p:bldP spid="20" grpId="0" bldLvl="0" animBg="1"/>
      <p:bldP spid="21" grpId="0" bldLvl="0" animBg="1"/>
      <p:bldP spid="30" grpId="0" bldLvl="0" animBg="1"/>
      <p:bldP spid="63" grpId="0" bldLvl="0" animBg="1"/>
      <p:bldP spid="64" grpId="0" bldLvl="0" animBg="1"/>
      <p:bldP spid="65" grpId="0" bldLvl="0" animBg="1"/>
      <p:bldP spid="73" grpId="0" bldLvl="0" animBg="1"/>
      <p:bldP spid="57" grpId="0" bldLvl="0" animBg="1"/>
      <p:bldP spid="58" grpId="0" bldLvl="0" animBg="1"/>
      <p:bldP spid="59" grpId="0" bldLvl="0" animBg="1"/>
      <p:bldP spid="85" grpId="0" bldLvl="0" animBg="1"/>
      <p:bldP spid="88" grpId="0" bldLvl="0" animBg="1"/>
      <p:bldP spid="89" grpId="0" bldLvl="0" animBg="1"/>
      <p:bldP spid="72" grpId="0" bldLvl="0" animBg="1"/>
      <p:bldP spid="80" grpId="0" bldLvl="0" animBg="1"/>
      <p:bldP spid="81" grpId="0" bldLvl="0" animBg="1"/>
      <p:bldP spid="86" grpId="0" bldLvl="0" animBg="1"/>
      <p:bldP spid="87" grpId="0" bldLvl="0" animBg="1"/>
      <p:bldP spid="90" grpId="0" bldLvl="0" animBg="1"/>
      <p:bldP spid="97" grpId="0" bldLvl="0" animBg="1"/>
      <p:bldP spid="98" grpId="0" bldLvl="0" animBg="1"/>
      <p:bldP spid="99" grpId="0" bldLvl="0" animBg="1"/>
      <p:bldP spid="75" grpId="0" bldLvl="0" animBg="1"/>
      <p:bldP spid="77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79" grpId="0"/>
      <p:bldP spid="18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文字方塊 116"/>
          <p:cNvSpPr txBox="1">
            <a:spLocks noRot="1" noChangeAspect="1" noEditPoints="1" noTextEdit="1"/>
          </p:cNvSpPr>
          <p:nvPr/>
        </p:nvSpPr>
        <p:spPr>
          <a:xfrm>
            <a:off x="4006850" y="5484813"/>
            <a:ext cx="4887913" cy="43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0114" name="群組 117"/>
          <p:cNvGrpSpPr/>
          <p:nvPr/>
        </p:nvGrpSpPr>
        <p:grpSpPr>
          <a:xfrm>
            <a:off x="6343650" y="5205413"/>
            <a:ext cx="904875" cy="930275"/>
            <a:chOff x="4086576" y="5267584"/>
            <a:chExt cx="905207" cy="929124"/>
          </a:xfrm>
        </p:grpSpPr>
        <p:sp>
          <p:nvSpPr>
            <p:cNvPr id="168" name="矩形 167"/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0116" name="文字方塊 168"/>
            <p:cNvSpPr txBox="1">
              <a:spLocks noRot="1" noChangeAspect="1" noEditPoints="1" noTextEdit="1"/>
            </p:cNvSpPr>
            <p:nvPr/>
          </p:nvSpPr>
          <p:spPr>
            <a:xfrm>
              <a:off x="4358166" y="5528420"/>
              <a:ext cx="437235" cy="430887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117" name="群組 118"/>
          <p:cNvGrpSpPr/>
          <p:nvPr/>
        </p:nvGrpSpPr>
        <p:grpSpPr>
          <a:xfrm>
            <a:off x="7345363" y="5211763"/>
            <a:ext cx="441325" cy="928687"/>
            <a:chOff x="5945044" y="5336858"/>
            <a:chExt cx="441359" cy="877076"/>
          </a:xfrm>
        </p:grpSpPr>
        <p:sp>
          <p:nvSpPr>
            <p:cNvPr id="166" name="矩形 165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90119" name="文字方塊 215"/>
            <p:cNvSpPr txBox="1">
              <a:spLocks noRot="1" noChangeAspect="1" noEditPoints="1" noTextEdit="1"/>
            </p:cNvSpPr>
            <p:nvPr/>
          </p:nvSpPr>
          <p:spPr>
            <a:xfrm>
              <a:off x="6021452" y="5544690"/>
              <a:ext cx="288541" cy="430887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120" name="群組 119"/>
          <p:cNvGrpSpPr/>
          <p:nvPr/>
        </p:nvGrpSpPr>
        <p:grpSpPr>
          <a:xfrm>
            <a:off x="5292725" y="5210175"/>
            <a:ext cx="450850" cy="930275"/>
            <a:chOff x="6899905" y="5328033"/>
            <a:chExt cx="450868" cy="929124"/>
          </a:xfrm>
        </p:grpSpPr>
        <p:sp>
          <p:nvSpPr>
            <p:cNvPr id="164" name="矩形 163"/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0122" name="文字方塊 218"/>
            <p:cNvSpPr txBox="1">
              <a:spLocks noRot="1" noChangeAspect="1" noEditPoints="1" noTextEdit="1"/>
            </p:cNvSpPr>
            <p:nvPr/>
          </p:nvSpPr>
          <p:spPr>
            <a:xfrm>
              <a:off x="6993982" y="5614436"/>
              <a:ext cx="299762" cy="430887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0123" name="文字方塊 120"/>
          <p:cNvSpPr txBox="1"/>
          <p:nvPr/>
        </p:nvSpPr>
        <p:spPr>
          <a:xfrm>
            <a:off x="5743575" y="5438775"/>
            <a:ext cx="5937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24" name="文字方塊 121"/>
          <p:cNvSpPr txBox="1"/>
          <p:nvPr/>
        </p:nvSpPr>
        <p:spPr>
          <a:xfrm>
            <a:off x="2976563" y="5478463"/>
            <a:ext cx="5937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0125" name="群組 122"/>
          <p:cNvGrpSpPr/>
          <p:nvPr/>
        </p:nvGrpSpPr>
        <p:grpSpPr>
          <a:xfrm>
            <a:off x="2560638" y="5499100"/>
            <a:ext cx="450850" cy="433388"/>
            <a:chOff x="27617" y="5058413"/>
            <a:chExt cx="450868" cy="431854"/>
          </a:xfrm>
        </p:grpSpPr>
        <p:sp>
          <p:nvSpPr>
            <p:cNvPr id="162" name="矩形 161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0127" name="文字方塊 256"/>
            <p:cNvSpPr txBox="1">
              <a:spLocks noRot="1" noChangeAspect="1" noEditPoints="1" noTextEdit="1"/>
            </p:cNvSpPr>
            <p:nvPr/>
          </p:nvSpPr>
          <p:spPr>
            <a:xfrm>
              <a:off x="134135" y="5059380"/>
              <a:ext cx="283604" cy="430887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0128" name="文字方塊 124"/>
          <p:cNvSpPr txBox="1">
            <a:spLocks noRot="1" noChangeAspect="1" noEditPoints="1" noTextEdit="1"/>
          </p:cNvSpPr>
          <p:nvPr/>
        </p:nvSpPr>
        <p:spPr>
          <a:xfrm>
            <a:off x="1943100" y="5445125"/>
            <a:ext cx="520700" cy="430213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0129" name="群組 125"/>
          <p:cNvGrpSpPr/>
          <p:nvPr/>
        </p:nvGrpSpPr>
        <p:grpSpPr>
          <a:xfrm>
            <a:off x="3586163" y="5489575"/>
            <a:ext cx="1079500" cy="431800"/>
            <a:chOff x="4078931" y="5559952"/>
            <a:chExt cx="1080370" cy="430887"/>
          </a:xfrm>
        </p:grpSpPr>
        <p:sp>
          <p:nvSpPr>
            <p:cNvPr id="127" name="矩形 126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0131" name="文字方塊 127"/>
            <p:cNvSpPr txBox="1">
              <a:spLocks noRot="1" noChangeAspect="1" noEditPoints="1" noTextEdit="1"/>
            </p:cNvSpPr>
            <p:nvPr/>
          </p:nvSpPr>
          <p:spPr>
            <a:xfrm>
              <a:off x="4358166" y="5559952"/>
              <a:ext cx="446020" cy="430887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132" name="群組 169"/>
          <p:cNvGrpSpPr/>
          <p:nvPr/>
        </p:nvGrpSpPr>
        <p:grpSpPr>
          <a:xfrm>
            <a:off x="1479550" y="5456238"/>
            <a:ext cx="450850" cy="431800"/>
            <a:chOff x="145087" y="4355845"/>
            <a:chExt cx="450868" cy="431854"/>
          </a:xfrm>
        </p:grpSpPr>
        <p:sp>
          <p:nvSpPr>
            <p:cNvPr id="171" name="矩形 170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0134" name="文字方塊 261"/>
            <p:cNvSpPr txBox="1">
              <a:spLocks noRot="1" noChangeAspect="1" noEditPoints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flipH="1">
            <a:off x="730250" y="2146300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3" name="矩形 2"/>
          <p:cNvSpPr/>
          <p:nvPr/>
        </p:nvSpPr>
        <p:spPr>
          <a:xfrm flipH="1">
            <a:off x="3057525" y="3802063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4" name="矩形 3"/>
          <p:cNvSpPr/>
          <p:nvPr/>
        </p:nvSpPr>
        <p:spPr>
          <a:xfrm flipH="1">
            <a:off x="3051175" y="2209800"/>
            <a:ext cx="3683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5" name="矩形 4"/>
          <p:cNvSpPr/>
          <p:nvPr/>
        </p:nvSpPr>
        <p:spPr>
          <a:xfrm flipH="1">
            <a:off x="3043238" y="615950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cxnSp>
        <p:nvCxnSpPr>
          <p:cNvPr id="6" name="直線單箭頭接點 6"/>
          <p:cNvCxnSpPr/>
          <p:nvPr/>
        </p:nvCxnSpPr>
        <p:spPr>
          <a:xfrm flipH="1">
            <a:off x="5327650" y="865188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線單箭頭接點 7"/>
          <p:cNvCxnSpPr/>
          <p:nvPr/>
        </p:nvCxnSpPr>
        <p:spPr>
          <a:xfrm flipH="1">
            <a:off x="5327650" y="2417763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18"/>
          <p:cNvCxnSpPr/>
          <p:nvPr/>
        </p:nvCxnSpPr>
        <p:spPr>
          <a:xfrm flipH="1">
            <a:off x="5311775" y="4025900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flipH="1">
            <a:off x="5649913" y="67786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12" name="矩形 11"/>
          <p:cNvSpPr/>
          <p:nvPr/>
        </p:nvSpPr>
        <p:spPr>
          <a:xfrm flipH="1">
            <a:off x="5649913" y="222726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13" name="直線單箭頭接點 21"/>
          <p:cNvCxnSpPr>
            <a:stCxn id="53" idx="3"/>
            <a:endCxn id="11" idx="1"/>
          </p:cNvCxnSpPr>
          <p:nvPr/>
        </p:nvCxnSpPr>
        <p:spPr>
          <a:xfrm flipH="1" flipV="1">
            <a:off x="6019800" y="863600"/>
            <a:ext cx="2066925" cy="3476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145" name="群組 23"/>
          <p:cNvGrpSpPr/>
          <p:nvPr/>
        </p:nvGrpSpPr>
        <p:grpSpPr>
          <a:xfrm flipH="1">
            <a:off x="5667375" y="1068388"/>
            <a:ext cx="333375" cy="652462"/>
            <a:chOff x="5009975" y="3353595"/>
            <a:chExt cx="333714" cy="653404"/>
          </a:xfrm>
        </p:grpSpPr>
        <p:cxnSp>
          <p:nvCxnSpPr>
            <p:cNvPr id="15" name="直線單箭頭接點 24"/>
            <p:cNvCxnSpPr>
              <a:stCxn id="16" idx="0"/>
              <a:endCxn id="11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grpSp>
        <p:nvGrpSpPr>
          <p:cNvPr id="90148" name="群組 26"/>
          <p:cNvGrpSpPr/>
          <p:nvPr/>
        </p:nvGrpSpPr>
        <p:grpSpPr>
          <a:xfrm flipH="1">
            <a:off x="5649913" y="2601913"/>
            <a:ext cx="333375" cy="654050"/>
            <a:chOff x="5009975" y="3353595"/>
            <a:chExt cx="333714" cy="653404"/>
          </a:xfrm>
        </p:grpSpPr>
        <p:cxnSp>
          <p:nvCxnSpPr>
            <p:cNvPr id="18" name="直線單箭頭接點 27"/>
            <p:cNvCxnSpPr>
              <a:stCxn id="23" idx="0"/>
              <a:endCxn id="11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sp>
        <p:nvSpPr>
          <p:cNvPr id="34" name="矩形 33"/>
          <p:cNvSpPr/>
          <p:nvPr/>
        </p:nvSpPr>
        <p:spPr>
          <a:xfrm flipH="1">
            <a:off x="5634038" y="3835400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90152" name="群組 30"/>
          <p:cNvGrpSpPr/>
          <p:nvPr/>
        </p:nvGrpSpPr>
        <p:grpSpPr>
          <a:xfrm flipH="1">
            <a:off x="5676900" y="4210050"/>
            <a:ext cx="333375" cy="654050"/>
            <a:chOff x="5009975" y="3353595"/>
            <a:chExt cx="333714" cy="653404"/>
          </a:xfrm>
        </p:grpSpPr>
        <p:cxnSp>
          <p:nvCxnSpPr>
            <p:cNvPr id="37" name="直線單箭頭接點 31"/>
            <p:cNvCxnSpPr>
              <a:stCxn id="38" idx="0"/>
              <a:endCxn id="11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39" name="直線單箭頭接點 34"/>
          <p:cNvCxnSpPr>
            <a:stCxn id="56" idx="3"/>
            <a:endCxn id="11" idx="1"/>
          </p:cNvCxnSpPr>
          <p:nvPr/>
        </p:nvCxnSpPr>
        <p:spPr>
          <a:xfrm flipH="1" flipV="1">
            <a:off x="6019800" y="863600"/>
            <a:ext cx="2066925" cy="1270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0"/>
          <p:cNvCxnSpPr>
            <a:stCxn id="71" idx="3"/>
            <a:endCxn id="11" idx="1"/>
          </p:cNvCxnSpPr>
          <p:nvPr/>
        </p:nvCxnSpPr>
        <p:spPr>
          <a:xfrm flipH="1" flipV="1">
            <a:off x="6019800" y="863600"/>
            <a:ext cx="2052638" cy="21828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157" name="群組 42"/>
          <p:cNvGrpSpPr/>
          <p:nvPr/>
        </p:nvGrpSpPr>
        <p:grpSpPr>
          <a:xfrm flipH="1">
            <a:off x="8034338" y="1025525"/>
            <a:ext cx="369887" cy="395288"/>
            <a:chOff x="674398" y="1660770"/>
            <a:chExt cx="369332" cy="394455"/>
          </a:xfrm>
        </p:grpSpPr>
        <p:sp>
          <p:nvSpPr>
            <p:cNvPr id="52" name="矩形 5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53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9"/>
              <a:stretch>
                <a:fillRect l="-30000" r="-47500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90160" name="群組 45"/>
          <p:cNvGrpSpPr/>
          <p:nvPr/>
        </p:nvGrpSpPr>
        <p:grpSpPr>
          <a:xfrm flipH="1">
            <a:off x="8034338" y="1947863"/>
            <a:ext cx="369887" cy="395287"/>
            <a:chOff x="674398" y="1660770"/>
            <a:chExt cx="369332" cy="394455"/>
          </a:xfrm>
        </p:grpSpPr>
        <p:sp>
          <p:nvSpPr>
            <p:cNvPr id="55" name="矩形 54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56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0"/>
              <a:stretch>
                <a:fillRect l="-30000" r="-50000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grpSp>
        <p:nvGrpSpPr>
          <p:cNvPr id="90163" name="群組 48"/>
          <p:cNvGrpSpPr/>
          <p:nvPr/>
        </p:nvGrpSpPr>
        <p:grpSpPr>
          <a:xfrm flipH="1">
            <a:off x="8018463" y="2860675"/>
            <a:ext cx="369887" cy="395288"/>
            <a:chOff x="674398" y="1660770"/>
            <a:chExt cx="369332" cy="394455"/>
          </a:xfrm>
        </p:grpSpPr>
        <p:sp>
          <p:nvSpPr>
            <p:cNvPr id="61" name="矩形 60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endParaRPr lang="zh-TW" altLang="en-US" strike="noStrike" noProof="1"/>
            </a:p>
          </p:txBody>
        </p:sp>
        <p:sp>
          <p:nvSpPr>
            <p:cNvPr id="71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1"/>
              <a:stretch>
                <a:fillRect l="-33333" r="-53846" b="-13115"/>
              </a:stretch>
            </a:blipFill>
          </p:spPr>
          <p:txBody>
            <a:bodyPr/>
            <a:p>
              <a:r>
                <a:rPr lang="zh-TW" altLang="en-US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noProof="1">
                <a:noFill/>
              </a:endParaRPr>
            </a:p>
          </p:txBody>
        </p:sp>
      </p:grpSp>
      <p:sp>
        <p:nvSpPr>
          <p:cNvPr id="74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026899" y="616234"/>
            <a:ext cx="551689" cy="369332"/>
          </a:xfrm>
          <a:prstGeom prst="rect">
            <a:avLst/>
          </a:prstGeom>
          <a:blipFill rotWithShape="0">
            <a:blip r:embed="rId12"/>
            <a:stretch>
              <a:fillRect l="-7778" r="-4444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0" name="文字方塊 6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998461" y="1118169"/>
            <a:ext cx="551689" cy="369327"/>
          </a:xfrm>
          <a:prstGeom prst="rect">
            <a:avLst/>
          </a:prstGeom>
          <a:blipFill rotWithShape="0">
            <a:blip r:embed="rId13"/>
            <a:stretch>
              <a:fillRect l="-6593" r="-3297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1" name="文字方塊 6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274248" y="1498188"/>
            <a:ext cx="551689" cy="369332"/>
          </a:xfrm>
          <a:prstGeom prst="rect">
            <a:avLst/>
          </a:prstGeom>
          <a:blipFill rotWithShape="0">
            <a:blip r:embed="rId14"/>
            <a:stretch>
              <a:fillRect l="-6593" r="-3297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2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53041" y="1024437"/>
            <a:ext cx="361381" cy="369332"/>
          </a:xfrm>
          <a:prstGeom prst="rect">
            <a:avLst/>
          </a:prstGeom>
          <a:blipFill rotWithShape="0">
            <a:blip r:embed="rId15"/>
            <a:stretch>
              <a:fillRect l="-20339" r="-6780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3" name="橢圓 56"/>
          <p:cNvSpPr/>
          <p:nvPr/>
        </p:nvSpPr>
        <p:spPr>
          <a:xfrm>
            <a:off x="5400675" y="312738"/>
            <a:ext cx="449263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1</a:t>
            </a:r>
            <a:endParaRPr lang="zh-TW" altLang="en-US" sz="2400" strike="noStrike" noProof="1" dirty="0"/>
          </a:p>
        </p:txBody>
      </p:sp>
      <p:sp>
        <p:nvSpPr>
          <p:cNvPr id="104" name="橢圓 57"/>
          <p:cNvSpPr/>
          <p:nvPr/>
        </p:nvSpPr>
        <p:spPr>
          <a:xfrm>
            <a:off x="5400675" y="1892300"/>
            <a:ext cx="449263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2</a:t>
            </a:r>
            <a:endParaRPr lang="zh-TW" altLang="en-US" sz="2400" strike="noStrike" noProof="1" dirty="0"/>
          </a:p>
        </p:txBody>
      </p:sp>
      <p:sp>
        <p:nvSpPr>
          <p:cNvPr id="105" name="橢圓 58"/>
          <p:cNvSpPr/>
          <p:nvPr/>
        </p:nvSpPr>
        <p:spPr>
          <a:xfrm>
            <a:off x="5443538" y="3519488"/>
            <a:ext cx="449263" cy="4492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3</a:t>
            </a:r>
            <a:endParaRPr lang="zh-TW" altLang="en-US" sz="2400" strike="noStrike" noProof="1" dirty="0"/>
          </a:p>
        </p:txBody>
      </p:sp>
      <p:cxnSp>
        <p:nvCxnSpPr>
          <p:cNvPr id="106" name="直線單箭頭接點 61"/>
          <p:cNvCxnSpPr>
            <a:stCxn id="52" idx="3"/>
            <a:endCxn id="12" idx="1"/>
          </p:cNvCxnSpPr>
          <p:nvPr/>
        </p:nvCxnSpPr>
        <p:spPr>
          <a:xfrm flipH="1">
            <a:off x="6018213" y="1244600"/>
            <a:ext cx="2016125" cy="11763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65"/>
          <p:cNvCxnSpPr>
            <a:stCxn id="55" idx="3"/>
            <a:endCxn id="12" idx="1"/>
          </p:cNvCxnSpPr>
          <p:nvPr/>
        </p:nvCxnSpPr>
        <p:spPr>
          <a:xfrm flipH="1">
            <a:off x="6019800" y="2166938"/>
            <a:ext cx="2014538" cy="254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66"/>
          <p:cNvCxnSpPr>
            <a:stCxn id="55" idx="3"/>
            <a:endCxn id="12" idx="1"/>
          </p:cNvCxnSpPr>
          <p:nvPr/>
        </p:nvCxnSpPr>
        <p:spPr>
          <a:xfrm flipH="1" flipV="1">
            <a:off x="6113463" y="2501900"/>
            <a:ext cx="1958975" cy="5445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67"/>
          <p:cNvCxnSpPr>
            <a:stCxn id="52" idx="3"/>
            <a:endCxn id="34" idx="1"/>
          </p:cNvCxnSpPr>
          <p:nvPr/>
        </p:nvCxnSpPr>
        <p:spPr>
          <a:xfrm flipH="1">
            <a:off x="6002338" y="1244600"/>
            <a:ext cx="2032000" cy="27844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68"/>
          <p:cNvCxnSpPr>
            <a:stCxn id="55" idx="3"/>
            <a:endCxn id="34" idx="1"/>
          </p:cNvCxnSpPr>
          <p:nvPr/>
        </p:nvCxnSpPr>
        <p:spPr>
          <a:xfrm flipH="1">
            <a:off x="6003925" y="2166938"/>
            <a:ext cx="2030413" cy="18621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69"/>
          <p:cNvCxnSpPr>
            <a:stCxn id="71" idx="3"/>
            <a:endCxn id="34" idx="1"/>
          </p:cNvCxnSpPr>
          <p:nvPr/>
        </p:nvCxnSpPr>
        <p:spPr>
          <a:xfrm flipH="1">
            <a:off x="6003925" y="3054350"/>
            <a:ext cx="2068513" cy="9747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66969" y="592163"/>
            <a:ext cx="316497" cy="369332"/>
          </a:xfrm>
          <a:prstGeom prst="rect">
            <a:avLst/>
          </a:prstGeom>
          <a:blipFill rotWithShape="0">
            <a:blip r:embed="rId16"/>
            <a:stretch>
              <a:fillRect l="-13462" r="-9615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34" name="文字方塊 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79558" y="2158211"/>
            <a:ext cx="323615" cy="369332"/>
          </a:xfrm>
          <a:prstGeom prst="rect">
            <a:avLst/>
          </a:prstGeom>
          <a:blipFill rotWithShape="0">
            <a:blip r:embed="rId17"/>
            <a:stretch>
              <a:fillRect l="-13208" r="-9434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35" name="文字方塊 8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966858" y="3783811"/>
            <a:ext cx="323615" cy="369332"/>
          </a:xfrm>
          <a:prstGeom prst="rect">
            <a:avLst/>
          </a:prstGeom>
          <a:blipFill rotWithShape="0">
            <a:blip r:embed="rId18"/>
            <a:stretch>
              <a:fillRect l="-13208" r="-9434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36" name="橢圓 71"/>
          <p:cNvSpPr/>
          <p:nvPr/>
        </p:nvSpPr>
        <p:spPr>
          <a:xfrm>
            <a:off x="3844925" y="49053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37" name="橢圓 79"/>
          <p:cNvSpPr/>
          <p:nvPr/>
        </p:nvSpPr>
        <p:spPr>
          <a:xfrm>
            <a:off x="3852863" y="202406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38" name="橢圓 80"/>
          <p:cNvSpPr/>
          <p:nvPr/>
        </p:nvSpPr>
        <p:spPr>
          <a:xfrm>
            <a:off x="3870325" y="36210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cxnSp>
        <p:nvCxnSpPr>
          <p:cNvPr id="139" name="直線單箭頭接點 81"/>
          <p:cNvCxnSpPr>
            <a:stCxn id="71" idx="3"/>
            <a:endCxn id="34" idx="1"/>
          </p:cNvCxnSpPr>
          <p:nvPr/>
        </p:nvCxnSpPr>
        <p:spPr>
          <a:xfrm flipH="1">
            <a:off x="4537075" y="3968750"/>
            <a:ext cx="350838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0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71703" y="566438"/>
            <a:ext cx="375941" cy="369332"/>
          </a:xfrm>
          <a:prstGeom prst="rect">
            <a:avLst/>
          </a:prstGeom>
          <a:blipFill rotWithShape="0">
            <a:blip r:embed="rId19"/>
            <a:stretch>
              <a:fillRect l="-11290" r="-6452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41" name="文字方塊 8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54099" y="2189639"/>
            <a:ext cx="383048" cy="369332"/>
          </a:xfrm>
          <a:prstGeom prst="rect">
            <a:avLst/>
          </a:prstGeom>
          <a:blipFill rotWithShape="0">
            <a:blip r:embed="rId20"/>
            <a:stretch>
              <a:fillRect l="-9524" r="-6349" b="-15000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42" name="文字方塊 8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065257" y="3771092"/>
            <a:ext cx="383060" cy="369332"/>
          </a:xfrm>
          <a:prstGeom prst="rect">
            <a:avLst/>
          </a:prstGeom>
          <a:blipFill rotWithShape="0">
            <a:blip r:embed="rId21"/>
            <a:stretch>
              <a:fillRect l="-11111" r="-6349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143" name="直線單箭頭接點 90"/>
          <p:cNvCxnSpPr>
            <a:stCxn id="71" idx="3"/>
            <a:endCxn id="34" idx="1"/>
          </p:cNvCxnSpPr>
          <p:nvPr/>
        </p:nvCxnSpPr>
        <p:spPr>
          <a:xfrm flipH="1">
            <a:off x="4540250" y="2346325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直線單箭頭接點 91"/>
          <p:cNvCxnSpPr>
            <a:stCxn id="71" idx="3"/>
            <a:endCxn id="34" idx="1"/>
          </p:cNvCxnSpPr>
          <p:nvPr/>
        </p:nvCxnSpPr>
        <p:spPr>
          <a:xfrm flipH="1">
            <a:off x="4538663" y="788988"/>
            <a:ext cx="3524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0191" name="群組 92"/>
          <p:cNvGrpSpPr/>
          <p:nvPr/>
        </p:nvGrpSpPr>
        <p:grpSpPr>
          <a:xfrm>
            <a:off x="3436938" y="809625"/>
            <a:ext cx="371475" cy="3181350"/>
            <a:chOff x="4988328" y="936328"/>
            <a:chExt cx="370685" cy="3179955"/>
          </a:xfrm>
        </p:grpSpPr>
        <p:cxnSp>
          <p:nvCxnSpPr>
            <p:cNvPr id="146" name="直線單箭頭接點 93"/>
            <p:cNvCxnSpPr>
              <a:stCxn id="71" idx="3"/>
              <a:endCxn id="34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直線單箭頭接點 94"/>
            <p:cNvCxnSpPr>
              <a:stCxn id="71" idx="3"/>
              <a:endCxn id="34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直線單箭頭接點 95"/>
            <p:cNvCxnSpPr>
              <a:stCxn id="71" idx="3"/>
              <a:endCxn id="34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9" name="手繪多邊形 108"/>
          <p:cNvSpPr/>
          <p:nvPr/>
        </p:nvSpPr>
        <p:spPr>
          <a:xfrm>
            <a:off x="3921125" y="623888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50" name="手繪多邊形 108"/>
          <p:cNvSpPr/>
          <p:nvPr/>
        </p:nvSpPr>
        <p:spPr>
          <a:xfrm>
            <a:off x="3932238" y="2176463"/>
            <a:ext cx="469900" cy="355600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endParaRPr lang="zh-TW" altLang="en-US" strike="noStrike" noProof="1">
              <a:sym typeface="+mn-ea"/>
            </a:endParaRPr>
          </a:p>
        </p:txBody>
      </p:sp>
      <p:sp>
        <p:nvSpPr>
          <p:cNvPr id="151" name="手繪多邊形 108"/>
          <p:cNvSpPr/>
          <p:nvPr/>
        </p:nvSpPr>
        <p:spPr>
          <a:xfrm>
            <a:off x="3957638" y="3779838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52" name="文字方塊 7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3724" y="2128861"/>
            <a:ext cx="245708" cy="369332"/>
          </a:xfrm>
          <a:prstGeom prst="rect">
            <a:avLst/>
          </a:prstGeom>
          <a:blipFill rotWithShape="0">
            <a:blip r:embed="rId22"/>
            <a:stretch>
              <a:fillRect l="-29268" r="-26829" b="-26667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153" name="直線單箭頭接點 75"/>
          <p:cNvCxnSpPr>
            <a:stCxn id="71" idx="3"/>
            <a:endCxn id="34" idx="1"/>
          </p:cNvCxnSpPr>
          <p:nvPr/>
        </p:nvCxnSpPr>
        <p:spPr>
          <a:xfrm flipH="1">
            <a:off x="1179513" y="2352675"/>
            <a:ext cx="57626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 flipH="1">
            <a:off x="1627188" y="2162175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90201" name="群組 77"/>
          <p:cNvGrpSpPr/>
          <p:nvPr/>
        </p:nvGrpSpPr>
        <p:grpSpPr>
          <a:xfrm flipH="1">
            <a:off x="1644650" y="2559050"/>
            <a:ext cx="334963" cy="776288"/>
            <a:chOff x="5009975" y="3231248"/>
            <a:chExt cx="333714" cy="775751"/>
          </a:xfrm>
        </p:grpSpPr>
        <p:cxnSp>
          <p:nvCxnSpPr>
            <p:cNvPr id="156" name="直線單箭頭接點 78"/>
            <p:cNvCxnSpPr>
              <a:stCxn id="157" idx="0"/>
              <a:endCxn id="34" idx="1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TW" strike="noStrike" noProof="1" dirty="0"/>
                <a:t>1</a:t>
              </a:r>
              <a:endParaRPr lang="zh-TW" altLang="en-US" strike="noStrike" noProof="1" dirty="0"/>
            </a:p>
          </p:txBody>
        </p:sp>
      </p:grpSp>
      <p:cxnSp>
        <p:nvCxnSpPr>
          <p:cNvPr id="158" name="直線單箭頭接點 83"/>
          <p:cNvCxnSpPr>
            <a:stCxn id="157" idx="0"/>
            <a:endCxn id="154" idx="1"/>
          </p:cNvCxnSpPr>
          <p:nvPr/>
        </p:nvCxnSpPr>
        <p:spPr>
          <a:xfrm flipH="1">
            <a:off x="1997075" y="793750"/>
            <a:ext cx="1038225" cy="156210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線單箭頭接點 109"/>
          <p:cNvCxnSpPr>
            <a:stCxn id="157" idx="0"/>
            <a:endCxn id="154" idx="1"/>
          </p:cNvCxnSpPr>
          <p:nvPr/>
        </p:nvCxnSpPr>
        <p:spPr>
          <a:xfrm flipH="1" flipV="1">
            <a:off x="1997075" y="2378075"/>
            <a:ext cx="10572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直線單箭頭接點 110"/>
          <p:cNvCxnSpPr>
            <a:stCxn id="157" idx="0"/>
            <a:endCxn id="154" idx="1"/>
          </p:cNvCxnSpPr>
          <p:nvPr/>
        </p:nvCxnSpPr>
        <p:spPr>
          <a:xfrm flipH="1" flipV="1">
            <a:off x="1997075" y="2355850"/>
            <a:ext cx="1092200" cy="162083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1" name="文字方塊 1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256611" y="1010565"/>
            <a:ext cx="337978" cy="369327"/>
          </a:xfrm>
          <a:prstGeom prst="rect">
            <a:avLst/>
          </a:prstGeom>
          <a:blipFill rotWithShape="0">
            <a:blip r:embed="rId23"/>
            <a:stretch>
              <a:fillRect l="-10714" r="-7143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63" name="文字方塊 1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473909" y="1962610"/>
            <a:ext cx="345094" cy="369332"/>
          </a:xfrm>
          <a:prstGeom prst="rect">
            <a:avLst/>
          </a:prstGeom>
          <a:blipFill rotWithShape="0">
            <a:blip r:embed="rId24"/>
            <a:stretch>
              <a:fillRect l="-12500" r="-8929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65" name="文字方塊 1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343630" y="3286199"/>
            <a:ext cx="345094" cy="369332"/>
          </a:xfrm>
          <a:prstGeom prst="rect">
            <a:avLst/>
          </a:prstGeom>
          <a:blipFill rotWithShape="0">
            <a:blip r:embed="rId25"/>
            <a:stretch>
              <a:fillRect l="-10526" r="-7018" b="-13115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67" name="文字方塊 1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541110" y="2595873"/>
            <a:ext cx="242369" cy="369332"/>
          </a:xfrm>
          <a:prstGeom prst="rect">
            <a:avLst/>
          </a:prstGeom>
          <a:blipFill rotWithShape="0">
            <a:blip r:embed="rId26"/>
            <a:stretch>
              <a:fillRect l="-30000" r="-27500" b="-6557"/>
            </a:stretch>
          </a:blipFill>
        </p:spPr>
        <p:txBody>
          <a:bodyPr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0211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600" dirty="0">
                <a:solidFill>
                  <a:srgbClr val="0A0AFF"/>
                </a:solidFill>
                <a:ea typeface="Microsoft JhengHei" panose="020B0604030504040204" pitchFamily="34" charset="-120"/>
              </a:rPr>
              <a:t>Different types of Functions </a:t>
            </a:r>
            <a:endParaRPr lang="en-US" altLang="zh-TW" sz="3600" dirty="0">
              <a:solidFill>
                <a:srgbClr val="0A0AFF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8650" y="1390650"/>
            <a:ext cx="7805738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2400" u="sng" dirty="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rPr>
              <a:t>Regression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rPr>
              <a:t>: 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rPr>
              <a:t>The function</a:t>
            </a:r>
            <a:r>
              <a:rPr lang="zh-TW" altLang="en-US" sz="2400" b="0" dirty="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  <a:ea typeface="Microsoft JhengHei" panose="020B0604030504040204" pitchFamily="34" charset="-120"/>
              </a:rPr>
              <a:t>outputs a scalar. </a:t>
            </a:r>
            <a:endParaRPr lang="zh-TW" altLang="en-US" sz="2400" b="0" dirty="0">
              <a:solidFill>
                <a:srgbClr val="000000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82638" y="2105025"/>
            <a:ext cx="1360487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SzTx/>
            </a:pP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Predict</a:t>
            </a:r>
            <a:r>
              <a:rPr lang="zh-TW" altLang="en-US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PM2.5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911350" y="2028825"/>
            <a:ext cx="6894513" cy="1287463"/>
            <a:chOff x="1452800" y="2847867"/>
            <a:chExt cx="6895135" cy="1287579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PMingLiU" pitchFamily="18" charset="-120"/>
                  <a:cs typeface="+mn-cs"/>
                </a:rPr>
                <a:t>f</a:t>
              </a:r>
              <a:endPara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endParaRPr>
            </a:p>
          </p:txBody>
        </p:sp>
        <p:sp>
          <p:nvSpPr>
            <p:cNvPr id="20486" name="文字方塊 68"/>
            <p:cNvSpPr txBox="1"/>
            <p:nvPr/>
          </p:nvSpPr>
          <p:spPr>
            <a:xfrm>
              <a:off x="5616930" y="3178735"/>
              <a:ext cx="2731005" cy="3988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SzTx/>
              </a:pPr>
              <a:r>
                <a:rPr lang="en-US" altLang="zh-TW" sz="2000" dirty="0">
                  <a:solidFill>
                    <a:srgbClr val="C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PM2.5 of tomorrow </a:t>
              </a:r>
              <a:endParaRPr lang="en-US" altLang="zh-TW" sz="20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endCxn id="65" idx="1"/>
            </p:cNvCxnSpPr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endCxn id="65" idx="1"/>
            </p:cNvCxnSpPr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491" name="文字方塊 28"/>
            <p:cNvSpPr txBox="1"/>
            <p:nvPr/>
          </p:nvSpPr>
          <p:spPr>
            <a:xfrm>
              <a:off x="1452801" y="2847867"/>
              <a:ext cx="2035925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>
                <a:buSzTx/>
              </a:pPr>
              <a:r>
                <a:rPr lang="en-US" altLang="zh-TW" sz="1800" b="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PM2.5 today</a:t>
              </a:r>
              <a:endParaRPr lang="zh-TW" altLang="en-US" sz="1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492" name="文字方塊 29"/>
            <p:cNvSpPr txBox="1"/>
            <p:nvPr/>
          </p:nvSpPr>
          <p:spPr>
            <a:xfrm>
              <a:off x="1452800" y="3173868"/>
              <a:ext cx="2035925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>
                <a:buSzTx/>
              </a:pPr>
              <a:r>
                <a:rPr lang="en-US" altLang="zh-TW" sz="1800" b="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temperature</a:t>
              </a:r>
              <a:endParaRPr lang="zh-TW" altLang="en-US" sz="1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493" name="文字方塊 31"/>
            <p:cNvSpPr txBox="1"/>
            <p:nvPr/>
          </p:nvSpPr>
          <p:spPr>
            <a:xfrm>
              <a:off x="1675357" y="3489115"/>
              <a:ext cx="1825789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>
                <a:buSzTx/>
              </a:pPr>
              <a:r>
                <a:rPr lang="en-US" altLang="zh-TW" sz="1800" b="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Concentration</a:t>
              </a:r>
              <a:endParaRPr lang="en-US" altLang="zh-TW" sz="1800" b="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r">
                <a:buSzTx/>
              </a:pPr>
              <a:r>
                <a:rPr lang="en-US" altLang="zh-TW" sz="1800" b="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of O</a:t>
              </a:r>
              <a:r>
                <a:rPr lang="en-US" altLang="zh-TW" sz="1800" b="0" baseline="-250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</a:t>
              </a:r>
              <a:endParaRPr lang="zh-TW" altLang="en-US" sz="1800" b="0" baseline="-25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8225" y="4762500"/>
            <a:ext cx="115887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Spam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filtering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578100" y="4498975"/>
            <a:ext cx="5203825" cy="1784350"/>
            <a:chOff x="3125390" y="4771108"/>
            <a:chExt cx="5204539" cy="1784273"/>
          </a:xfrm>
        </p:grpSpPr>
        <p:pic>
          <p:nvPicPr>
            <p:cNvPr id="20496" name="Picture 2" descr="http://www.ceu.org.tw/images/CEU_knowledge21065_1.jp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25390" y="4771108"/>
              <a:ext cx="1784273" cy="17842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向右箭號 14"/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endParaRPr>
            </a:p>
          </p:txBody>
        </p:sp>
        <p:sp>
          <p:nvSpPr>
            <p:cNvPr id="20498" name="文字方塊 42"/>
            <p:cNvSpPr txBox="1"/>
            <p:nvPr/>
          </p:nvSpPr>
          <p:spPr>
            <a:xfrm>
              <a:off x="6884119" y="5322133"/>
              <a:ext cx="144581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SzTx/>
              </a:pPr>
              <a:r>
                <a:rPr lang="en-US" altLang="zh-TW" sz="2800" b="0" dirty="0">
                  <a:solidFill>
                    <a:srgbClr val="FF0000"/>
                  </a:solidFill>
                  <a:latin typeface="Calibri"/>
                  <a:ea typeface="PMingLiU" pitchFamily="18" charset="-120"/>
                </a:rPr>
                <a:t>Yes</a:t>
              </a:r>
              <a:r>
                <a:rPr lang="en-US" altLang="zh-TW" sz="2800" b="0" dirty="0">
                  <a:solidFill>
                    <a:srgbClr val="000000"/>
                  </a:solidFill>
                  <a:latin typeface="Calibri"/>
                  <a:ea typeface="PMingLiU" pitchFamily="18" charset="-120"/>
                </a:rPr>
                <a:t>/</a:t>
              </a:r>
              <a:r>
                <a:rPr lang="en-US" altLang="zh-TW" sz="2800" b="0" dirty="0">
                  <a:solidFill>
                    <a:srgbClr val="0000FF"/>
                  </a:solidFill>
                  <a:latin typeface="Calibri"/>
                  <a:ea typeface="PMingLiU" pitchFamily="18" charset="-120"/>
                </a:rPr>
                <a:t>No</a:t>
              </a:r>
              <a:endParaRPr lang="zh-TW" altLang="en-US" sz="2800" b="0" dirty="0">
                <a:solidFill>
                  <a:srgbClr val="000000"/>
                </a:solidFill>
                <a:latin typeface="Calibri"/>
                <a:ea typeface="PMingLiU" pitchFamily="18" charset="-120"/>
              </a:endParaRPr>
            </a:p>
          </p:txBody>
        </p:sp>
        <p:sp>
          <p:nvSpPr>
            <p:cNvPr id="44" name="向右箭號 27"/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PMingLiU" pitchFamily="18" charset="-120"/>
                  <a:cs typeface="+mn-cs"/>
                </a:rPr>
                <a:t>f</a:t>
              </a:r>
              <a:endPara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628650" y="3589338"/>
            <a:ext cx="7591425" cy="831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Classification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</a:rPr>
              <a:t>Given options (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classes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</a:rPr>
              <a:t>), the function outputs the correct one.</a:t>
            </a:r>
            <a:endParaRPr lang="en-US" altLang="zh-TW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6" grpId="0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 rot="5400000">
            <a:off x="4248150" y="5300663"/>
            <a:ext cx="1079500" cy="409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2400" strike="noStrike" baseline="30000" noProof="1" dirty="0"/>
          </a:p>
        </p:txBody>
      </p:sp>
      <p:sp>
        <p:nvSpPr>
          <p:cNvPr id="31" name="矩形 30"/>
          <p:cNvSpPr/>
          <p:nvPr/>
        </p:nvSpPr>
        <p:spPr>
          <a:xfrm>
            <a:off x="4584700" y="2017713"/>
            <a:ext cx="407988" cy="928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2400" strike="noStrike" baseline="30000" noProof="1" dirty="0"/>
          </a:p>
        </p:txBody>
      </p:sp>
      <p:sp>
        <p:nvSpPr>
          <p:cNvPr id="33" name="文字方塊 32"/>
          <p:cNvSpPr txBox="1"/>
          <p:nvPr/>
        </p:nvSpPr>
        <p:spPr>
          <a:xfrm rot="5400000">
            <a:off x="4516438" y="3070225"/>
            <a:ext cx="75406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……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84700" y="3892550"/>
            <a:ext cx="407988" cy="9286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2400" strike="noStrike" baseline="30000" noProof="1" dirty="0"/>
          </a:p>
        </p:txBody>
      </p:sp>
      <p:sp>
        <p:nvSpPr>
          <p:cNvPr id="35" name="矩形 34"/>
          <p:cNvSpPr/>
          <p:nvPr/>
        </p:nvSpPr>
        <p:spPr>
          <a:xfrm>
            <a:off x="4572000" y="6161088"/>
            <a:ext cx="407988" cy="388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2400" strike="noStrike" baseline="30000" noProof="1" dirty="0"/>
          </a:p>
        </p:txBody>
      </p:sp>
      <p:sp>
        <p:nvSpPr>
          <p:cNvPr id="37" name="右大括弧 36"/>
          <p:cNvSpPr/>
          <p:nvPr/>
        </p:nvSpPr>
        <p:spPr>
          <a:xfrm>
            <a:off x="5154613" y="2025650"/>
            <a:ext cx="407988" cy="1690688"/>
          </a:xfrm>
          <a:prstGeom prst="rightBrace">
            <a:avLst>
              <a:gd name="adj1" fmla="val 2569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8" name="文字方塊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33822" y="2455744"/>
            <a:ext cx="905207" cy="831003"/>
          </a:xfrm>
          <a:prstGeom prst="rect">
            <a:avLst/>
          </a:prstGeom>
          <a:blipFill rotWithShape="0">
            <a:blip r:embed="rId1"/>
            <a:stretch>
              <a:fillRect l="-10067" t="-5882" r="-10067" b="-1617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39" name="右大括弧 38"/>
          <p:cNvSpPr/>
          <p:nvPr/>
        </p:nvSpPr>
        <p:spPr>
          <a:xfrm>
            <a:off x="6489700" y="2017713"/>
            <a:ext cx="409575" cy="4454525"/>
          </a:xfrm>
          <a:prstGeom prst="rightBrace">
            <a:avLst>
              <a:gd name="adj1" fmla="val 2569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40" name="文字方塊 39"/>
          <p:cNvSpPr txBox="1">
            <a:spLocks noRot="1" noChangeAspect="1" noEditPoints="1" noTextEdit="1"/>
          </p:cNvSpPr>
          <p:nvPr/>
        </p:nvSpPr>
        <p:spPr>
          <a:xfrm>
            <a:off x="6867525" y="3992563"/>
            <a:ext cx="790575" cy="52387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文字方塊 41"/>
          <p:cNvSpPr txBox="1">
            <a:spLocks noRot="1" noChangeAspect="1" noEditPoints="1" noTextEdit="1"/>
          </p:cNvSpPr>
          <p:nvPr/>
        </p:nvSpPr>
        <p:spPr>
          <a:xfrm>
            <a:off x="7540625" y="3429000"/>
            <a:ext cx="1108075" cy="158908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71" name="文字方塊 43"/>
          <p:cNvSpPr txBox="1">
            <a:spLocks noRot="1" noChangeAspect="1" noEditPoints="1" noTextEdit="1"/>
          </p:cNvSpPr>
          <p:nvPr/>
        </p:nvSpPr>
        <p:spPr>
          <a:xfrm>
            <a:off x="3455988" y="1000125"/>
            <a:ext cx="4887912" cy="431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172" name="群組 44"/>
          <p:cNvGrpSpPr/>
          <p:nvPr/>
        </p:nvGrpSpPr>
        <p:grpSpPr>
          <a:xfrm>
            <a:off x="5830888" y="720725"/>
            <a:ext cx="904875" cy="930275"/>
            <a:chOff x="4086576" y="5267584"/>
            <a:chExt cx="905207" cy="929124"/>
          </a:xfrm>
        </p:grpSpPr>
        <p:sp>
          <p:nvSpPr>
            <p:cNvPr id="64" name="矩形 63"/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174" name="文字方塊 64"/>
            <p:cNvSpPr txBox="1">
              <a:spLocks noRot="1" noChangeAspect="1" noEditPoints="1" noTextEdit="1"/>
            </p:cNvSpPr>
            <p:nvPr/>
          </p:nvSpPr>
          <p:spPr>
            <a:xfrm>
              <a:off x="4358166" y="5528420"/>
              <a:ext cx="437235" cy="430887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175" name="群組 45"/>
          <p:cNvGrpSpPr/>
          <p:nvPr/>
        </p:nvGrpSpPr>
        <p:grpSpPr>
          <a:xfrm>
            <a:off x="6832600" y="727075"/>
            <a:ext cx="441325" cy="928688"/>
            <a:chOff x="5945044" y="5336858"/>
            <a:chExt cx="441359" cy="877076"/>
          </a:xfrm>
        </p:grpSpPr>
        <p:sp>
          <p:nvSpPr>
            <p:cNvPr id="62" name="矩形 61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92177" name="文字方塊 215"/>
            <p:cNvSpPr txBox="1">
              <a:spLocks noRot="1" noChangeAspect="1" noEditPoints="1" noTextEdit="1"/>
            </p:cNvSpPr>
            <p:nvPr/>
          </p:nvSpPr>
          <p:spPr>
            <a:xfrm>
              <a:off x="6021452" y="5544690"/>
              <a:ext cx="288541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178" name="群組 46"/>
          <p:cNvGrpSpPr/>
          <p:nvPr/>
        </p:nvGrpSpPr>
        <p:grpSpPr>
          <a:xfrm>
            <a:off x="4779963" y="725488"/>
            <a:ext cx="450850" cy="930275"/>
            <a:chOff x="6899905" y="5328033"/>
            <a:chExt cx="450868" cy="929124"/>
          </a:xfrm>
        </p:grpSpPr>
        <p:sp>
          <p:nvSpPr>
            <p:cNvPr id="60" name="矩形 59"/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180" name="文字方塊 218"/>
            <p:cNvSpPr txBox="1">
              <a:spLocks noRot="1" noChangeAspect="1" noEditPoints="1" noTextEdit="1"/>
            </p:cNvSpPr>
            <p:nvPr/>
          </p:nvSpPr>
          <p:spPr>
            <a:xfrm>
              <a:off x="6993982" y="5614436"/>
              <a:ext cx="299762" cy="430887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181" name="文字方塊 47"/>
          <p:cNvSpPr txBox="1"/>
          <p:nvPr/>
        </p:nvSpPr>
        <p:spPr>
          <a:xfrm>
            <a:off x="5230813" y="954088"/>
            <a:ext cx="5937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2" name="文字方塊 48"/>
          <p:cNvSpPr txBox="1"/>
          <p:nvPr/>
        </p:nvSpPr>
        <p:spPr>
          <a:xfrm>
            <a:off x="2463800" y="993775"/>
            <a:ext cx="5937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183" name="群組 49"/>
          <p:cNvGrpSpPr/>
          <p:nvPr/>
        </p:nvGrpSpPr>
        <p:grpSpPr>
          <a:xfrm>
            <a:off x="2047875" y="1014413"/>
            <a:ext cx="450850" cy="431800"/>
            <a:chOff x="27617" y="5058413"/>
            <a:chExt cx="450868" cy="431854"/>
          </a:xfrm>
        </p:grpSpPr>
        <p:sp>
          <p:nvSpPr>
            <p:cNvPr id="58" name="矩形 57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185" name="文字方塊 256"/>
            <p:cNvSpPr txBox="1">
              <a:spLocks noRot="1" noChangeAspect="1" noEditPoints="1" noTextEdit="1"/>
            </p:cNvSpPr>
            <p:nvPr/>
          </p:nvSpPr>
          <p:spPr>
            <a:xfrm>
              <a:off x="134135" y="5059380"/>
              <a:ext cx="283604" cy="430887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186" name="文字方塊 50"/>
          <p:cNvSpPr txBox="1">
            <a:spLocks noRot="1" noChangeAspect="1" noEditPoints="1" noTextEdit="1"/>
          </p:cNvSpPr>
          <p:nvPr/>
        </p:nvSpPr>
        <p:spPr>
          <a:xfrm>
            <a:off x="1430338" y="960438"/>
            <a:ext cx="519112" cy="430212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187" name="群組 51"/>
          <p:cNvGrpSpPr/>
          <p:nvPr/>
        </p:nvGrpSpPr>
        <p:grpSpPr>
          <a:xfrm>
            <a:off x="3071813" y="1004888"/>
            <a:ext cx="1081087" cy="431800"/>
            <a:chOff x="4078931" y="5559952"/>
            <a:chExt cx="1080370" cy="430887"/>
          </a:xfrm>
        </p:grpSpPr>
        <p:sp>
          <p:nvSpPr>
            <p:cNvPr id="56" name="矩形 55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189" name="文字方塊 56"/>
            <p:cNvSpPr txBox="1">
              <a:spLocks noRot="1" noChangeAspect="1" noEditPoints="1" noTextEdit="1"/>
            </p:cNvSpPr>
            <p:nvPr/>
          </p:nvSpPr>
          <p:spPr>
            <a:xfrm>
              <a:off x="4358166" y="5559952"/>
              <a:ext cx="446020" cy="430887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190" name="群組 52"/>
          <p:cNvGrpSpPr/>
          <p:nvPr/>
        </p:nvGrpSpPr>
        <p:grpSpPr>
          <a:xfrm>
            <a:off x="965200" y="971550"/>
            <a:ext cx="450850" cy="431800"/>
            <a:chOff x="145087" y="4355845"/>
            <a:chExt cx="450868" cy="431854"/>
          </a:xfrm>
        </p:grpSpPr>
        <p:sp>
          <p:nvSpPr>
            <p:cNvPr id="54" name="矩形 53"/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192" name="文字方塊 261"/>
            <p:cNvSpPr txBox="1">
              <a:spLocks noRot="1" noChangeAspect="1" noEditPoints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436688" y="2066925"/>
            <a:ext cx="441325" cy="928688"/>
            <a:chOff x="5945044" y="5336858"/>
            <a:chExt cx="441359" cy="877076"/>
          </a:xfrm>
        </p:grpSpPr>
        <p:sp>
          <p:nvSpPr>
            <p:cNvPr id="41" name="矩形 40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92195" name="文字方塊 215"/>
            <p:cNvSpPr txBox="1">
              <a:spLocks noRot="1" noChangeAspect="1" noEditPoints="1" noTextEdit="1"/>
            </p:cNvSpPr>
            <p:nvPr/>
          </p:nvSpPr>
          <p:spPr>
            <a:xfrm>
              <a:off x="6021452" y="5544690"/>
              <a:ext cx="288541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字方塊 1"/>
          <p:cNvSpPr txBox="1"/>
          <p:nvPr/>
        </p:nvSpPr>
        <p:spPr>
          <a:xfrm>
            <a:off x="2022475" y="2241550"/>
            <a:ext cx="1520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feature 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49300" y="3646488"/>
            <a:ext cx="3679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Unknown parameters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150938" y="4254500"/>
            <a:ext cx="904875" cy="930275"/>
            <a:chOff x="4086576" y="5267584"/>
            <a:chExt cx="905207" cy="929124"/>
          </a:xfrm>
        </p:grpSpPr>
        <p:sp>
          <p:nvSpPr>
            <p:cNvPr id="69" name="矩形 68"/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200" name="文字方塊 64"/>
            <p:cNvSpPr txBox="1">
              <a:spLocks noRot="1" noChangeAspect="1" noEditPoints="1" noTextEdit="1"/>
            </p:cNvSpPr>
            <p:nvPr/>
          </p:nvSpPr>
          <p:spPr>
            <a:xfrm>
              <a:off x="4358166" y="5528420"/>
              <a:ext cx="437235" cy="430887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2722563" y="4260850"/>
            <a:ext cx="450850" cy="928688"/>
            <a:chOff x="6899905" y="5328033"/>
            <a:chExt cx="450868" cy="929124"/>
          </a:xfrm>
        </p:grpSpPr>
        <p:sp>
          <p:nvSpPr>
            <p:cNvPr id="72" name="矩形 71"/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203" name="文字方塊 218"/>
            <p:cNvSpPr txBox="1">
              <a:spLocks noRot="1" noChangeAspect="1" noEditPoints="1" noTextEdit="1"/>
            </p:cNvSpPr>
            <p:nvPr/>
          </p:nvSpPr>
          <p:spPr>
            <a:xfrm>
              <a:off x="6993982" y="5614436"/>
              <a:ext cx="299762" cy="430887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1049338" y="5732463"/>
            <a:ext cx="1079500" cy="431800"/>
            <a:chOff x="4078931" y="5559952"/>
            <a:chExt cx="1080370" cy="430887"/>
          </a:xfrm>
        </p:grpSpPr>
        <p:sp>
          <p:nvSpPr>
            <p:cNvPr id="75" name="矩形 74"/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206" name="文字方塊 56"/>
            <p:cNvSpPr txBox="1">
              <a:spLocks noRot="1" noChangeAspect="1" noEditPoints="1" noTextEdit="1"/>
            </p:cNvSpPr>
            <p:nvPr/>
          </p:nvSpPr>
          <p:spPr>
            <a:xfrm>
              <a:off x="4358166" y="5559952"/>
              <a:ext cx="446020" cy="430887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2722563" y="5711825"/>
            <a:ext cx="450850" cy="431800"/>
            <a:chOff x="27617" y="5058413"/>
            <a:chExt cx="450868" cy="431854"/>
          </a:xfrm>
        </p:grpSpPr>
        <p:sp>
          <p:nvSpPr>
            <p:cNvPr id="78" name="矩形 77"/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2209" name="文字方塊 256"/>
            <p:cNvSpPr txBox="1">
              <a:spLocks noRot="1" noChangeAspect="1" noEditPoints="1" noTextEdit="1"/>
            </p:cNvSpPr>
            <p:nvPr/>
          </p:nvSpPr>
          <p:spPr>
            <a:xfrm>
              <a:off x="134135" y="5059380"/>
              <a:ext cx="283604" cy="430887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10" name="文字方塊 2"/>
          <p:cNvSpPr txBox="1"/>
          <p:nvPr/>
        </p:nvSpPr>
        <p:spPr>
          <a:xfrm>
            <a:off x="304800" y="139700"/>
            <a:ext cx="752633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solidFill>
                  <a:srgbClr val="0A0AFF"/>
                </a:solidFill>
                <a:latin typeface="Arial" panose="020B0604020202020204" pitchFamily="34" charset="0"/>
              </a:rPr>
              <a:t>Function with unknown parameters</a:t>
            </a:r>
            <a:endParaRPr lang="en-US" altLang="zh-TW" sz="2800" dirty="0">
              <a:solidFill>
                <a:srgbClr val="0A0AFF"/>
              </a:solidFill>
              <a:latin typeface="Arial" panose="020B0604020202020204" pitchFamily="34" charset="0"/>
            </a:endParaRPr>
          </a:p>
        </p:txBody>
      </p:sp>
      <p:sp>
        <p:nvSpPr>
          <p:cNvPr id="92211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31" grpId="0" bldLvl="0" animBg="1"/>
      <p:bldP spid="33" grpId="0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2" grpId="0" bldLvl="0" animBg="1"/>
      <p:bldP spid="67" grpId="0"/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191260"/>
          <a:ext cx="7886700" cy="246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3186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Back to ML Framework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3" name="矩形: 圓角 2"/>
          <p:cNvSpPr/>
          <p:nvPr/>
        </p:nvSpPr>
        <p:spPr>
          <a:xfrm>
            <a:off x="3403600" y="1649413"/>
            <a:ext cx="2336800" cy="156845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grpSp>
        <p:nvGrpSpPr>
          <p:cNvPr id="93188" name="群組 5"/>
          <p:cNvGrpSpPr/>
          <p:nvPr/>
        </p:nvGrpSpPr>
        <p:grpSpPr>
          <a:xfrm>
            <a:off x="1765300" y="3994150"/>
            <a:ext cx="7378700" cy="933450"/>
            <a:chOff x="1383994" y="4139232"/>
            <a:chExt cx="7377978" cy="934612"/>
          </a:xfrm>
        </p:grpSpPr>
        <p:sp>
          <p:nvSpPr>
            <p:cNvPr id="93189" name="文字方塊 5"/>
            <p:cNvSpPr txBox="1">
              <a:spLocks noRot="1" noChangeAspect="1" noEditPoints="1" noTextEdit="1"/>
            </p:cNvSpPr>
            <p:nvPr/>
          </p:nvSpPr>
          <p:spPr>
            <a:xfrm>
              <a:off x="3873924" y="4418529"/>
              <a:ext cx="4888048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3190" name="群組 9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3192" name="文字方塊 28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3193" name="群組 10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93195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3196" name="群組 11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3198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199" name="文字方塊 12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0" name="文字方塊 13"/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3201" name="群組 14"/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3203" name="文字方塊 256"/>
              <p:cNvSpPr txBox="1">
                <a:spLocks noRot="1" noChangeAspect="1" noEditPoints="1" noTextEdit="1"/>
              </p:cNvSpPr>
              <p:nvPr/>
            </p:nvSpPr>
            <p:spPr>
              <a:xfrm>
                <a:off x="134135" y="5059380"/>
                <a:ext cx="28360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204" name="文字方塊 14"/>
            <p:cNvSpPr txBox="1">
              <a:spLocks noRot="1" noChangeAspect="1" noEditPoints="1" noTextEdit="1"/>
            </p:cNvSpPr>
            <p:nvPr/>
          </p:nvSpPr>
          <p:spPr>
            <a:xfrm>
              <a:off x="1848060" y="4377669"/>
              <a:ext cx="520498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3205" name="群組 16"/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3207" name="文字方塊 20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4602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3208" name="群組 17"/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3210" name="文字方塊 261"/>
              <p:cNvSpPr txBox="1">
                <a:spLocks noRot="1" noChangeAspect="1" noEditPoints="1" noTextEdit="1"/>
              </p:cNvSpPr>
              <p:nvPr/>
            </p:nvSpPr>
            <p:spPr>
              <a:xfrm>
                <a:off x="251605" y="4356812"/>
                <a:ext cx="28360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手繪多邊形: 圖案 30"/>
          <p:cNvSpPr/>
          <p:nvPr/>
        </p:nvSpPr>
        <p:spPr>
          <a:xfrm>
            <a:off x="771525" y="3305175"/>
            <a:ext cx="733425" cy="1209675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6" name="矩形: 圓角 2"/>
          <p:cNvSpPr/>
          <p:nvPr/>
        </p:nvSpPr>
        <p:spPr>
          <a:xfrm>
            <a:off x="511175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93213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標題 1"/>
          <p:cNvSpPr>
            <a:spLocks noGrp="1"/>
          </p:cNvSpPr>
          <p:nvPr>
            <p:ph type="title"/>
          </p:nvPr>
        </p:nvSpPr>
        <p:spPr>
          <a:xfrm>
            <a:off x="603250" y="73025"/>
            <a:ext cx="2314575" cy="836613"/>
          </a:xfrm>
        </p:spPr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Loss 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1231900" y="4278313"/>
            <a:ext cx="841375" cy="446087"/>
            <a:chOff x="1319772" y="4306238"/>
            <a:chExt cx="842332" cy="445401"/>
          </a:xfrm>
        </p:grpSpPr>
        <p:sp>
          <p:nvSpPr>
            <p:cNvPr id="59" name="矩形 58"/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94212" name="文字方塊 4"/>
            <p:cNvSpPr txBox="1">
              <a:spLocks noRot="1" noChangeAspect="1" noEditPoints="1" noTextEdit="1"/>
            </p:cNvSpPr>
            <p:nvPr/>
          </p:nvSpPr>
          <p:spPr>
            <a:xfrm>
              <a:off x="1319772" y="4320752"/>
              <a:ext cx="842332" cy="430887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文字方塊 6"/>
          <p:cNvSpPr txBox="1">
            <a:spLocks noRot="1" noChangeAspect="1" noEditPoints="1" noTextEdit="1"/>
          </p:cNvSpPr>
          <p:nvPr/>
        </p:nvSpPr>
        <p:spPr>
          <a:xfrm>
            <a:off x="1736725" y="3646488"/>
            <a:ext cx="266700" cy="43021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646238" y="3543300"/>
            <a:ext cx="0" cy="6921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>
            <a:spLocks noRot="1" noChangeAspect="1" noEditPoints="1" noTextEdit="1"/>
          </p:cNvSpPr>
          <p:nvPr/>
        </p:nvSpPr>
        <p:spPr>
          <a:xfrm>
            <a:off x="4002088" y="5186363"/>
            <a:ext cx="1971675" cy="10445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79725" y="5380038"/>
            <a:ext cx="1843088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Loss: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419225" y="2776538"/>
            <a:ext cx="7378700" cy="933450"/>
            <a:chOff x="1383994" y="4139232"/>
            <a:chExt cx="7377978" cy="934612"/>
          </a:xfrm>
        </p:grpSpPr>
        <p:sp>
          <p:nvSpPr>
            <p:cNvPr id="94218" name="文字方塊 43"/>
            <p:cNvSpPr txBox="1">
              <a:spLocks noRot="1" noChangeAspect="1" noEditPoints="1" noTextEdit="1"/>
            </p:cNvSpPr>
            <p:nvPr/>
          </p:nvSpPr>
          <p:spPr>
            <a:xfrm>
              <a:off x="3873924" y="4418529"/>
              <a:ext cx="4888048" cy="430887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4219" name="群組 21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4221" name="文字方塊 64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4222" name="群組 22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94224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4225" name="群組 23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4227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4228" name="文字方塊 24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229" name="文字方塊 25"/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4230" name="群組 26"/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4232" name="文字方塊 256"/>
              <p:cNvSpPr txBox="1">
                <a:spLocks noRot="1" noChangeAspect="1" noEditPoints="1" noTextEdit="1"/>
              </p:cNvSpPr>
              <p:nvPr/>
            </p:nvSpPr>
            <p:spPr>
              <a:xfrm>
                <a:off x="134135" y="5059380"/>
                <a:ext cx="28360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4233" name="文字方塊 50"/>
            <p:cNvSpPr txBox="1">
              <a:spLocks noRot="1" noChangeAspect="1" noEditPoints="1" noTextEdit="1"/>
            </p:cNvSpPr>
            <p:nvPr/>
          </p:nvSpPr>
          <p:spPr>
            <a:xfrm>
              <a:off x="1848060" y="4377669"/>
              <a:ext cx="520498" cy="430887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4234" name="群組 28"/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4236" name="文字方塊 56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46020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4237" name="群組 29"/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4239" name="文字方塊 261"/>
              <p:cNvSpPr txBox="1">
                <a:spLocks noRot="1" noChangeAspect="1" noEditPoints="1" noTextEdit="1"/>
              </p:cNvSpPr>
              <p:nvPr/>
            </p:nvSpPr>
            <p:spPr>
              <a:xfrm>
                <a:off x="251605" y="4356812"/>
                <a:ext cx="28360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3" name="文字方塊 42"/>
          <p:cNvSpPr txBox="1"/>
          <p:nvPr/>
        </p:nvSpPr>
        <p:spPr>
          <a:xfrm>
            <a:off x="6832600" y="2259013"/>
            <a:ext cx="134778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</a:rPr>
              <a:t>feature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2728913" y="3517900"/>
            <a:ext cx="1971675" cy="11001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>
            <a:spLocks noRot="1" noChangeAspect="1" noEditPoints="1" noTextEdit="1"/>
          </p:cNvSpPr>
          <p:nvPr/>
        </p:nvSpPr>
        <p:spPr>
          <a:xfrm>
            <a:off x="6202363" y="1017588"/>
            <a:ext cx="790575" cy="4318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字方塊 64"/>
          <p:cNvSpPr txBox="1"/>
          <p:nvPr/>
        </p:nvSpPr>
        <p:spPr>
          <a:xfrm>
            <a:off x="1017588" y="1041400"/>
            <a:ext cx="6467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 is a function of parameters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038225" y="1636713"/>
            <a:ext cx="7102475" cy="369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Arial" panose="020B0604020202020204" pitchFamily="34" charset="0"/>
              </a:rPr>
              <a:t>Loss means how good a set of values is.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5302250" y="3705225"/>
            <a:ext cx="155575" cy="8667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41" idx="2"/>
          </p:cNvCxnSpPr>
          <p:nvPr/>
        </p:nvCxnSpPr>
        <p:spPr>
          <a:xfrm flipH="1">
            <a:off x="5626100" y="3705225"/>
            <a:ext cx="1111250" cy="8842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文字方塊 2"/>
          <p:cNvSpPr txBox="1"/>
          <p:nvPr/>
        </p:nvSpPr>
        <p:spPr>
          <a:xfrm>
            <a:off x="2765425" y="4618038"/>
            <a:ext cx="42275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solidFill>
                  <a:srgbClr val="0A0AFF"/>
                </a:solidFill>
                <a:latin typeface="Arial" panose="020B0604020202020204" pitchFamily="34" charset="0"/>
              </a:rPr>
              <a:t>Given a set of values </a:t>
            </a:r>
            <a:endParaRPr lang="en-US" altLang="zh-TW" sz="2400" dirty="0">
              <a:solidFill>
                <a:srgbClr val="0A0AFF"/>
              </a:solidFill>
              <a:latin typeface="Arial" panose="020B0604020202020204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04813" y="4302125"/>
            <a:ext cx="962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label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49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線單箭頭接點 69"/>
          <p:cNvCxnSpPr>
            <a:endCxn id="4" idx="0"/>
          </p:cNvCxnSpPr>
          <p:nvPr/>
        </p:nvCxnSpPr>
        <p:spPr>
          <a:xfrm>
            <a:off x="4105910" y="3571240"/>
            <a:ext cx="773430" cy="10471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3" grpId="0"/>
      <p:bldP spid="66" grpId="0"/>
      <p:bldP spid="94209" grpId="1"/>
      <p:bldP spid="64" grpId="1" animBg="1"/>
      <p:bldP spid="3" grpId="1"/>
      <p:bldP spid="66" grpId="1"/>
      <p:bldP spid="43" grpId="0"/>
      <p:bldP spid="43" grpId="1"/>
      <p:bldP spid="4" grpId="0"/>
      <p:bldP spid="4" grpId="1"/>
      <p:bldP spid="7" grpId="0" bldLvl="0" animBg="1"/>
      <p:bldP spid="46" grpId="0"/>
      <p:bldP spid="7" grpId="1" animBg="1"/>
      <p:bldP spid="46" grpId="1"/>
      <p:bldP spid="18" grpId="0" bldLvl="0" animBg="1"/>
      <p:bldP spid="19" grpId="0"/>
      <p:bldP spid="18" grpId="1" animBg="1"/>
      <p:bldP spid="1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191260"/>
          <a:ext cx="7886700" cy="246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Back to ML Framework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3" name="矩形: 圓角 2"/>
          <p:cNvSpPr/>
          <p:nvPr/>
        </p:nvSpPr>
        <p:spPr>
          <a:xfrm>
            <a:off x="6319838" y="1636713"/>
            <a:ext cx="2336800" cy="156845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grpSp>
        <p:nvGrpSpPr>
          <p:cNvPr id="95236" name="群組 5"/>
          <p:cNvGrpSpPr/>
          <p:nvPr/>
        </p:nvGrpSpPr>
        <p:grpSpPr>
          <a:xfrm>
            <a:off x="1765300" y="3994150"/>
            <a:ext cx="7378700" cy="933450"/>
            <a:chOff x="1383994" y="4139232"/>
            <a:chExt cx="7377978" cy="934612"/>
          </a:xfrm>
        </p:grpSpPr>
        <p:sp>
          <p:nvSpPr>
            <p:cNvPr id="95237" name="文字方塊 5"/>
            <p:cNvSpPr txBox="1">
              <a:spLocks noRot="1" noChangeAspect="1" noEditPoints="1" noTextEdit="1"/>
            </p:cNvSpPr>
            <p:nvPr/>
          </p:nvSpPr>
          <p:spPr>
            <a:xfrm>
              <a:off x="3873924" y="4418529"/>
              <a:ext cx="4888048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5238" name="群組 9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5240" name="文字方塊 28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5241" name="群組 10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95243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5244" name="群組 11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5246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5247" name="文字方塊 12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文字方塊 13"/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5249" name="群組 14"/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5251" name="文字方塊 256"/>
              <p:cNvSpPr txBox="1">
                <a:spLocks noRot="1" noChangeAspect="1" noEditPoints="1" noTextEdit="1"/>
              </p:cNvSpPr>
              <p:nvPr/>
            </p:nvSpPr>
            <p:spPr>
              <a:xfrm>
                <a:off x="134135" y="5059380"/>
                <a:ext cx="28360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5252" name="文字方塊 14"/>
            <p:cNvSpPr txBox="1">
              <a:spLocks noRot="1" noChangeAspect="1" noEditPoints="1" noTextEdit="1"/>
            </p:cNvSpPr>
            <p:nvPr/>
          </p:nvSpPr>
          <p:spPr>
            <a:xfrm>
              <a:off x="1848060" y="4377669"/>
              <a:ext cx="520498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5253" name="群組 16"/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5255" name="文字方塊 20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4602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5256" name="群組 17"/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95258" name="文字方塊 261"/>
              <p:cNvSpPr txBox="1">
                <a:spLocks noRot="1" noChangeAspect="1" noEditPoints="1" noTextEdit="1"/>
              </p:cNvSpPr>
              <p:nvPr/>
            </p:nvSpPr>
            <p:spPr>
              <a:xfrm>
                <a:off x="251605" y="4356812"/>
                <a:ext cx="28360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手繪多邊形: 圖案 30"/>
          <p:cNvSpPr/>
          <p:nvPr/>
        </p:nvSpPr>
        <p:spPr>
          <a:xfrm>
            <a:off x="771525" y="3303588"/>
            <a:ext cx="733425" cy="1211263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6" name="矩形: 圓角 2"/>
          <p:cNvSpPr/>
          <p:nvPr/>
        </p:nvSpPr>
        <p:spPr>
          <a:xfrm>
            <a:off x="511175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20" name="矩形: 圓角 2"/>
          <p:cNvSpPr/>
          <p:nvPr/>
        </p:nvSpPr>
        <p:spPr>
          <a:xfrm>
            <a:off x="3403600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9526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Optimization</a:t>
            </a:r>
            <a:r>
              <a:rPr lang="zh-TW" altLang="en-US" sz="3200" dirty="0">
                <a:solidFill>
                  <a:srgbClr val="0A0AFF"/>
                </a:solidFill>
              </a:rPr>
              <a:t> </a:t>
            </a:r>
            <a:r>
              <a:rPr lang="en-US" altLang="zh-TW" sz="3200" dirty="0">
                <a:solidFill>
                  <a:srgbClr val="0A0AFF"/>
                </a:solidFill>
              </a:rPr>
              <a:t>of New Model 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1775229"/>
            <a:ext cx="2263446" cy="572844"/>
          </a:xfrm>
          <a:prstGeom prst="rect">
            <a:avLst/>
          </a:prstGeom>
          <a:blipFill rotWithShape="0">
            <a:blip r:embed="rId1"/>
            <a:stretch>
              <a:fillRect b="-5319"/>
            </a:stretch>
          </a:blipFill>
        </p:spPr>
        <p:txBody>
          <a:bodyPr/>
          <a:lstStyle/>
          <a:p>
            <a:pPr fontAlgn="base"/>
            <a:r>
              <a:rPr lang="zh-TW" altLang="en-US" strike="noStrike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trike="noStrike" noProof="1">
              <a:noFill/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2558169"/>
            <a:ext cx="7021277" cy="468205"/>
          </a:xfrm>
          <a:prstGeom prst="rect">
            <a:avLst/>
          </a:prstGeom>
          <a:blipFill rotWithShape="0">
            <a:blip r:embed="rId2"/>
            <a:stretch>
              <a:fillRect l="-1128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8" name="文字方塊 17"/>
          <p:cNvSpPr txBox="1">
            <a:spLocks noRot="1" noChangeAspect="1" noEditPoints="1" noTextEdit="1"/>
          </p:cNvSpPr>
          <p:nvPr/>
        </p:nvSpPr>
        <p:spPr>
          <a:xfrm>
            <a:off x="4486275" y="5724525"/>
            <a:ext cx="3308350" cy="52228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字方塊 10"/>
          <p:cNvSpPr txBox="1">
            <a:spLocks noRot="1" noChangeAspect="1" noEditPoints="1" noTextEdit="1"/>
          </p:cNvSpPr>
          <p:nvPr/>
        </p:nvSpPr>
        <p:spPr>
          <a:xfrm>
            <a:off x="1389063" y="3208338"/>
            <a:ext cx="2465387" cy="218757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字方塊 12"/>
          <p:cNvSpPr txBox="1">
            <a:spLocks noRot="1" noChangeAspect="1" noEditPoints="1" noTextEdit="1"/>
          </p:cNvSpPr>
          <p:nvPr/>
        </p:nvSpPr>
        <p:spPr>
          <a:xfrm>
            <a:off x="4279900" y="3300413"/>
            <a:ext cx="4389438" cy="2187575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8650" y="4524375"/>
            <a:ext cx="1443038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 gradient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字方塊 11"/>
          <p:cNvSpPr txBox="1">
            <a:spLocks noRot="1" noChangeAspect="1" noEditPoints="1" noTextEdit="1"/>
          </p:cNvSpPr>
          <p:nvPr/>
        </p:nvSpPr>
        <p:spPr>
          <a:xfrm>
            <a:off x="0" y="5630863"/>
            <a:ext cx="4572000" cy="52387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6265" name="群組 7"/>
          <p:cNvGrpSpPr/>
          <p:nvPr/>
        </p:nvGrpSpPr>
        <p:grpSpPr>
          <a:xfrm>
            <a:off x="6675438" y="1069975"/>
            <a:ext cx="1685925" cy="1589088"/>
            <a:chOff x="6963320" y="3429000"/>
            <a:chExt cx="1685787" cy="1589346"/>
          </a:xfrm>
        </p:grpSpPr>
        <p:sp>
          <p:nvSpPr>
            <p:cNvPr id="96266" name="文字方塊 13"/>
            <p:cNvSpPr txBox="1">
              <a:spLocks noRot="1" noChangeAspect="1" noEditPoints="1" noTextEdit="1"/>
            </p:cNvSpPr>
            <p:nvPr/>
          </p:nvSpPr>
          <p:spPr>
            <a:xfrm>
              <a:off x="6963320" y="3955206"/>
              <a:ext cx="790502" cy="5232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7" name="文字方塊 14"/>
            <p:cNvSpPr txBox="1">
              <a:spLocks noRot="1" noChangeAspect="1" noEditPoints="1" noTextEdit="1"/>
            </p:cNvSpPr>
            <p:nvPr/>
          </p:nvSpPr>
          <p:spPr>
            <a:xfrm>
              <a:off x="7540727" y="3429000"/>
              <a:ext cx="1108380" cy="1589346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6268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8" grpId="0" bldLvl="0" animBg="1"/>
      <p:bldP spid="11" grpId="0" bldLvl="0" animBg="1"/>
      <p:bldP spid="13" grpId="0" bldLvl="0" animBg="1"/>
      <p:bldP spid="10" grpId="0"/>
      <p:bldP spid="1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1246909"/>
            <a:ext cx="2263446" cy="572849"/>
          </a:xfrm>
          <a:prstGeom prst="rect">
            <a:avLst/>
          </a:prstGeom>
          <a:blipFill rotWithShape="0">
            <a:blip r:embed="rId1"/>
            <a:stretch>
              <a:fillRect b="-5319"/>
            </a:stretch>
          </a:blipFill>
        </p:spPr>
        <p:txBody>
          <a:bodyPr/>
          <a:lstStyle/>
          <a:p>
            <a:pPr fontAlgn="base"/>
            <a:r>
              <a:rPr lang="zh-TW" altLang="en-US" strike="noStrike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trike="noStrike" noProof="1">
              <a:noFill/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2029849"/>
            <a:ext cx="7021277" cy="468200"/>
          </a:xfrm>
          <a:prstGeom prst="rect">
            <a:avLst/>
          </a:prstGeom>
          <a:blipFill rotWithShape="0">
            <a:blip r:embed="rId2"/>
            <a:stretch>
              <a:fillRect l="-1128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2624993"/>
            <a:ext cx="7021278" cy="830997"/>
          </a:xfrm>
          <a:prstGeom prst="rect">
            <a:avLst/>
          </a:prstGeom>
          <a:blipFill rotWithShape="0">
            <a:blip r:embed="rId3"/>
            <a:stretch>
              <a:fillRect l="-1128" t="-5882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8" name="文字方塊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67329" y="3126944"/>
            <a:ext cx="3308926" cy="470000"/>
          </a:xfrm>
          <a:prstGeom prst="rect">
            <a:avLst/>
          </a:prstGeom>
          <a:blipFill rotWithShape="0">
            <a:blip r:embed="rId4"/>
            <a:stretch>
              <a:fillRect b="-9091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29" y="3811568"/>
            <a:ext cx="7021278" cy="831003"/>
          </a:xfrm>
          <a:prstGeom prst="rect">
            <a:avLst/>
          </a:prstGeom>
          <a:blipFill rotWithShape="0">
            <a:blip r:embed="rId5"/>
            <a:stretch>
              <a:fillRect l="-1128" t="-5839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4612" y="4321855"/>
            <a:ext cx="4394776" cy="461660"/>
          </a:xfrm>
          <a:prstGeom prst="rect">
            <a:avLst/>
          </a:prstGeom>
          <a:blipFill rotWithShape="0">
            <a:blip r:embed="rId6"/>
            <a:stretch>
              <a:fillRect b="-1052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29" y="4957513"/>
            <a:ext cx="7021278" cy="831003"/>
          </a:xfrm>
          <a:prstGeom prst="rect">
            <a:avLst/>
          </a:prstGeom>
          <a:blipFill rotWithShape="0">
            <a:blip r:embed="rId7"/>
            <a:stretch>
              <a:fillRect l="-1128" t="-5839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4612" y="5460650"/>
            <a:ext cx="4394776" cy="461665"/>
          </a:xfrm>
          <a:prstGeom prst="rect">
            <a:avLst/>
          </a:prstGeom>
          <a:blipFill rotWithShape="0">
            <a:blip r:embed="rId8"/>
            <a:stretch>
              <a:fillRect b="-1052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7289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Optimization</a:t>
            </a:r>
            <a:r>
              <a:rPr lang="zh-TW" altLang="en-US" sz="3200" dirty="0">
                <a:solidFill>
                  <a:srgbClr val="0A0AFF"/>
                </a:solidFill>
              </a:rPr>
              <a:t> </a:t>
            </a:r>
            <a:r>
              <a:rPr lang="en-US" altLang="zh-TW" sz="3200" dirty="0">
                <a:solidFill>
                  <a:srgbClr val="0A0AFF"/>
                </a:solidFill>
              </a:rPr>
              <a:t>of New Model 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97290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8" grpId="0" bldLvl="0" animBg="1"/>
      <p:bldP spid="9" grpId="0" bldLvl="0" animBg="1"/>
      <p:bldP spid="10" grpId="0" bldLvl="0" animBg="1"/>
      <p:bldP spid="12" grpId="0" bldLvl="0" animBg="1"/>
      <p:bldP spid="14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1304694"/>
            <a:ext cx="2263446" cy="572849"/>
          </a:xfrm>
          <a:prstGeom prst="rect">
            <a:avLst/>
          </a:prstGeom>
          <a:blipFill rotWithShape="0">
            <a:blip r:embed="rId1"/>
            <a:stretch>
              <a:fillRect b="-5319"/>
            </a:stretch>
          </a:blipFill>
        </p:spPr>
        <p:txBody>
          <a:bodyPr/>
          <a:lstStyle/>
          <a:p>
            <a:pPr fontAlgn="base"/>
            <a:r>
              <a:rPr lang="zh-TW" altLang="en-US" strike="noStrike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trike="noStrike" noProof="1">
              <a:noFill/>
            </a:endParaRP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2087634"/>
            <a:ext cx="7021277" cy="468205"/>
          </a:xfrm>
          <a:prstGeom prst="rect">
            <a:avLst/>
          </a:prstGeom>
          <a:blipFill rotWithShape="0">
            <a:blip r:embed="rId2"/>
            <a:stretch>
              <a:fillRect l="-1128" t="-10526" b="-2894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30" y="2649760"/>
            <a:ext cx="7021278" cy="830999"/>
          </a:xfrm>
          <a:prstGeom prst="rect">
            <a:avLst/>
          </a:prstGeom>
          <a:blipFill rotWithShape="0">
            <a:blip r:embed="rId3"/>
            <a:stretch>
              <a:fillRect l="-1128" t="-5882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8" name="文字方塊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67329" y="3151704"/>
            <a:ext cx="3308926" cy="470000"/>
          </a:xfrm>
          <a:prstGeom prst="rect">
            <a:avLst/>
          </a:prstGeom>
          <a:blipFill rotWithShape="0">
            <a:blip r:embed="rId4"/>
            <a:stretch>
              <a:fillRect b="-9091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29" y="3621704"/>
            <a:ext cx="7021278" cy="830997"/>
          </a:xfrm>
          <a:prstGeom prst="rect">
            <a:avLst/>
          </a:prstGeom>
          <a:blipFill rotWithShape="0">
            <a:blip r:embed="rId5"/>
            <a:stretch>
              <a:fillRect l="-1128" t="-5839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4612" y="4131984"/>
            <a:ext cx="4394776" cy="461670"/>
          </a:xfrm>
          <a:prstGeom prst="rect">
            <a:avLst/>
          </a:prstGeom>
          <a:blipFill rotWithShape="0">
            <a:blip r:embed="rId6"/>
            <a:stretch>
              <a:fillRect b="-1052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1829" y="4593664"/>
            <a:ext cx="7021278" cy="830991"/>
          </a:xfrm>
          <a:prstGeom prst="rect">
            <a:avLst/>
          </a:prstGeom>
          <a:blipFill rotWithShape="0">
            <a:blip r:embed="rId7"/>
            <a:stretch>
              <a:fillRect l="-1128" t="-5839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74612" y="5124100"/>
            <a:ext cx="4394776" cy="461665"/>
          </a:xfrm>
          <a:prstGeom prst="rect">
            <a:avLst/>
          </a:prstGeom>
          <a:blipFill rotWithShape="0">
            <a:blip r:embed="rId8"/>
            <a:stretch>
              <a:fillRect b="-10526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62738" y="1516063"/>
            <a:ext cx="1293813" cy="4283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6" name="右大括弧 15"/>
          <p:cNvSpPr/>
          <p:nvPr/>
        </p:nvSpPr>
        <p:spPr>
          <a:xfrm>
            <a:off x="7954963" y="1503363"/>
            <a:ext cx="409575" cy="4210050"/>
          </a:xfrm>
          <a:prstGeom prst="rightBrace">
            <a:avLst>
              <a:gd name="adj1" fmla="val 2569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7" name="文字方塊 16"/>
          <p:cNvSpPr txBox="1"/>
          <p:nvPr/>
        </p:nvSpPr>
        <p:spPr>
          <a:xfrm>
            <a:off x="8510588" y="3357563"/>
            <a:ext cx="8667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N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05475" y="1790700"/>
            <a:ext cx="4476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B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6662738" y="2616200"/>
            <a:ext cx="1293813" cy="0"/>
          </a:xfrm>
          <a:prstGeom prst="line">
            <a:avLst/>
          </a:prstGeom>
          <a:ln w="38100">
            <a:solidFill>
              <a:schemeClr val="bg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62738" y="3621088"/>
            <a:ext cx="1293813" cy="0"/>
          </a:xfrm>
          <a:prstGeom prst="line">
            <a:avLst/>
          </a:prstGeom>
          <a:ln w="38100">
            <a:solidFill>
              <a:schemeClr val="bg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80200" y="4822825"/>
            <a:ext cx="1293813" cy="0"/>
          </a:xfrm>
          <a:prstGeom prst="line">
            <a:avLst/>
          </a:prstGeom>
          <a:ln w="38100">
            <a:solidFill>
              <a:schemeClr val="bg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662738" y="1831975"/>
            <a:ext cx="1293812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62738" y="2868613"/>
            <a:ext cx="1293812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62738" y="3962400"/>
            <a:ext cx="1293812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672263" y="5062538"/>
            <a:ext cx="1292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右大括弧 26"/>
          <p:cNvSpPr/>
          <p:nvPr/>
        </p:nvSpPr>
        <p:spPr>
          <a:xfrm flipH="1">
            <a:off x="6237288" y="1503363"/>
            <a:ext cx="407988" cy="1136650"/>
          </a:xfrm>
          <a:prstGeom prst="rightBrace">
            <a:avLst>
              <a:gd name="adj1" fmla="val 2569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28" name="文字方塊 27"/>
          <p:cNvSpPr txBox="1"/>
          <p:nvPr/>
        </p:nvSpPr>
        <p:spPr>
          <a:xfrm>
            <a:off x="738188" y="5661025"/>
            <a:ext cx="5500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1 epoch = see all the batches once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線單箭頭接點 6"/>
          <p:cNvCxnSpPr>
            <a:stCxn id="23" idx="1"/>
          </p:cNvCxnSpPr>
          <p:nvPr/>
        </p:nvCxnSpPr>
        <p:spPr>
          <a:xfrm flipH="1">
            <a:off x="5962650" y="2085975"/>
            <a:ext cx="700088" cy="7207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78520" y="2674303"/>
            <a:ext cx="350673" cy="369327"/>
          </a:xfrm>
          <a:prstGeom prst="rect">
            <a:avLst/>
          </a:prstGeom>
          <a:blipFill rotWithShape="0">
            <a:blip r:embed="rId9"/>
            <a:stretch>
              <a:fillRect l="-18966" r="-6897" b="-666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31" name="直線單箭頭接點 30"/>
          <p:cNvCxnSpPr>
            <a:stCxn id="23" idx="1"/>
          </p:cNvCxnSpPr>
          <p:nvPr/>
        </p:nvCxnSpPr>
        <p:spPr>
          <a:xfrm flipH="1">
            <a:off x="5954713" y="3089275"/>
            <a:ext cx="700088" cy="7207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9911" y="3669025"/>
            <a:ext cx="357277" cy="369332"/>
          </a:xfrm>
          <a:prstGeom prst="rect">
            <a:avLst/>
          </a:prstGeom>
          <a:blipFill rotWithShape="0">
            <a:blip r:embed="rId10"/>
            <a:stretch>
              <a:fillRect l="-20690" r="-8621" b="-655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cxnSp>
        <p:nvCxnSpPr>
          <p:cNvPr id="33" name="直線單箭頭接點 32"/>
          <p:cNvCxnSpPr>
            <a:stCxn id="23" idx="1"/>
          </p:cNvCxnSpPr>
          <p:nvPr/>
        </p:nvCxnSpPr>
        <p:spPr>
          <a:xfrm flipH="1">
            <a:off x="5962650" y="4114800"/>
            <a:ext cx="700088" cy="7207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78520" y="4694630"/>
            <a:ext cx="357271" cy="369332"/>
          </a:xfrm>
          <a:prstGeom prst="rect">
            <a:avLst/>
          </a:prstGeom>
          <a:blipFill rotWithShape="0">
            <a:blip r:embed="rId11"/>
            <a:stretch>
              <a:fillRect l="-18644" r="-6780" b="-6557"/>
            </a:stretch>
          </a:blipFill>
        </p:spPr>
        <p:txBody>
          <a:bodyPr/>
          <a:lstStyle/>
          <a:p>
            <a:r>
              <a:rPr lang="zh-TW" altLang="en-US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noProof="1">
              <a:noFill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8367713" y="2103438"/>
            <a:ext cx="631825" cy="1325562"/>
            <a:chOff x="8367748" y="2573906"/>
            <a:chExt cx="631537" cy="1326202"/>
          </a:xfrm>
        </p:grpSpPr>
        <p:cxnSp>
          <p:nvCxnSpPr>
            <p:cNvPr id="35" name="直線單箭頭接點 34"/>
            <p:cNvCxnSpPr>
              <a:stCxn id="23" idx="1"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8334" name="文字方塊 35"/>
            <p:cNvSpPr txBox="1">
              <a:spLocks noRot="1" noChangeAspect="1" noEditPoints="1" noTextEdit="1"/>
            </p:cNvSpPr>
            <p:nvPr/>
          </p:nvSpPr>
          <p:spPr>
            <a:xfrm>
              <a:off x="8367748" y="2573906"/>
              <a:ext cx="631537" cy="52322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2287588" y="3151188"/>
            <a:ext cx="131445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update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287588" y="4092575"/>
            <a:ext cx="131445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update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309813" y="5141913"/>
            <a:ext cx="131445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/>
            <a:r>
              <a:rPr lang="en-US" altLang="zh-TW" sz="2400" dirty="0">
                <a:latin typeface="Arial" panose="020B0604020202020204" pitchFamily="34" charset="0"/>
              </a:rPr>
              <a:t>update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38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Optimization</a:t>
            </a:r>
            <a:r>
              <a:rPr lang="zh-TW" altLang="en-US" sz="3200" dirty="0">
                <a:solidFill>
                  <a:srgbClr val="0A0AFF"/>
                </a:solidFill>
              </a:rPr>
              <a:t> </a:t>
            </a:r>
            <a:r>
              <a:rPr lang="en-US" altLang="zh-TW" sz="3200" dirty="0">
                <a:solidFill>
                  <a:srgbClr val="0A0AFF"/>
                </a:solidFill>
              </a:rPr>
              <a:t>of New Model 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98339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8" grpId="0" bldLvl="0" animBg="1"/>
      <p:bldP spid="9" grpId="0" bldLvl="0" animBg="1"/>
      <p:bldP spid="10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17" grpId="0"/>
      <p:bldP spid="19" grpId="0"/>
      <p:bldP spid="23" grpId="0"/>
      <p:bldP spid="24" grpId="0"/>
      <p:bldP spid="25" grpId="0"/>
      <p:bldP spid="26" grpId="0"/>
      <p:bldP spid="27" grpId="0" bldLvl="0" animBg="1"/>
      <p:bldP spid="28" grpId="0"/>
      <p:bldP spid="8" grpId="0" bldLvl="0" animBg="1"/>
      <p:bldP spid="32" grpId="0" bldLvl="0" animBg="1"/>
      <p:bldP spid="34" grpId="0" bldLvl="0" animBg="1"/>
      <p:bldP spid="38" grpId="0"/>
      <p:bldP spid="39" grpId="0"/>
      <p:bldP spid="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6662738" y="1987550"/>
            <a:ext cx="1293813" cy="4283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6" name="右大括弧 15"/>
          <p:cNvSpPr/>
          <p:nvPr/>
        </p:nvSpPr>
        <p:spPr>
          <a:xfrm>
            <a:off x="7974013" y="1987550"/>
            <a:ext cx="407988" cy="4210050"/>
          </a:xfrm>
          <a:prstGeom prst="rightBrace">
            <a:avLst>
              <a:gd name="adj1" fmla="val 2569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00355" name="文字方塊 18"/>
          <p:cNvSpPr txBox="1"/>
          <p:nvPr/>
        </p:nvSpPr>
        <p:spPr>
          <a:xfrm>
            <a:off x="5705475" y="2260600"/>
            <a:ext cx="4476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B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6662738" y="3086100"/>
            <a:ext cx="1293813" cy="0"/>
          </a:xfrm>
          <a:prstGeom prst="line">
            <a:avLst/>
          </a:prstGeom>
          <a:ln w="38100">
            <a:solidFill>
              <a:schemeClr val="bg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62738" y="4092575"/>
            <a:ext cx="1293813" cy="0"/>
          </a:xfrm>
          <a:prstGeom prst="line">
            <a:avLst/>
          </a:prstGeom>
          <a:ln w="38100">
            <a:solidFill>
              <a:schemeClr val="bg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680200" y="5292725"/>
            <a:ext cx="1293813" cy="0"/>
          </a:xfrm>
          <a:prstGeom prst="line">
            <a:avLst/>
          </a:prstGeom>
          <a:ln w="38100">
            <a:solidFill>
              <a:schemeClr val="bg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59" name="文字方塊 22"/>
          <p:cNvSpPr txBox="1"/>
          <p:nvPr/>
        </p:nvSpPr>
        <p:spPr>
          <a:xfrm>
            <a:off x="6662738" y="2303463"/>
            <a:ext cx="12938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60" name="文字方塊 23"/>
          <p:cNvSpPr txBox="1"/>
          <p:nvPr/>
        </p:nvSpPr>
        <p:spPr>
          <a:xfrm>
            <a:off x="6662738" y="3338513"/>
            <a:ext cx="1293812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61" name="文字方塊 24"/>
          <p:cNvSpPr txBox="1"/>
          <p:nvPr/>
        </p:nvSpPr>
        <p:spPr>
          <a:xfrm>
            <a:off x="6662738" y="4432300"/>
            <a:ext cx="1293812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62" name="文字方塊 25"/>
          <p:cNvSpPr txBox="1"/>
          <p:nvPr/>
        </p:nvSpPr>
        <p:spPr>
          <a:xfrm>
            <a:off x="6672263" y="5532438"/>
            <a:ext cx="129222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batch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右大括弧 26"/>
          <p:cNvSpPr/>
          <p:nvPr/>
        </p:nvSpPr>
        <p:spPr>
          <a:xfrm flipH="1">
            <a:off x="6237288" y="1973263"/>
            <a:ext cx="407988" cy="1136650"/>
          </a:xfrm>
          <a:prstGeom prst="rightBrace">
            <a:avLst>
              <a:gd name="adj1" fmla="val 25695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33" name="文字方塊 32"/>
          <p:cNvSpPr txBox="1"/>
          <p:nvPr/>
        </p:nvSpPr>
        <p:spPr>
          <a:xfrm>
            <a:off x="434975" y="1468438"/>
            <a:ext cx="454660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latin typeface="Arial" panose="020B0604020202020204" pitchFamily="34" charset="0"/>
              </a:rPr>
              <a:t>Example 1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84188" y="1992313"/>
            <a:ext cx="5078412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</a:rPr>
              <a:t>10,000 examples (N = 10,000)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</a:rPr>
              <a:t>Batch size is 10 (B = 10)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85775" y="2771775"/>
            <a:ext cx="45466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00664D"/>
                </a:solidFill>
                <a:latin typeface="Arial" panose="020B0604020202020204" pitchFamily="34" charset="0"/>
              </a:rPr>
              <a:t>How many update in 1 epoch?</a:t>
            </a:r>
            <a:endParaRPr lang="en-US" altLang="zh-TW" sz="2400" dirty="0">
              <a:solidFill>
                <a:srgbClr val="00664D"/>
              </a:solidFill>
              <a:latin typeface="Arial" panose="020B0604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2700" y="3179763"/>
            <a:ext cx="2959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solidFill>
                  <a:srgbClr val="C00000"/>
                </a:solidFill>
                <a:latin typeface="Arial" panose="020B0604020202020204" pitchFamily="34" charset="0"/>
              </a:rPr>
              <a:t>1,000 updates</a:t>
            </a:r>
            <a:endParaRPr lang="en-US" altLang="zh-TW" sz="2400" i="1" u="sng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4813" y="4040188"/>
            <a:ext cx="454660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latin typeface="Arial" panose="020B0604020202020204" pitchFamily="34" charset="0"/>
              </a:rPr>
              <a:t>Example 2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54025" y="4565650"/>
            <a:ext cx="500062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</a:rPr>
              <a:t>1,000 examples (N = 1,000)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</a:rPr>
              <a:t>Batch size is 100 (B = 100)</a:t>
            </a:r>
            <a:endParaRPr lang="en-US" altLang="zh-TW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54025" y="5343525"/>
            <a:ext cx="50022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00664D"/>
                </a:solidFill>
                <a:latin typeface="Arial" panose="020B0604020202020204" pitchFamily="34" charset="0"/>
              </a:rPr>
              <a:t>How many update in 1 epoch?</a:t>
            </a:r>
            <a:endParaRPr lang="en-US" altLang="zh-TW" sz="2400" dirty="0">
              <a:solidFill>
                <a:srgbClr val="00664D"/>
              </a:solidFill>
              <a:latin typeface="Arial" panose="020B0604020202020204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660650" y="5808663"/>
            <a:ext cx="208280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solidFill>
                  <a:srgbClr val="C00000"/>
                </a:solidFill>
                <a:latin typeface="Arial" panose="020B0604020202020204" pitchFamily="34" charset="0"/>
              </a:rPr>
              <a:t>10 updates</a:t>
            </a:r>
            <a:endParaRPr lang="en-US" altLang="zh-TW" sz="2400" i="1" u="sng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00372" name="文字方塊 27"/>
          <p:cNvSpPr txBox="1"/>
          <p:nvPr/>
        </p:nvSpPr>
        <p:spPr>
          <a:xfrm>
            <a:off x="8510588" y="3827463"/>
            <a:ext cx="8667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N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73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Optimization</a:t>
            </a:r>
            <a:r>
              <a:rPr lang="zh-TW" altLang="en-US" sz="3200" dirty="0">
                <a:solidFill>
                  <a:srgbClr val="0A0AFF"/>
                </a:solidFill>
              </a:rPr>
              <a:t> </a:t>
            </a:r>
            <a:r>
              <a:rPr lang="en-US" altLang="zh-TW" sz="3200" dirty="0">
                <a:solidFill>
                  <a:srgbClr val="0A0AFF"/>
                </a:solidFill>
              </a:rPr>
              <a:t>of New Model 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sp>
        <p:nvSpPr>
          <p:cNvPr id="100374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191260"/>
          <a:ext cx="7886700" cy="246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2402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Back to ML Framework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grpSp>
        <p:nvGrpSpPr>
          <p:cNvPr id="102403" name="群組 5"/>
          <p:cNvGrpSpPr/>
          <p:nvPr/>
        </p:nvGrpSpPr>
        <p:grpSpPr>
          <a:xfrm>
            <a:off x="1765300" y="3994150"/>
            <a:ext cx="7378700" cy="933450"/>
            <a:chOff x="1383994" y="4139232"/>
            <a:chExt cx="7377978" cy="934612"/>
          </a:xfrm>
        </p:grpSpPr>
        <p:sp>
          <p:nvSpPr>
            <p:cNvPr id="102404" name="文字方塊 5"/>
            <p:cNvSpPr txBox="1">
              <a:spLocks noRot="1" noChangeAspect="1" noEditPoints="1" noTextEdit="1"/>
            </p:cNvSpPr>
            <p:nvPr/>
          </p:nvSpPr>
          <p:spPr>
            <a:xfrm>
              <a:off x="3873924" y="4418529"/>
              <a:ext cx="4888048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405" name="群組 9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2407" name="文字方塊 28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408" name="群組 10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102410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411" name="群組 11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2413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414" name="文字方塊 12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15" name="文字方塊 13"/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416" name="群組 14"/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2418" name="文字方塊 256"/>
              <p:cNvSpPr txBox="1">
                <a:spLocks noRot="1" noChangeAspect="1" noEditPoints="1" noTextEdit="1"/>
              </p:cNvSpPr>
              <p:nvPr/>
            </p:nvSpPr>
            <p:spPr>
              <a:xfrm>
                <a:off x="134135" y="5059380"/>
                <a:ext cx="28360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419" name="文字方塊 14"/>
            <p:cNvSpPr txBox="1">
              <a:spLocks noRot="1" noChangeAspect="1" noEditPoints="1" noTextEdit="1"/>
            </p:cNvSpPr>
            <p:nvPr/>
          </p:nvSpPr>
          <p:spPr>
            <a:xfrm>
              <a:off x="1848060" y="4377669"/>
              <a:ext cx="520498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420" name="群組 16"/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2422" name="文字方塊 20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4602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423" name="群組 17"/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2425" name="文字方塊 261"/>
              <p:cNvSpPr txBox="1">
                <a:spLocks noRot="1" noChangeAspect="1" noEditPoints="1" noTextEdit="1"/>
              </p:cNvSpPr>
              <p:nvPr/>
            </p:nvSpPr>
            <p:spPr>
              <a:xfrm>
                <a:off x="251605" y="4356812"/>
                <a:ext cx="28360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手繪多邊形: 圖案 30"/>
          <p:cNvSpPr/>
          <p:nvPr/>
        </p:nvSpPr>
        <p:spPr>
          <a:xfrm>
            <a:off x="771525" y="3303588"/>
            <a:ext cx="733425" cy="1211263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6" name="矩形: 圓角 2"/>
          <p:cNvSpPr/>
          <p:nvPr/>
        </p:nvSpPr>
        <p:spPr>
          <a:xfrm>
            <a:off x="511175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20" name="矩形: 圓角 2"/>
          <p:cNvSpPr/>
          <p:nvPr/>
        </p:nvSpPr>
        <p:spPr>
          <a:xfrm>
            <a:off x="3403600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32" name="文字方塊 31"/>
          <p:cNvSpPr txBox="1"/>
          <p:nvPr/>
        </p:nvSpPr>
        <p:spPr>
          <a:xfrm>
            <a:off x="2230438" y="5572125"/>
            <a:ext cx="50482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More variety of models … 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: 圓角 2"/>
          <p:cNvSpPr/>
          <p:nvPr/>
        </p:nvSpPr>
        <p:spPr>
          <a:xfrm>
            <a:off x="6280150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02431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1"/>
            <a:stretch>
              <a:fillRect l="-3091"/>
            </a:stretch>
          </a:blipFill>
        </p:spPr>
        <p:txBody>
          <a:bodyPr/>
          <a:lstStyle/>
          <a:p>
            <a:pPr fontAlgn="auto"/>
            <a:r>
              <a:rPr lang="zh-TW" altLang="en-US" strike="noStrike" noProof="1">
                <a:noFill/>
              </a:rPr>
              <a:t> </a:t>
            </a:r>
            <a:endParaRPr lang="zh-TW" altLang="en-US" strike="noStrike" noProof="1">
              <a:noFill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5353050" y="1370013"/>
            <a:ext cx="255905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27" name="文字方塊 18"/>
          <p:cNvSpPr txBox="1">
            <a:spLocks noRot="1" noChangeAspect="1" noEditPoints="1" noTextEdit="1"/>
          </p:cNvSpPr>
          <p:nvPr/>
        </p:nvSpPr>
        <p:spPr>
          <a:xfrm>
            <a:off x="8086725" y="2998788"/>
            <a:ext cx="428625" cy="43021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665538" y="1370013"/>
            <a:ext cx="1687513" cy="18589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106488" y="3228975"/>
            <a:ext cx="255905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046288" y="3228975"/>
            <a:ext cx="6010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31" name="文字方塊 22"/>
          <p:cNvSpPr txBox="1"/>
          <p:nvPr/>
        </p:nvSpPr>
        <p:spPr>
          <a:xfrm>
            <a:off x="1006475" y="1598613"/>
            <a:ext cx="2917825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How to represent this function? 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2" name="文字方塊 24"/>
          <p:cNvSpPr txBox="1">
            <a:spLocks noRot="1" noChangeAspect="1" noEditPoints="1" noTextEdit="1"/>
          </p:cNvSpPr>
          <p:nvPr/>
        </p:nvSpPr>
        <p:spPr>
          <a:xfrm>
            <a:off x="8086725" y="5138738"/>
            <a:ext cx="428625" cy="431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2046288" y="5370513"/>
            <a:ext cx="6010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79500" y="5311775"/>
            <a:ext cx="255905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3638550" y="3629025"/>
            <a:ext cx="1527175" cy="16827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079500" y="5275263"/>
            <a:ext cx="40862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156200" y="5267325"/>
            <a:ext cx="1289050" cy="14097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1464" y="4138984"/>
            <a:ext cx="2500813" cy="369332"/>
          </a:xfrm>
          <a:prstGeom prst="rect">
            <a:avLst/>
          </a:prstGeom>
          <a:blipFill rotWithShape="0">
            <a:blip r:embed="rId4"/>
            <a:stretch>
              <a:fillRect l="-1220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36" name="文字方塊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51870" y="5787306"/>
            <a:ext cx="2715743" cy="369332"/>
          </a:xfrm>
          <a:prstGeom prst="rect">
            <a:avLst/>
          </a:prstGeom>
          <a:blipFill rotWithShape="0">
            <a:blip r:embed="rId5"/>
            <a:stretch>
              <a:fillRect l="-2697" t="-1639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103440" name="文字方塊 38"/>
          <p:cNvSpPr txBox="1"/>
          <p:nvPr/>
        </p:nvSpPr>
        <p:spPr>
          <a:xfrm>
            <a:off x="1006475" y="3713163"/>
            <a:ext cx="2500313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Rectified Linear Unit</a:t>
            </a:r>
            <a:r>
              <a:rPr lang="zh-TW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(</a:t>
            </a:r>
            <a:r>
              <a:rPr lang="en-US" altLang="zh-TW" sz="2800" dirty="0" err="1">
                <a:latin typeface="Arial" panose="020B0604020202020204" pitchFamily="34" charset="0"/>
              </a:rPr>
              <a:t>ReLU</a:t>
            </a:r>
            <a:r>
              <a:rPr lang="en-US" altLang="zh-TW" sz="2800" dirty="0">
                <a:latin typeface="Arial" panose="020B0604020202020204" pitchFamily="34" charset="0"/>
              </a:rPr>
              <a:t>)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41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600" dirty="0">
                <a:solidFill>
                  <a:srgbClr val="0A0AFF"/>
                </a:solidFill>
                <a:ea typeface="Microsoft JhengHei" panose="020B0604030504040204" pitchFamily="34" charset="-120"/>
              </a:rPr>
              <a:t>Different types of Functions </a:t>
            </a:r>
            <a:endParaRPr lang="en-US" altLang="zh-TW" sz="3600" dirty="0">
              <a:solidFill>
                <a:srgbClr val="0A0AFF"/>
              </a:solidFill>
              <a:ea typeface="Microsoft JhengHei" panose="020B0604030504040204" pitchFamily="34" charset="-120"/>
            </a:endParaRPr>
          </a:p>
        </p:txBody>
      </p:sp>
      <p:pic>
        <p:nvPicPr>
          <p:cNvPr id="5" name="Picture 6" descr="http://lgs.tw/img/xp1.png.pagespeed.ic.NzL0vritb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614363" y="2439988"/>
            <a:ext cx="3124200" cy="3367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151313" y="3516313"/>
            <a:ext cx="1719263" cy="124301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Function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7" name="向右箭號 5"/>
          <p:cNvSpPr/>
          <p:nvPr/>
        </p:nvSpPr>
        <p:spPr>
          <a:xfrm>
            <a:off x="3738563" y="3843338"/>
            <a:ext cx="423863" cy="5603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8" name="向右箭號 6"/>
          <p:cNvSpPr/>
          <p:nvPr/>
        </p:nvSpPr>
        <p:spPr>
          <a:xfrm>
            <a:off x="5884863" y="3863975"/>
            <a:ext cx="423863" cy="561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08725" y="2736850"/>
            <a:ext cx="2468563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SzTx/>
            </a:pP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(19 x 19 classes)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48413" y="5411788"/>
            <a:ext cx="2043112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SzTx/>
            </a:pPr>
            <a:r>
              <a:rPr lang="en-US" altLang="zh-TW" sz="280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Next move</a:t>
            </a:r>
            <a:endParaRPr lang="zh-TW" altLang="en-US" sz="280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43600" y="1858963"/>
            <a:ext cx="2724150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SzTx/>
            </a:pPr>
            <a:r>
              <a:rPr lang="en-US" altLang="zh-TW" sz="2800" b="0" dirty="0">
                <a:solidFill>
                  <a:srgbClr val="0070C0"/>
                </a:solidFill>
                <a:latin typeface="Calibri"/>
                <a:ea typeface="PMingLiU" pitchFamily="18" charset="-120"/>
              </a:rPr>
              <a:t>Each position is a class</a:t>
            </a:r>
            <a:endParaRPr lang="zh-TW" altLang="en-US" sz="2800" b="0" dirty="0">
              <a:solidFill>
                <a:srgbClr val="0070C0"/>
              </a:solidFill>
              <a:latin typeface="Calibri"/>
              <a:ea typeface="PMingLiU" pitchFamily="18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3378200"/>
            <a:ext cx="292100" cy="1509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字方塊 13"/>
          <p:cNvSpPr txBox="1"/>
          <p:nvPr/>
        </p:nvSpPr>
        <p:spPr>
          <a:xfrm>
            <a:off x="6902450" y="4124325"/>
            <a:ext cx="2224088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Microsoft JhengHei" panose="020B0604030504040204" pitchFamily="34" charset="-120"/>
              </a:rPr>
              <a:t>a position on the board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Microsoft JhengHei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521450" y="3925888"/>
            <a:ext cx="496888" cy="2698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0" name="文字方塊 18"/>
          <p:cNvSpPr txBox="1"/>
          <p:nvPr/>
        </p:nvSpPr>
        <p:spPr>
          <a:xfrm>
            <a:off x="504825" y="1333500"/>
            <a:ext cx="6753225" cy="831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2400" u="sng" dirty="0">
                <a:solidFill>
                  <a:srgbClr val="000000"/>
                </a:solidFill>
                <a:latin typeface="Arial" panose="020B0604020202020204" pitchFamily="34" charset="0"/>
              </a:rPr>
              <a:t>Classification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</a:rPr>
              <a:t>Given options (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classes</a:t>
            </a:r>
            <a:r>
              <a:rPr lang="en-US" altLang="zh-TW" sz="2400" b="0" dirty="0">
                <a:solidFill>
                  <a:srgbClr val="000000"/>
                </a:solidFill>
                <a:latin typeface="Arial" panose="020B0604020202020204" pitchFamily="34" charset="0"/>
              </a:rPr>
              <a:t>), the function outputs the correct one.</a:t>
            </a:r>
            <a:endParaRPr lang="en-US" altLang="zh-TW" sz="24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7300" y="5688013"/>
            <a:ext cx="18399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Playing GO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2254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/>
      <p:bldP spid="10" grpId="0"/>
      <p:bldP spid="11" grpId="0"/>
      <p:bldP spid="14" grpId="0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1"/>
            <a:stretch>
              <a:fillRect l="-3091"/>
            </a:stretch>
          </a:blipFill>
        </p:spPr>
        <p:txBody>
          <a:bodyPr/>
          <a:lstStyle/>
          <a:p>
            <a:pPr fontAlgn="auto"/>
            <a:r>
              <a:rPr lang="zh-TW" altLang="en-US" strike="noStrike" noProof="1">
                <a:noFill/>
              </a:rPr>
              <a:t> </a:t>
            </a:r>
            <a:endParaRPr lang="zh-TW" altLang="en-US" strike="noStrike" noProof="1">
              <a:noFill/>
            </a:endParaRPr>
          </a:p>
        </p:txBody>
      </p:sp>
      <p:sp>
        <p:nvSpPr>
          <p:cNvPr id="104450" name="文字方塊 3"/>
          <p:cNvSpPr txBox="1">
            <a:spLocks noRot="1" noChangeAspect="1" noEditPoints="1" noTextEdit="1"/>
          </p:cNvSpPr>
          <p:nvPr/>
        </p:nvSpPr>
        <p:spPr>
          <a:xfrm>
            <a:off x="1616075" y="1976438"/>
            <a:ext cx="6462713" cy="111283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1" name="文字方塊 4"/>
          <p:cNvSpPr txBox="1">
            <a:spLocks noRot="1" noChangeAspect="1" noEditPoints="1" noTextEdit="1"/>
          </p:cNvSpPr>
          <p:nvPr/>
        </p:nvSpPr>
        <p:spPr>
          <a:xfrm>
            <a:off x="1616075" y="4102100"/>
            <a:ext cx="6462713" cy="111442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6513" y="5661025"/>
            <a:ext cx="60817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solidFill>
                  <a:srgbClr val="0000FF"/>
                </a:solidFill>
                <a:latin typeface="Arial" panose="020B0604020202020204" pitchFamily="34" charset="0"/>
              </a:rPr>
              <a:t>Which one is better?</a:t>
            </a:r>
            <a:endParaRPr lang="zh-TW" altLang="en-US" sz="28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17800" y="3290888"/>
            <a:ext cx="37877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Activation function 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346575" y="2771775"/>
            <a:ext cx="225425" cy="51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122738" y="3814763"/>
            <a:ext cx="449263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746500" y="2728913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810000" y="4837113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/>
          <p:cNvSpPr/>
          <p:nvPr/>
        </p:nvSpPr>
        <p:spPr>
          <a:xfrm>
            <a:off x="2913063" y="2792413"/>
            <a:ext cx="457200" cy="296863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4" name="矩形: 圓角 13"/>
          <p:cNvSpPr/>
          <p:nvPr/>
        </p:nvSpPr>
        <p:spPr>
          <a:xfrm>
            <a:off x="2913063" y="4919663"/>
            <a:ext cx="457200" cy="296863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04460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bldLvl="0" animBg="1"/>
      <p:bldP spid="1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191260"/>
          <a:ext cx="7886700" cy="246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5474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Back to ML Framework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grpSp>
        <p:nvGrpSpPr>
          <p:cNvPr id="105475" name="群組 5"/>
          <p:cNvGrpSpPr/>
          <p:nvPr/>
        </p:nvGrpSpPr>
        <p:grpSpPr>
          <a:xfrm>
            <a:off x="1765300" y="3994150"/>
            <a:ext cx="7378700" cy="933450"/>
            <a:chOff x="1383994" y="4139232"/>
            <a:chExt cx="7377978" cy="934612"/>
          </a:xfrm>
        </p:grpSpPr>
        <p:sp>
          <p:nvSpPr>
            <p:cNvPr id="105476" name="文字方塊 5"/>
            <p:cNvSpPr txBox="1">
              <a:spLocks noRot="1" noChangeAspect="1" noEditPoints="1" noTextEdit="1"/>
            </p:cNvSpPr>
            <p:nvPr/>
          </p:nvSpPr>
          <p:spPr>
            <a:xfrm>
              <a:off x="3873924" y="4418529"/>
              <a:ext cx="4888048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5477" name="群組 9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5479" name="文字方塊 28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480" name="群組 10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105482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483" name="群組 11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5485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5486" name="文字方塊 12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87" name="文字方塊 13"/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5488" name="群組 14"/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5490" name="文字方塊 256"/>
              <p:cNvSpPr txBox="1">
                <a:spLocks noRot="1" noChangeAspect="1" noEditPoints="1" noTextEdit="1"/>
              </p:cNvSpPr>
              <p:nvPr/>
            </p:nvSpPr>
            <p:spPr>
              <a:xfrm>
                <a:off x="134135" y="5059380"/>
                <a:ext cx="28360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5491" name="文字方塊 14"/>
            <p:cNvSpPr txBox="1">
              <a:spLocks noRot="1" noChangeAspect="1" noEditPoints="1" noTextEdit="1"/>
            </p:cNvSpPr>
            <p:nvPr/>
          </p:nvSpPr>
          <p:spPr>
            <a:xfrm>
              <a:off x="1848060" y="4377669"/>
              <a:ext cx="520498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5492" name="群組 16"/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5494" name="文字方塊 20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4602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495" name="群組 17"/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5497" name="文字方塊 261"/>
              <p:cNvSpPr txBox="1">
                <a:spLocks noRot="1" noChangeAspect="1" noEditPoints="1" noTextEdit="1"/>
              </p:cNvSpPr>
              <p:nvPr/>
            </p:nvSpPr>
            <p:spPr>
              <a:xfrm>
                <a:off x="251605" y="4356812"/>
                <a:ext cx="28360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手繪多邊形: 圖案 30"/>
          <p:cNvSpPr/>
          <p:nvPr/>
        </p:nvSpPr>
        <p:spPr>
          <a:xfrm>
            <a:off x="771525" y="3303588"/>
            <a:ext cx="733425" cy="1211263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6" name="矩形: 圓角 2"/>
          <p:cNvSpPr/>
          <p:nvPr/>
        </p:nvSpPr>
        <p:spPr>
          <a:xfrm>
            <a:off x="511175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20" name="矩形: 圓角 2"/>
          <p:cNvSpPr/>
          <p:nvPr/>
        </p:nvSpPr>
        <p:spPr>
          <a:xfrm>
            <a:off x="3403600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32" name="文字方塊 31"/>
          <p:cNvSpPr txBox="1"/>
          <p:nvPr/>
        </p:nvSpPr>
        <p:spPr>
          <a:xfrm>
            <a:off x="1466850" y="5640388"/>
            <a:ext cx="61658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Even more variety of models … 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: 圓角 2"/>
          <p:cNvSpPr/>
          <p:nvPr/>
        </p:nvSpPr>
        <p:spPr>
          <a:xfrm>
            <a:off x="6280150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105503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橢圓 155"/>
          <p:cNvSpPr/>
          <p:nvPr/>
        </p:nvSpPr>
        <p:spPr>
          <a:xfrm>
            <a:off x="4849813" y="48577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57" name="橢圓 156"/>
          <p:cNvSpPr/>
          <p:nvPr/>
        </p:nvSpPr>
        <p:spPr>
          <a:xfrm>
            <a:off x="4857750" y="201930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64" name="橢圓 163"/>
          <p:cNvSpPr/>
          <p:nvPr/>
        </p:nvSpPr>
        <p:spPr>
          <a:xfrm>
            <a:off x="4875213" y="361473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186" name="直線單箭頭接點 185"/>
          <p:cNvCxnSpPr/>
          <p:nvPr/>
        </p:nvCxnSpPr>
        <p:spPr>
          <a:xfrm flipH="1">
            <a:off x="5584825" y="788988"/>
            <a:ext cx="577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 flipH="1">
            <a:off x="5584825" y="2343150"/>
            <a:ext cx="577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/>
          <p:nvPr/>
        </p:nvCxnSpPr>
        <p:spPr>
          <a:xfrm flipH="1">
            <a:off x="5570538" y="3951288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 flipH="1">
            <a:off x="5908675" y="603250"/>
            <a:ext cx="3683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190" name="矩形 189"/>
          <p:cNvSpPr/>
          <p:nvPr/>
        </p:nvSpPr>
        <p:spPr>
          <a:xfrm flipH="1">
            <a:off x="5908675" y="2151063"/>
            <a:ext cx="368300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191" name="直線單箭頭接點 190"/>
          <p:cNvCxnSpPr>
            <a:stCxn id="207" idx="3"/>
            <a:endCxn id="189" idx="1"/>
          </p:cNvCxnSpPr>
          <p:nvPr/>
        </p:nvCxnSpPr>
        <p:spPr>
          <a:xfrm flipH="1" flipV="1">
            <a:off x="6276975" y="787400"/>
            <a:ext cx="2068513" cy="34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506" name="群組 191"/>
          <p:cNvGrpSpPr/>
          <p:nvPr/>
        </p:nvGrpSpPr>
        <p:grpSpPr>
          <a:xfrm flipH="1">
            <a:off x="5926138" y="992188"/>
            <a:ext cx="333375" cy="654050"/>
            <a:chOff x="5009975" y="3353595"/>
            <a:chExt cx="333714" cy="653404"/>
          </a:xfrm>
        </p:grpSpPr>
        <p:cxnSp>
          <p:nvCxnSpPr>
            <p:cNvPr id="193" name="直線單箭頭接點 192"/>
            <p:cNvCxnSpPr>
              <a:stCxn id="194" idx="0"/>
              <a:endCxn id="189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grpSp>
        <p:nvGrpSpPr>
          <p:cNvPr id="106509" name="群組 194"/>
          <p:cNvGrpSpPr/>
          <p:nvPr/>
        </p:nvGrpSpPr>
        <p:grpSpPr>
          <a:xfrm flipH="1">
            <a:off x="5908675" y="2525713"/>
            <a:ext cx="333375" cy="654050"/>
            <a:chOff x="5009975" y="3353595"/>
            <a:chExt cx="333714" cy="653404"/>
          </a:xfrm>
        </p:grpSpPr>
        <p:cxnSp>
          <p:nvCxnSpPr>
            <p:cNvPr id="196" name="直線單箭頭接點 195"/>
            <p:cNvCxnSpPr>
              <a:stCxn id="197" idx="0"/>
              <a:endCxn id="189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sp>
        <p:nvSpPr>
          <p:cNvPr id="198" name="矩形 197"/>
          <p:cNvSpPr/>
          <p:nvPr/>
        </p:nvSpPr>
        <p:spPr>
          <a:xfrm flipH="1">
            <a:off x="5892800" y="3759200"/>
            <a:ext cx="368300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106513" name="群組 198"/>
          <p:cNvGrpSpPr/>
          <p:nvPr/>
        </p:nvGrpSpPr>
        <p:grpSpPr>
          <a:xfrm flipH="1">
            <a:off x="5934075" y="4133850"/>
            <a:ext cx="334963" cy="654050"/>
            <a:chOff x="5009975" y="3353595"/>
            <a:chExt cx="333714" cy="653404"/>
          </a:xfrm>
        </p:grpSpPr>
        <p:cxnSp>
          <p:nvCxnSpPr>
            <p:cNvPr id="200" name="直線單箭頭接點 199"/>
            <p:cNvCxnSpPr>
              <a:stCxn id="201" idx="0"/>
              <a:endCxn id="189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cxnSp>
        <p:nvCxnSpPr>
          <p:cNvPr id="202" name="直線單箭頭接點 201"/>
          <p:cNvCxnSpPr>
            <a:stCxn id="201" idx="0"/>
            <a:endCxn id="189" idx="1"/>
          </p:cNvCxnSpPr>
          <p:nvPr/>
        </p:nvCxnSpPr>
        <p:spPr>
          <a:xfrm flipH="1" flipV="1">
            <a:off x="6276975" y="787400"/>
            <a:ext cx="200025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213" idx="3"/>
            <a:endCxn id="189" idx="1"/>
          </p:cNvCxnSpPr>
          <p:nvPr/>
        </p:nvCxnSpPr>
        <p:spPr>
          <a:xfrm flipH="1" flipV="1">
            <a:off x="6276975" y="787400"/>
            <a:ext cx="2052638" cy="218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18" name="文字方塊 203"/>
          <p:cNvSpPr txBox="1"/>
          <p:nvPr/>
        </p:nvSpPr>
        <p:spPr>
          <a:xfrm rot="-5400000" flipH="1">
            <a:off x="7907338" y="3373438"/>
            <a:ext cx="8921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……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6519" name="群組 204"/>
          <p:cNvGrpSpPr/>
          <p:nvPr/>
        </p:nvGrpSpPr>
        <p:grpSpPr>
          <a:xfrm flipH="1">
            <a:off x="8293100" y="949325"/>
            <a:ext cx="368300" cy="395288"/>
            <a:chOff x="674398" y="1660770"/>
            <a:chExt cx="369332" cy="394455"/>
          </a:xfrm>
        </p:grpSpPr>
        <p:sp>
          <p:nvSpPr>
            <p:cNvPr id="206" name="矩形 20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207" name="文字方塊 20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1"/>
              <a:stretch>
                <a:fillRect l="-32500" r="-47500" b="-1500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06522" name="群組 207"/>
          <p:cNvGrpSpPr/>
          <p:nvPr/>
        </p:nvGrpSpPr>
        <p:grpSpPr>
          <a:xfrm flipH="1">
            <a:off x="8293100" y="1871663"/>
            <a:ext cx="369888" cy="395287"/>
            <a:chOff x="674398" y="1660770"/>
            <a:chExt cx="369332" cy="394455"/>
          </a:xfrm>
        </p:grpSpPr>
        <p:sp>
          <p:nvSpPr>
            <p:cNvPr id="209" name="矩形 20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210" name="文字方塊 20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2"/>
              <a:stretch>
                <a:fillRect l="-32500" r="-50000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06525" name="群組 210"/>
          <p:cNvGrpSpPr/>
          <p:nvPr/>
        </p:nvGrpSpPr>
        <p:grpSpPr>
          <a:xfrm flipH="1">
            <a:off x="8277225" y="2784475"/>
            <a:ext cx="369888" cy="395288"/>
            <a:chOff x="674398" y="1660770"/>
            <a:chExt cx="369332" cy="394455"/>
          </a:xfrm>
        </p:grpSpPr>
        <p:sp>
          <p:nvSpPr>
            <p:cNvPr id="212" name="矩形 21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213" name="文字方塊 21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3"/>
              <a:stretch>
                <a:fillRect l="-30000" r="-50000" b="-1500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06528" name="群組 221"/>
          <p:cNvGrpSpPr/>
          <p:nvPr/>
        </p:nvGrpSpPr>
        <p:grpSpPr>
          <a:xfrm>
            <a:off x="4443413" y="804863"/>
            <a:ext cx="369887" cy="3179762"/>
            <a:chOff x="4988328" y="936328"/>
            <a:chExt cx="370685" cy="3179955"/>
          </a:xfrm>
        </p:grpSpPr>
        <p:cxnSp>
          <p:nvCxnSpPr>
            <p:cNvPr id="223" name="直線單箭頭接點 222"/>
            <p:cNvCxnSpPr>
              <a:stCxn id="213" idx="3"/>
              <a:endCxn id="189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/>
            <p:cNvCxnSpPr>
              <a:stCxn id="213" idx="3"/>
              <a:endCxn id="189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/>
            <p:cNvCxnSpPr>
              <a:stCxn id="213" idx="3"/>
              <a:endCxn id="189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/>
          <p:cNvCxnSpPr>
            <a:stCxn id="213" idx="3"/>
            <a:endCxn id="190" idx="1"/>
          </p:cNvCxnSpPr>
          <p:nvPr/>
        </p:nvCxnSpPr>
        <p:spPr>
          <a:xfrm flipH="1">
            <a:off x="6276975" y="1135063"/>
            <a:ext cx="2000250" cy="120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stCxn id="213" idx="3"/>
            <a:endCxn id="198" idx="1"/>
          </p:cNvCxnSpPr>
          <p:nvPr/>
        </p:nvCxnSpPr>
        <p:spPr>
          <a:xfrm flipH="1">
            <a:off x="6261100" y="1135063"/>
            <a:ext cx="2016125" cy="2809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>
            <a:stCxn id="209" idx="3"/>
            <a:endCxn id="190" idx="1"/>
          </p:cNvCxnSpPr>
          <p:nvPr/>
        </p:nvCxnSpPr>
        <p:spPr>
          <a:xfrm flipH="1">
            <a:off x="6276975" y="2082800"/>
            <a:ext cx="201612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stCxn id="209" idx="3"/>
            <a:endCxn id="198" idx="1"/>
          </p:cNvCxnSpPr>
          <p:nvPr/>
        </p:nvCxnSpPr>
        <p:spPr>
          <a:xfrm flipH="1">
            <a:off x="6261100" y="2082800"/>
            <a:ext cx="2032000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stCxn id="213" idx="3"/>
            <a:endCxn id="198" idx="1"/>
          </p:cNvCxnSpPr>
          <p:nvPr/>
        </p:nvCxnSpPr>
        <p:spPr>
          <a:xfrm flipH="1">
            <a:off x="6261100" y="2970213"/>
            <a:ext cx="2068513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>
            <a:stCxn id="213" idx="3"/>
            <a:endCxn id="190" idx="1"/>
          </p:cNvCxnSpPr>
          <p:nvPr/>
        </p:nvCxnSpPr>
        <p:spPr>
          <a:xfrm flipH="1" flipV="1">
            <a:off x="6276975" y="2336800"/>
            <a:ext cx="2052638" cy="63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/>
          <p:cNvSpPr/>
          <p:nvPr/>
        </p:nvSpPr>
        <p:spPr>
          <a:xfrm flipH="1">
            <a:off x="912813" y="492125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233" name="橢圓 232"/>
          <p:cNvSpPr/>
          <p:nvPr/>
        </p:nvSpPr>
        <p:spPr>
          <a:xfrm flipH="1">
            <a:off x="889000" y="203993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234" name="直線單箭頭接點 233"/>
          <p:cNvCxnSpPr>
            <a:stCxn id="213" idx="3"/>
            <a:endCxn id="190" idx="1"/>
          </p:cNvCxnSpPr>
          <p:nvPr/>
        </p:nvCxnSpPr>
        <p:spPr>
          <a:xfrm flipH="1">
            <a:off x="1552575" y="812800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>
            <a:stCxn id="213" idx="3"/>
            <a:endCxn id="190" idx="1"/>
          </p:cNvCxnSpPr>
          <p:nvPr/>
        </p:nvCxnSpPr>
        <p:spPr>
          <a:xfrm flipH="1">
            <a:off x="1552575" y="2366963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/>
          <p:cNvSpPr/>
          <p:nvPr/>
        </p:nvSpPr>
        <p:spPr>
          <a:xfrm flipH="1">
            <a:off x="838200" y="362108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246" name="直線單箭頭接點 245"/>
          <p:cNvCxnSpPr>
            <a:stCxn id="213" idx="3"/>
            <a:endCxn id="190" idx="1"/>
          </p:cNvCxnSpPr>
          <p:nvPr/>
        </p:nvCxnSpPr>
        <p:spPr>
          <a:xfrm flipH="1">
            <a:off x="1493838" y="3975100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 flipH="1">
            <a:off x="1874838" y="627063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248" name="矩形 247"/>
          <p:cNvSpPr/>
          <p:nvPr/>
        </p:nvSpPr>
        <p:spPr>
          <a:xfrm flipH="1">
            <a:off x="1874838" y="2174875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249" name="群組 248"/>
          <p:cNvGrpSpPr/>
          <p:nvPr/>
        </p:nvGrpSpPr>
        <p:grpSpPr>
          <a:xfrm flipH="1">
            <a:off x="1892300" y="1016000"/>
            <a:ext cx="333375" cy="654050"/>
            <a:chOff x="5009975" y="3353595"/>
            <a:chExt cx="333714" cy="653404"/>
          </a:xfrm>
        </p:grpSpPr>
        <p:cxnSp>
          <p:nvCxnSpPr>
            <p:cNvPr id="250" name="直線單箭頭接點 249"/>
            <p:cNvCxnSpPr>
              <a:stCxn id="251" idx="0"/>
              <a:endCxn id="19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grpSp>
        <p:nvGrpSpPr>
          <p:cNvPr id="252" name="群組 251"/>
          <p:cNvGrpSpPr/>
          <p:nvPr/>
        </p:nvGrpSpPr>
        <p:grpSpPr>
          <a:xfrm flipH="1">
            <a:off x="1874838" y="2549525"/>
            <a:ext cx="333375" cy="654050"/>
            <a:chOff x="5009975" y="3353595"/>
            <a:chExt cx="333714" cy="653404"/>
          </a:xfrm>
        </p:grpSpPr>
        <p:cxnSp>
          <p:nvCxnSpPr>
            <p:cNvPr id="253" name="直線單箭頭接點 252"/>
            <p:cNvCxnSpPr>
              <a:stCxn id="254" idx="0"/>
              <a:endCxn id="19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sp>
        <p:nvSpPr>
          <p:cNvPr id="255" name="矩形 254"/>
          <p:cNvSpPr/>
          <p:nvPr/>
        </p:nvSpPr>
        <p:spPr>
          <a:xfrm flipH="1">
            <a:off x="1816100" y="378301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256" name="群組 255"/>
          <p:cNvGrpSpPr/>
          <p:nvPr/>
        </p:nvGrpSpPr>
        <p:grpSpPr>
          <a:xfrm flipH="1">
            <a:off x="1816100" y="4157663"/>
            <a:ext cx="334963" cy="654050"/>
            <a:chOff x="5009975" y="3353595"/>
            <a:chExt cx="333714" cy="653404"/>
          </a:xfrm>
        </p:grpSpPr>
        <p:cxnSp>
          <p:nvCxnSpPr>
            <p:cNvPr id="257" name="直線單箭頭接點 256"/>
            <p:cNvCxnSpPr>
              <a:stCxn id="258" idx="0"/>
              <a:endCxn id="19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cxnSp>
        <p:nvCxnSpPr>
          <p:cNvPr id="260" name="直線單箭頭接點 259"/>
          <p:cNvCxnSpPr>
            <a:stCxn id="258" idx="0"/>
            <a:endCxn id="247" idx="1"/>
          </p:cNvCxnSpPr>
          <p:nvPr/>
        </p:nvCxnSpPr>
        <p:spPr>
          <a:xfrm flipH="1">
            <a:off x="2244725" y="804863"/>
            <a:ext cx="1716088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stCxn id="258" idx="0"/>
            <a:endCxn id="248" idx="1"/>
          </p:cNvCxnSpPr>
          <p:nvPr/>
        </p:nvCxnSpPr>
        <p:spPr>
          <a:xfrm flipH="1">
            <a:off x="2244725" y="787400"/>
            <a:ext cx="1687513" cy="1571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>
            <a:stCxn id="258" idx="0"/>
            <a:endCxn id="255" idx="1"/>
          </p:cNvCxnSpPr>
          <p:nvPr/>
        </p:nvCxnSpPr>
        <p:spPr>
          <a:xfrm flipH="1">
            <a:off x="2185988" y="835025"/>
            <a:ext cx="1741488" cy="3133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258" idx="0"/>
            <a:endCxn id="247" idx="1"/>
          </p:cNvCxnSpPr>
          <p:nvPr/>
        </p:nvCxnSpPr>
        <p:spPr>
          <a:xfrm flipH="1" flipV="1">
            <a:off x="2244725" y="811213"/>
            <a:ext cx="1814513" cy="1557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>
            <a:stCxn id="258" idx="0"/>
            <a:endCxn id="248" idx="1"/>
          </p:cNvCxnSpPr>
          <p:nvPr/>
        </p:nvCxnSpPr>
        <p:spPr>
          <a:xfrm flipH="1" flipV="1">
            <a:off x="2244725" y="2359025"/>
            <a:ext cx="18145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>
            <a:stCxn id="258" idx="0"/>
            <a:endCxn id="255" idx="1"/>
          </p:cNvCxnSpPr>
          <p:nvPr/>
        </p:nvCxnSpPr>
        <p:spPr>
          <a:xfrm flipH="1">
            <a:off x="2185988" y="2368550"/>
            <a:ext cx="1873250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>
            <a:stCxn id="258" idx="0"/>
            <a:endCxn id="255" idx="1"/>
          </p:cNvCxnSpPr>
          <p:nvPr/>
        </p:nvCxnSpPr>
        <p:spPr>
          <a:xfrm flipH="1">
            <a:off x="2185988" y="3951288"/>
            <a:ext cx="1884363" cy="17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stCxn id="258" idx="0"/>
            <a:endCxn id="248" idx="1"/>
          </p:cNvCxnSpPr>
          <p:nvPr/>
        </p:nvCxnSpPr>
        <p:spPr>
          <a:xfrm flipH="1" flipV="1">
            <a:off x="2244725" y="2359025"/>
            <a:ext cx="1825625" cy="1592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stCxn id="258" idx="0"/>
            <a:endCxn id="247" idx="1"/>
          </p:cNvCxnSpPr>
          <p:nvPr/>
        </p:nvCxnSpPr>
        <p:spPr>
          <a:xfrm flipH="1" flipV="1">
            <a:off x="2244725" y="811213"/>
            <a:ext cx="1825625" cy="314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/>
          <p:cNvGrpSpPr/>
          <p:nvPr/>
        </p:nvGrpSpPr>
        <p:grpSpPr>
          <a:xfrm>
            <a:off x="452438" y="754063"/>
            <a:ext cx="369887" cy="3179762"/>
            <a:chOff x="4988328" y="936328"/>
            <a:chExt cx="370685" cy="3179955"/>
          </a:xfrm>
        </p:grpSpPr>
        <p:cxnSp>
          <p:nvCxnSpPr>
            <p:cNvPr id="270" name="直線單箭頭接點 269"/>
            <p:cNvCxnSpPr>
              <a:stCxn id="258" idx="0"/>
              <a:endCxn id="247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/>
            <p:cNvCxnSpPr>
              <a:stCxn id="258" idx="0"/>
              <a:endCxn id="247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/>
            <p:cNvCxnSpPr>
              <a:stCxn id="258" idx="0"/>
              <a:endCxn id="247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/>
          <p:cNvSpPr/>
          <p:nvPr/>
        </p:nvSpPr>
        <p:spPr>
          <a:xfrm>
            <a:off x="4945063" y="6032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4" name="手繪多邊形 108"/>
          <p:cNvSpPr/>
          <p:nvPr/>
        </p:nvSpPr>
        <p:spPr>
          <a:xfrm>
            <a:off x="4956175" y="2157413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5" name="手繪多邊形 108"/>
          <p:cNvSpPr/>
          <p:nvPr/>
        </p:nvSpPr>
        <p:spPr>
          <a:xfrm>
            <a:off x="4979988" y="3760788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6" name="手繪多邊形 108"/>
          <p:cNvSpPr/>
          <p:nvPr/>
        </p:nvSpPr>
        <p:spPr>
          <a:xfrm>
            <a:off x="966788" y="64770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7" name="手繪多邊形 108"/>
          <p:cNvSpPr/>
          <p:nvPr/>
        </p:nvSpPr>
        <p:spPr>
          <a:xfrm>
            <a:off x="977900" y="2200275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8" name="手繪多邊形 108"/>
          <p:cNvSpPr/>
          <p:nvPr/>
        </p:nvSpPr>
        <p:spPr>
          <a:xfrm>
            <a:off x="1003300" y="38036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grpSp>
        <p:nvGrpSpPr>
          <p:cNvPr id="106575" name="群組 1"/>
          <p:cNvGrpSpPr/>
          <p:nvPr/>
        </p:nvGrpSpPr>
        <p:grpSpPr>
          <a:xfrm>
            <a:off x="4032250" y="554038"/>
            <a:ext cx="404813" cy="3606800"/>
            <a:chOff x="3043530" y="574698"/>
            <a:chExt cx="404787" cy="3605567"/>
          </a:xfrm>
        </p:grpSpPr>
        <p:sp>
          <p:nvSpPr>
            <p:cNvPr id="141" name="矩形 140"/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42" name="矩形 141"/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43" name="矩形 142"/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44" name="文字方塊 1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3071709" y="574698"/>
              <a:ext cx="375936" cy="369332"/>
            </a:xfrm>
            <a:prstGeom prst="rect">
              <a:avLst/>
            </a:prstGeom>
            <a:blipFill rotWithShape="0">
              <a:blip r:embed="rId4"/>
              <a:stretch>
                <a:fillRect l="-9677" r="-6452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  <p:sp>
          <p:nvSpPr>
            <p:cNvPr id="146" name="文字方塊 1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3054099" y="2197894"/>
              <a:ext cx="383054" cy="369332"/>
            </a:xfrm>
            <a:prstGeom prst="rect">
              <a:avLst/>
            </a:prstGeom>
            <a:blipFill rotWithShape="0">
              <a:blip r:embed="rId5"/>
              <a:stretch>
                <a:fillRect l="-9524" r="-6349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  <p:sp>
          <p:nvSpPr>
            <p:cNvPr id="147" name="文字方塊 14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3065263" y="3779347"/>
              <a:ext cx="383054" cy="369332"/>
            </a:xfrm>
            <a:prstGeom prst="rect">
              <a:avLst/>
            </a:prstGeom>
            <a:blipFill rotWithShape="0">
              <a:blip r:embed="rId6"/>
              <a:stretch>
                <a:fillRect l="-9524" r="-6349" b="-1500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sp>
        <p:nvSpPr>
          <p:cNvPr id="106582" name="文字方塊 148"/>
          <p:cNvSpPr txBox="1">
            <a:spLocks noRot="1" noChangeAspect="1" noEditPoints="1" noTextEdit="1"/>
          </p:cNvSpPr>
          <p:nvPr/>
        </p:nvSpPr>
        <p:spPr>
          <a:xfrm>
            <a:off x="5416550" y="5756275"/>
            <a:ext cx="5784850" cy="4318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6583" name="群組 114"/>
          <p:cNvGrpSpPr/>
          <p:nvPr/>
        </p:nvGrpSpPr>
        <p:grpSpPr>
          <a:xfrm>
            <a:off x="4903788" y="5494338"/>
            <a:ext cx="4887912" cy="935037"/>
            <a:chOff x="3867817" y="4139232"/>
            <a:chExt cx="4888048" cy="934612"/>
          </a:xfrm>
        </p:grpSpPr>
        <p:sp>
          <p:nvSpPr>
            <p:cNvPr id="106584" name="文字方塊 115"/>
            <p:cNvSpPr txBox="1">
              <a:spLocks noRot="1" noChangeAspect="1" noEditPoints="1" noTextEdit="1"/>
            </p:cNvSpPr>
            <p:nvPr/>
          </p:nvSpPr>
          <p:spPr>
            <a:xfrm>
              <a:off x="3867817" y="4396704"/>
              <a:ext cx="4888048" cy="430887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6585" name="群組 116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6587" name="文字方塊 28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588" name="群組 117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106590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591" name="群組 118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06593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6594" name="文字方塊 119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9" name="文字方塊 298"/>
          <p:cNvSpPr txBox="1">
            <a:spLocks noRot="1" noChangeAspect="1" noEditPoints="1" noTextEdit="1"/>
          </p:cNvSpPr>
          <p:nvPr/>
        </p:nvSpPr>
        <p:spPr>
          <a:xfrm>
            <a:off x="900113" y="5775325"/>
            <a:ext cx="5784850" cy="430213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0" name="群組 299"/>
          <p:cNvGrpSpPr/>
          <p:nvPr/>
        </p:nvGrpSpPr>
        <p:grpSpPr>
          <a:xfrm>
            <a:off x="314325" y="5513388"/>
            <a:ext cx="5005388" cy="933450"/>
            <a:chOff x="5077867" y="5589813"/>
            <a:chExt cx="5005823" cy="934015"/>
          </a:xfrm>
        </p:grpSpPr>
        <p:grpSp>
          <p:nvGrpSpPr>
            <p:cNvPr id="106597" name="群組 300"/>
            <p:cNvGrpSpPr/>
            <p:nvPr/>
          </p:nvGrpSpPr>
          <p:grpSpPr>
            <a:xfrm>
              <a:off x="5077867" y="5642102"/>
              <a:ext cx="477709" cy="877076"/>
              <a:chOff x="4172907" y="5619181"/>
              <a:chExt cx="477709" cy="877076"/>
            </a:xfrm>
          </p:grpSpPr>
          <p:sp>
            <p:nvSpPr>
              <p:cNvPr id="314" name="矩形 313"/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106599" name="文字方塊 314"/>
              <p:cNvSpPr txBox="1">
                <a:spLocks noRot="1" noChangeAspect="1" noEditPoints="1" noTextEdit="1"/>
              </p:cNvSpPr>
              <p:nvPr/>
            </p:nvSpPr>
            <p:spPr>
              <a:xfrm>
                <a:off x="4253071" y="5776901"/>
                <a:ext cx="39754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600" name="群組 301"/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p:sp>
            <p:nvSpPr>
              <p:cNvPr id="106601" name="文字方塊 302"/>
              <p:cNvSpPr txBox="1">
                <a:spLocks noRot="1" noChangeAspect="1" noEditPoints="1" noTextEdit="1"/>
              </p:cNvSpPr>
              <p:nvPr/>
            </p:nvSpPr>
            <p:spPr>
              <a:xfrm>
                <a:off x="3911535" y="4378104"/>
                <a:ext cx="488804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6602" name="群組 303"/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/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TW" altLang="en-US" sz="2400" strike="noStrike" baseline="30000" noProof="1" dirty="0"/>
                </a:p>
              </p:txBody>
            </p:sp>
            <p:sp>
              <p:nvSpPr>
                <p:cNvPr id="106604" name="文字方塊 312"/>
                <p:cNvSpPr txBox="1">
                  <a:spLocks noRot="1" noChangeAspect="1" noEditPoints="1" noTextEdit="1"/>
                </p:cNvSpPr>
                <p:nvPr/>
              </p:nvSpPr>
              <p:spPr>
                <a:xfrm>
                  <a:off x="4320066" y="5528420"/>
                  <a:ext cx="516167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 anchor="t" anchorCtr="0"/>
                <a:p>
                  <a:endParaRPr lang="zh-CN" altLang="zh-CN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6605" name="群組 305"/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TW" altLang="en-US" sz="2400" strike="noStrike" baseline="30000" noProof="1" dirty="0"/>
                </a:p>
              </p:txBody>
            </p:sp>
            <p:sp>
              <p:nvSpPr>
                <p:cNvPr id="106607" name="文字方塊 308"/>
                <p:cNvSpPr txBox="1">
                  <a:spLocks noRot="1" noChangeAspect="1" noEditPoints="1" noTextEdit="1"/>
                </p:cNvSpPr>
                <p:nvPr/>
              </p:nvSpPr>
              <p:spPr>
                <a:xfrm>
                  <a:off x="6936832" y="5595386"/>
                  <a:ext cx="392736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 anchor="t" anchorCtr="0"/>
                <a:p>
                  <a:endParaRPr lang="zh-CN" altLang="zh-CN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6608" name="文字方塊 306"/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ctr"/>
                <a:r>
                  <a:rPr lang="en-US" altLang="zh-TW" sz="2800" dirty="0">
                    <a:latin typeface="Arial" panose="020B0604020202020204" pitchFamily="34" charset="0"/>
                  </a:rPr>
                  <a:t>+</a:t>
                </a:r>
                <a:endParaRPr lang="zh-TW" altLang="en-US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6609" name="群組 315"/>
          <p:cNvGrpSpPr/>
          <p:nvPr/>
        </p:nvGrpSpPr>
        <p:grpSpPr>
          <a:xfrm>
            <a:off x="4849813" y="5538788"/>
            <a:ext cx="441325" cy="876300"/>
            <a:chOff x="4172907" y="5619181"/>
            <a:chExt cx="441359" cy="877076"/>
          </a:xfrm>
        </p:grpSpPr>
        <p:sp>
          <p:nvSpPr>
            <p:cNvPr id="317" name="矩形 316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106611" name="文字方塊 254"/>
            <p:cNvSpPr txBox="1">
              <a:spLocks noRot="1" noChangeAspect="1" noEditPoints="1" noTextEdit="1"/>
            </p:cNvSpPr>
            <p:nvPr/>
          </p:nvSpPr>
          <p:spPr>
            <a:xfrm>
              <a:off x="4253071" y="5776901"/>
              <a:ext cx="304571" cy="430887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9" name="群組 318"/>
          <p:cNvGrpSpPr/>
          <p:nvPr/>
        </p:nvGrpSpPr>
        <p:grpSpPr>
          <a:xfrm>
            <a:off x="3790950" y="5530850"/>
            <a:ext cx="441325" cy="877888"/>
            <a:chOff x="4172907" y="5619181"/>
            <a:chExt cx="441359" cy="877076"/>
          </a:xfrm>
        </p:grpSpPr>
        <p:sp>
          <p:nvSpPr>
            <p:cNvPr id="320" name="矩形 319"/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106614" name="文字方塊 254"/>
            <p:cNvSpPr txBox="1">
              <a:spLocks noRot="1" noChangeAspect="1" noEditPoints="1" noTextEdit="1"/>
            </p:cNvSpPr>
            <p:nvPr/>
          </p:nvSpPr>
          <p:spPr>
            <a:xfrm>
              <a:off x="4253071" y="5776901"/>
              <a:ext cx="304571" cy="430887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994150" y="5178425"/>
            <a:ext cx="1103313" cy="374650"/>
            <a:chOff x="3994256" y="5178170"/>
            <a:chExt cx="1102908" cy="374750"/>
          </a:xfrm>
        </p:grpSpPr>
        <p:cxnSp>
          <p:nvCxnSpPr>
            <p:cNvPr id="322" name="直線單箭頭接點 321"/>
            <p:cNvCxnSpPr>
              <a:stCxn id="258" idx="0"/>
              <a:endCxn id="247" idx="1"/>
            </p:cNvCxnSpPr>
            <p:nvPr/>
          </p:nvCxnSpPr>
          <p:spPr>
            <a:xfrm rot="5400000" flipH="1">
              <a:off x="4905726" y="5376931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/>
            <p:cNvCxnSpPr>
              <a:stCxn id="258" idx="0"/>
              <a:endCxn id="247" idx="1"/>
            </p:cNvCxnSpPr>
            <p:nvPr/>
          </p:nvCxnSpPr>
          <p:spPr>
            <a:xfrm rot="16200000" flipH="1" flipV="1">
              <a:off x="3818267" y="53583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258" idx="0"/>
              <a:endCxn id="247" idx="1"/>
            </p:cNvCxnSpPr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4170363" y="2738438"/>
            <a:ext cx="1303337" cy="638175"/>
            <a:chOff x="4170863" y="2738635"/>
            <a:chExt cx="1303099" cy="638175"/>
          </a:xfrm>
        </p:grpSpPr>
        <p:sp>
          <p:nvSpPr>
            <p:cNvPr id="129" name="橢圓 128"/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06621" name="文字方塊 2"/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/>
              <a:r>
                <a:rPr lang="en-US" altLang="zh-TW" sz="2400" dirty="0">
                  <a:latin typeface="Arial" panose="020B0604020202020204" pitchFamily="34" charset="0"/>
                </a:rPr>
                <a:t>or</a:t>
              </a:r>
              <a:endParaRPr lang="zh-TW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6622" name="群組 6"/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6" name="直線接點 4"/>
              <p:cNvCxnSpPr>
                <a:stCxn id="258" idx="0"/>
                <a:endCxn id="247" idx="1"/>
              </p:cNvCxnSpPr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>
                <a:stCxn id="258" idx="0"/>
                <a:endCxn id="247" idx="1"/>
              </p:cNvCxnSpPr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625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ldLvl="0" animBg="1"/>
      <p:bldP spid="233" grpId="0" bldLvl="0" animBg="1"/>
      <p:bldP spid="242" grpId="0" bldLvl="0" animBg="1"/>
      <p:bldP spid="247" grpId="0" bldLvl="0" animBg="1"/>
      <p:bldP spid="248" grpId="0" bldLvl="0" animBg="1"/>
      <p:bldP spid="255" grpId="0" bldLvl="0" animBg="1"/>
      <p:bldP spid="126" grpId="0" bldLvl="0" animBg="1"/>
      <p:bldP spid="127" grpId="0" bldLvl="0" animBg="1"/>
      <p:bldP spid="128" grpId="0" bldLvl="0" animBg="1"/>
      <p:bldP spid="299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5"/>
          <p:cNvGraphicFramePr>
            <a:graphicFrameLocks noGrp="1"/>
          </p:cNvGraphicFramePr>
          <p:nvPr/>
        </p:nvGraphicFramePr>
        <p:xfrm>
          <a:off x="265113" y="3670300"/>
          <a:ext cx="8613910" cy="173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/>
                <a:gridCol w="1722782"/>
                <a:gridCol w="1722782"/>
                <a:gridCol w="1722782"/>
                <a:gridCol w="17227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571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en-US" altLang="zh-TW" dirty="0"/>
              <a:t>Experimental Results</a:t>
            </a:r>
            <a:endParaRPr lang="zh-TW" altLang="en-US" dirty="0">
              <a:ea typeface="PMingLiU" charset="0"/>
            </a:endParaRPr>
          </a:p>
        </p:txBody>
      </p:sp>
      <p:sp>
        <p:nvSpPr>
          <p:cNvPr id="108572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en-US" altLang="zh-TW" dirty="0"/>
              <a:t>Loss for multiple hidden layers</a:t>
            </a:r>
            <a:endParaRPr lang="en-US" altLang="zh-TW" dirty="0"/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>
                <a:cs typeface="PMingLiU" charset="0"/>
              </a:rPr>
              <a:t> </a:t>
            </a:r>
            <a:r>
              <a:rPr lang="en-US" altLang="zh-TW" sz="2800" dirty="0"/>
              <a:t>for each layer</a:t>
            </a:r>
            <a:endParaRPr lang="en-US" altLang="zh-TW" sz="2800" dirty="0"/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>
              <a:ea typeface="PMingLiU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7288" y="3670300"/>
            <a:ext cx="1717675" cy="173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3375" y="3673475"/>
            <a:ext cx="1733550" cy="173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7146925" y="3670300"/>
            <a:ext cx="1731963" cy="173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08576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5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788" y="1271588"/>
            <a:ext cx="5753100" cy="3989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594" name="文字方塊 7"/>
          <p:cNvSpPr txBox="1"/>
          <p:nvPr/>
        </p:nvSpPr>
        <p:spPr>
          <a:xfrm>
            <a:off x="1728788" y="5629275"/>
            <a:ext cx="14636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1800" dirty="0">
                <a:latin typeface="Arial" panose="020B0604020202020204" pitchFamily="34" charset="0"/>
              </a:rPr>
              <a:t>2021/01/01</a:t>
            </a:r>
            <a:endParaRPr lang="en-US" altLang="zh-TW" sz="1800" dirty="0">
              <a:latin typeface="Arial" panose="020B0604020202020204" pitchFamily="34" charset="0"/>
            </a:endParaRPr>
          </a:p>
        </p:txBody>
      </p:sp>
      <p:sp>
        <p:nvSpPr>
          <p:cNvPr id="110595" name="文字方塊 9"/>
          <p:cNvSpPr txBox="1"/>
          <p:nvPr/>
        </p:nvSpPr>
        <p:spPr>
          <a:xfrm>
            <a:off x="6394450" y="5638800"/>
            <a:ext cx="15319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1800" dirty="0">
                <a:latin typeface="Arial" panose="020B0604020202020204" pitchFamily="34" charset="0"/>
              </a:rPr>
              <a:t>2021/02/14</a:t>
            </a:r>
            <a:endParaRPr lang="en-US" altLang="zh-TW" sz="1800" dirty="0">
              <a:latin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01875" y="5181600"/>
            <a:ext cx="0" cy="44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97" name="文字方塊 12"/>
          <p:cNvSpPr txBox="1"/>
          <p:nvPr/>
        </p:nvSpPr>
        <p:spPr>
          <a:xfrm>
            <a:off x="1427163" y="642938"/>
            <a:ext cx="1763712" cy="4318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3 layers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142163" y="5170488"/>
            <a:ext cx="0" cy="44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99" name="文字方塊 11"/>
          <p:cNvSpPr txBox="1"/>
          <p:nvPr/>
        </p:nvSpPr>
        <p:spPr>
          <a:xfrm>
            <a:off x="766763" y="2597150"/>
            <a:ext cx="1157287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Views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(k)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0" name="文字方塊 14"/>
          <p:cNvSpPr txBox="1"/>
          <p:nvPr/>
        </p:nvSpPr>
        <p:spPr>
          <a:xfrm>
            <a:off x="4149725" y="393700"/>
            <a:ext cx="44577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Red</a:t>
            </a:r>
            <a:r>
              <a:rPr lang="en-US" altLang="zh-TW" sz="2400" dirty="0">
                <a:latin typeface="Arial" panose="020B0604020202020204" pitchFamily="34" charset="0"/>
              </a:rPr>
              <a:t>: real no. of views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blue</a:t>
            </a:r>
            <a:r>
              <a:rPr lang="en-US" altLang="zh-TW" sz="2400" dirty="0">
                <a:latin typeface="Arial" panose="020B0604020202020204" pitchFamily="34" charset="0"/>
              </a:rPr>
              <a:t>:  estimated no. of views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6321425" y="4157663"/>
            <a:ext cx="969963" cy="7064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3" name="文字方塊 2"/>
          <p:cNvSpPr txBox="1"/>
          <p:nvPr/>
        </p:nvSpPr>
        <p:spPr>
          <a:xfrm>
            <a:off x="7291388" y="4270375"/>
            <a:ext cx="5365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603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191260"/>
          <a:ext cx="7886700" cy="246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2642" name="標題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pPr algn="l"/>
            <a:r>
              <a:rPr lang="en-US" altLang="zh-TW" sz="3200" dirty="0">
                <a:solidFill>
                  <a:srgbClr val="0A0AFF"/>
                </a:solidFill>
              </a:rPr>
              <a:t>Back to ML Framework</a:t>
            </a:r>
            <a:endParaRPr lang="en-US" altLang="zh-TW" sz="3200" dirty="0">
              <a:solidFill>
                <a:srgbClr val="0A0AFF"/>
              </a:solidFill>
            </a:endParaRPr>
          </a:p>
        </p:txBody>
      </p:sp>
      <p:grpSp>
        <p:nvGrpSpPr>
          <p:cNvPr id="112643" name="群組 5"/>
          <p:cNvGrpSpPr/>
          <p:nvPr/>
        </p:nvGrpSpPr>
        <p:grpSpPr>
          <a:xfrm>
            <a:off x="1765300" y="3994150"/>
            <a:ext cx="7378700" cy="933450"/>
            <a:chOff x="1383994" y="4139232"/>
            <a:chExt cx="7377978" cy="934612"/>
          </a:xfrm>
        </p:grpSpPr>
        <p:sp>
          <p:nvSpPr>
            <p:cNvPr id="112644" name="文字方塊 5"/>
            <p:cNvSpPr txBox="1">
              <a:spLocks noRot="1" noChangeAspect="1" noEditPoints="1" noTextEdit="1"/>
            </p:cNvSpPr>
            <p:nvPr/>
          </p:nvSpPr>
          <p:spPr>
            <a:xfrm>
              <a:off x="3873924" y="4418529"/>
              <a:ext cx="4888048" cy="43088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645" name="群組 9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12647" name="文字方塊 28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648" name="群組 10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112650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651" name="群組 11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12653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654" name="文字方塊 12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5" name="文字方塊 13"/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656" name="群組 14"/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12658" name="文字方塊 256"/>
              <p:cNvSpPr txBox="1">
                <a:spLocks noRot="1" noChangeAspect="1" noEditPoints="1" noTextEdit="1"/>
              </p:cNvSpPr>
              <p:nvPr/>
            </p:nvSpPr>
            <p:spPr>
              <a:xfrm>
                <a:off x="134135" y="5059380"/>
                <a:ext cx="28360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659" name="文字方塊 14"/>
            <p:cNvSpPr txBox="1">
              <a:spLocks noRot="1" noChangeAspect="1" noEditPoints="1" noTextEdit="1"/>
            </p:cNvSpPr>
            <p:nvPr/>
          </p:nvSpPr>
          <p:spPr>
            <a:xfrm>
              <a:off x="1848060" y="4377669"/>
              <a:ext cx="520498" cy="430887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660" name="群組 16"/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12662" name="文字方塊 20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4602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663" name="群組 17"/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12665" name="文字方塊 261"/>
              <p:cNvSpPr txBox="1">
                <a:spLocks noRot="1" noChangeAspect="1" noEditPoints="1" noTextEdit="1"/>
              </p:cNvSpPr>
              <p:nvPr/>
            </p:nvSpPr>
            <p:spPr>
              <a:xfrm>
                <a:off x="251605" y="4356812"/>
                <a:ext cx="28360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手繪多邊形: 圖案 30"/>
          <p:cNvSpPr/>
          <p:nvPr/>
        </p:nvSpPr>
        <p:spPr>
          <a:xfrm>
            <a:off x="771525" y="3303588"/>
            <a:ext cx="733425" cy="1211263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trike="noStrike" noProof="1"/>
          </a:p>
        </p:txBody>
      </p:sp>
      <p:sp>
        <p:nvSpPr>
          <p:cNvPr id="16" name="矩形: 圓角 2"/>
          <p:cNvSpPr/>
          <p:nvPr/>
        </p:nvSpPr>
        <p:spPr>
          <a:xfrm>
            <a:off x="511175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20" name="矩形: 圓角 2"/>
          <p:cNvSpPr/>
          <p:nvPr/>
        </p:nvSpPr>
        <p:spPr>
          <a:xfrm>
            <a:off x="3403600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22" name="矩形: 圓角 2"/>
          <p:cNvSpPr/>
          <p:nvPr/>
        </p:nvSpPr>
        <p:spPr>
          <a:xfrm>
            <a:off x="6280150" y="1636713"/>
            <a:ext cx="2336800" cy="1568450"/>
          </a:xfrm>
          <a:prstGeom prst="roundRect">
            <a:avLst/>
          </a:prstGeom>
          <a:noFill/>
          <a:ln w="76200">
            <a:solidFill>
              <a:schemeClr val="bg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trike="noStrike" noProof="1"/>
          </a:p>
        </p:txBody>
      </p:sp>
      <p:sp>
        <p:nvSpPr>
          <p:cNvPr id="3" name="文字方塊 30"/>
          <p:cNvSpPr txBox="1"/>
          <p:nvPr/>
        </p:nvSpPr>
        <p:spPr>
          <a:xfrm>
            <a:off x="1108075" y="5180013"/>
            <a:ext cx="50482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It is not </a:t>
            </a:r>
            <a:r>
              <a:rPr lang="en-US" altLang="zh-TW" sz="2800" i="1" dirty="0">
                <a:latin typeface="Arial" panose="020B0604020202020204" pitchFamily="34" charset="0"/>
              </a:rPr>
              <a:t>fancy</a:t>
            </a:r>
            <a:r>
              <a:rPr lang="en-US" altLang="zh-TW" sz="2800" dirty="0">
                <a:latin typeface="Arial" panose="020B0604020202020204" pitchFamily="34" charset="0"/>
              </a:rPr>
              <a:t> enough.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字方塊 31"/>
          <p:cNvSpPr txBox="1"/>
          <p:nvPr/>
        </p:nvSpPr>
        <p:spPr>
          <a:xfrm>
            <a:off x="3073400" y="5895975"/>
            <a:ext cx="504825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/>
            <a:r>
              <a:rPr lang="en-US" altLang="zh-TW" sz="2800" dirty="0">
                <a:latin typeface="Arial" panose="020B0604020202020204" pitchFamily="34" charset="0"/>
              </a:rPr>
              <a:t>Let’s give it a </a:t>
            </a:r>
            <a:r>
              <a:rPr lang="en-US" altLang="zh-TW" sz="2800" i="1" dirty="0">
                <a:latin typeface="Arial" panose="020B0604020202020204" pitchFamily="34" charset="0"/>
              </a:rPr>
              <a:t>fancy</a:t>
            </a:r>
            <a:r>
              <a:rPr lang="en-US" altLang="zh-TW" sz="2800" dirty="0">
                <a:latin typeface="Arial" panose="020B0604020202020204" pitchFamily="34" charset="0"/>
              </a:rPr>
              <a:t> name!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2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" name="橢圓 155"/>
          <p:cNvSpPr/>
          <p:nvPr/>
        </p:nvSpPr>
        <p:spPr>
          <a:xfrm>
            <a:off x="4849813" y="48577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57" name="橢圓 156"/>
          <p:cNvSpPr/>
          <p:nvPr/>
        </p:nvSpPr>
        <p:spPr>
          <a:xfrm>
            <a:off x="4857750" y="201930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64" name="橢圓 163"/>
          <p:cNvSpPr/>
          <p:nvPr/>
        </p:nvSpPr>
        <p:spPr>
          <a:xfrm>
            <a:off x="4875213" y="361473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83" name="文字方塊 1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76926" y="561267"/>
            <a:ext cx="375936" cy="369332"/>
          </a:xfrm>
          <a:prstGeom prst="rect">
            <a:avLst/>
          </a:prstGeom>
          <a:blipFill rotWithShape="0">
            <a:blip r:embed="rId1"/>
            <a:stretch>
              <a:fillRect l="-11475" r="-8197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184" name="文字方塊 18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59313" y="2184463"/>
            <a:ext cx="383056" cy="369332"/>
          </a:xfrm>
          <a:prstGeom prst="rect">
            <a:avLst/>
          </a:prstGeom>
          <a:blipFill rotWithShape="0">
            <a:blip r:embed="rId2"/>
            <a:stretch>
              <a:fillRect l="-11111" r="-6349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185" name="文字方塊 1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70480" y="3765916"/>
            <a:ext cx="383048" cy="369332"/>
          </a:xfrm>
          <a:prstGeom prst="rect">
            <a:avLst/>
          </a:prstGeom>
          <a:blipFill rotWithShape="0">
            <a:blip r:embed="rId3"/>
            <a:stretch>
              <a:fillRect l="-11111" r="-6349" b="-15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186" name="直線單箭頭接點 185"/>
          <p:cNvCxnSpPr/>
          <p:nvPr/>
        </p:nvCxnSpPr>
        <p:spPr>
          <a:xfrm flipH="1">
            <a:off x="5584825" y="788988"/>
            <a:ext cx="577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/>
          <p:nvPr/>
        </p:nvCxnSpPr>
        <p:spPr>
          <a:xfrm flipH="1">
            <a:off x="5584825" y="2343150"/>
            <a:ext cx="577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/>
          <p:nvPr/>
        </p:nvCxnSpPr>
        <p:spPr>
          <a:xfrm flipH="1">
            <a:off x="5570538" y="3951288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 flipH="1">
            <a:off x="5908675" y="603250"/>
            <a:ext cx="3683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190" name="矩形 189"/>
          <p:cNvSpPr/>
          <p:nvPr/>
        </p:nvSpPr>
        <p:spPr>
          <a:xfrm flipH="1">
            <a:off x="5908675" y="2151063"/>
            <a:ext cx="368300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191" name="直線單箭頭接點 190"/>
          <p:cNvCxnSpPr>
            <a:stCxn id="207" idx="3"/>
            <a:endCxn id="189" idx="1"/>
          </p:cNvCxnSpPr>
          <p:nvPr/>
        </p:nvCxnSpPr>
        <p:spPr>
          <a:xfrm flipH="1" flipV="1">
            <a:off x="6276975" y="787400"/>
            <a:ext cx="2068513" cy="34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677" name="群組 191"/>
          <p:cNvGrpSpPr/>
          <p:nvPr/>
        </p:nvGrpSpPr>
        <p:grpSpPr>
          <a:xfrm flipH="1">
            <a:off x="5926138" y="992188"/>
            <a:ext cx="333375" cy="654050"/>
            <a:chOff x="5009975" y="3353595"/>
            <a:chExt cx="333714" cy="653404"/>
          </a:xfrm>
        </p:grpSpPr>
        <p:cxnSp>
          <p:nvCxnSpPr>
            <p:cNvPr id="193" name="直線單箭頭接點 192"/>
            <p:cNvCxnSpPr>
              <a:stCxn id="194" idx="0"/>
              <a:endCxn id="189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grpSp>
        <p:nvGrpSpPr>
          <p:cNvPr id="113680" name="群組 194"/>
          <p:cNvGrpSpPr/>
          <p:nvPr/>
        </p:nvGrpSpPr>
        <p:grpSpPr>
          <a:xfrm flipH="1">
            <a:off x="5908675" y="2525713"/>
            <a:ext cx="333375" cy="654050"/>
            <a:chOff x="5009975" y="3353595"/>
            <a:chExt cx="333714" cy="653404"/>
          </a:xfrm>
        </p:grpSpPr>
        <p:cxnSp>
          <p:nvCxnSpPr>
            <p:cNvPr id="196" name="直線單箭頭接點 195"/>
            <p:cNvCxnSpPr>
              <a:stCxn id="197" idx="0"/>
              <a:endCxn id="189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sp>
        <p:nvSpPr>
          <p:cNvPr id="198" name="矩形 197"/>
          <p:cNvSpPr/>
          <p:nvPr/>
        </p:nvSpPr>
        <p:spPr>
          <a:xfrm flipH="1">
            <a:off x="5892800" y="3759200"/>
            <a:ext cx="368300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113684" name="群組 198"/>
          <p:cNvGrpSpPr/>
          <p:nvPr/>
        </p:nvGrpSpPr>
        <p:grpSpPr>
          <a:xfrm flipH="1">
            <a:off x="5934075" y="4133850"/>
            <a:ext cx="334963" cy="654050"/>
            <a:chOff x="5009975" y="3353595"/>
            <a:chExt cx="333714" cy="653404"/>
          </a:xfrm>
        </p:grpSpPr>
        <p:cxnSp>
          <p:nvCxnSpPr>
            <p:cNvPr id="200" name="直線單箭頭接點 199"/>
            <p:cNvCxnSpPr>
              <a:stCxn id="201" idx="0"/>
              <a:endCxn id="189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cxnSp>
        <p:nvCxnSpPr>
          <p:cNvPr id="202" name="直線單箭頭接點 201"/>
          <p:cNvCxnSpPr>
            <a:stCxn id="201" idx="0"/>
            <a:endCxn id="189" idx="1"/>
          </p:cNvCxnSpPr>
          <p:nvPr/>
        </p:nvCxnSpPr>
        <p:spPr>
          <a:xfrm flipH="1" flipV="1">
            <a:off x="6276975" y="787400"/>
            <a:ext cx="200025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stCxn id="213" idx="3"/>
            <a:endCxn id="189" idx="1"/>
          </p:cNvCxnSpPr>
          <p:nvPr/>
        </p:nvCxnSpPr>
        <p:spPr>
          <a:xfrm flipH="1" flipV="1">
            <a:off x="6276975" y="787400"/>
            <a:ext cx="2052638" cy="218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89" name="文字方塊 203"/>
          <p:cNvSpPr txBox="1"/>
          <p:nvPr/>
        </p:nvSpPr>
        <p:spPr>
          <a:xfrm rot="-5400000" flipH="1">
            <a:off x="7907338" y="3373438"/>
            <a:ext cx="892175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……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3690" name="群組 204"/>
          <p:cNvGrpSpPr/>
          <p:nvPr/>
        </p:nvGrpSpPr>
        <p:grpSpPr>
          <a:xfrm flipH="1">
            <a:off x="8293100" y="949325"/>
            <a:ext cx="368300" cy="395288"/>
            <a:chOff x="674398" y="1660770"/>
            <a:chExt cx="369332" cy="394455"/>
          </a:xfrm>
        </p:grpSpPr>
        <p:sp>
          <p:nvSpPr>
            <p:cNvPr id="206" name="矩形 20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207" name="文字方塊 20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4"/>
              <a:stretch>
                <a:fillRect l="-32500" r="-47500" b="-1500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13693" name="群組 207"/>
          <p:cNvGrpSpPr/>
          <p:nvPr/>
        </p:nvGrpSpPr>
        <p:grpSpPr>
          <a:xfrm flipH="1">
            <a:off x="8293100" y="1871663"/>
            <a:ext cx="369888" cy="395287"/>
            <a:chOff x="674398" y="1660770"/>
            <a:chExt cx="369332" cy="394455"/>
          </a:xfrm>
        </p:grpSpPr>
        <p:sp>
          <p:nvSpPr>
            <p:cNvPr id="209" name="矩形 20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210" name="文字方塊 20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5"/>
              <a:stretch>
                <a:fillRect l="-32500" r="-50000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13696" name="群組 210"/>
          <p:cNvGrpSpPr/>
          <p:nvPr/>
        </p:nvGrpSpPr>
        <p:grpSpPr>
          <a:xfrm flipH="1">
            <a:off x="8277225" y="2784475"/>
            <a:ext cx="369888" cy="395288"/>
            <a:chOff x="674398" y="1660770"/>
            <a:chExt cx="369332" cy="394455"/>
          </a:xfrm>
        </p:grpSpPr>
        <p:sp>
          <p:nvSpPr>
            <p:cNvPr id="212" name="矩形 211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213" name="文字方塊 21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6"/>
              <a:stretch>
                <a:fillRect l="-30000" r="-50000" b="-1500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13699" name="群組 221"/>
          <p:cNvGrpSpPr/>
          <p:nvPr/>
        </p:nvGrpSpPr>
        <p:grpSpPr>
          <a:xfrm>
            <a:off x="4443413" y="804863"/>
            <a:ext cx="369887" cy="3179762"/>
            <a:chOff x="4988328" y="936328"/>
            <a:chExt cx="370685" cy="3179955"/>
          </a:xfrm>
        </p:grpSpPr>
        <p:cxnSp>
          <p:nvCxnSpPr>
            <p:cNvPr id="223" name="直線單箭頭接點 222"/>
            <p:cNvCxnSpPr>
              <a:stCxn id="213" idx="3"/>
              <a:endCxn id="189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/>
            <p:cNvCxnSpPr>
              <a:stCxn id="213" idx="3"/>
              <a:endCxn id="189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/>
            <p:cNvCxnSpPr>
              <a:stCxn id="213" idx="3"/>
              <a:endCxn id="189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/>
          <p:cNvCxnSpPr>
            <a:stCxn id="213" idx="3"/>
            <a:endCxn id="190" idx="1"/>
          </p:cNvCxnSpPr>
          <p:nvPr/>
        </p:nvCxnSpPr>
        <p:spPr>
          <a:xfrm flipH="1">
            <a:off x="6276975" y="1135063"/>
            <a:ext cx="2000250" cy="120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>
            <a:stCxn id="213" idx="3"/>
            <a:endCxn id="198" idx="1"/>
          </p:cNvCxnSpPr>
          <p:nvPr/>
        </p:nvCxnSpPr>
        <p:spPr>
          <a:xfrm flipH="1">
            <a:off x="6261100" y="1135063"/>
            <a:ext cx="2016125" cy="2809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/>
          <p:cNvCxnSpPr>
            <a:stCxn id="209" idx="3"/>
            <a:endCxn id="190" idx="1"/>
          </p:cNvCxnSpPr>
          <p:nvPr/>
        </p:nvCxnSpPr>
        <p:spPr>
          <a:xfrm flipH="1">
            <a:off x="6276975" y="2082800"/>
            <a:ext cx="201612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stCxn id="209" idx="3"/>
            <a:endCxn id="198" idx="1"/>
          </p:cNvCxnSpPr>
          <p:nvPr/>
        </p:nvCxnSpPr>
        <p:spPr>
          <a:xfrm flipH="1">
            <a:off x="6261100" y="2082800"/>
            <a:ext cx="2032000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stCxn id="213" idx="3"/>
            <a:endCxn id="198" idx="1"/>
          </p:cNvCxnSpPr>
          <p:nvPr/>
        </p:nvCxnSpPr>
        <p:spPr>
          <a:xfrm flipH="1">
            <a:off x="6261100" y="2970213"/>
            <a:ext cx="2068513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>
            <a:stCxn id="213" idx="3"/>
            <a:endCxn id="190" idx="1"/>
          </p:cNvCxnSpPr>
          <p:nvPr/>
        </p:nvCxnSpPr>
        <p:spPr>
          <a:xfrm flipH="1" flipV="1">
            <a:off x="6276975" y="2336800"/>
            <a:ext cx="2052638" cy="63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/>
          <p:cNvSpPr/>
          <p:nvPr/>
        </p:nvSpPr>
        <p:spPr>
          <a:xfrm flipH="1">
            <a:off x="912813" y="492125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233" name="橢圓 232"/>
          <p:cNvSpPr/>
          <p:nvPr/>
        </p:nvSpPr>
        <p:spPr>
          <a:xfrm flipH="1">
            <a:off x="889000" y="203993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234" name="直線單箭頭接點 233"/>
          <p:cNvCxnSpPr>
            <a:stCxn id="213" idx="3"/>
            <a:endCxn id="190" idx="1"/>
          </p:cNvCxnSpPr>
          <p:nvPr/>
        </p:nvCxnSpPr>
        <p:spPr>
          <a:xfrm flipH="1">
            <a:off x="1552575" y="812800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>
            <a:stCxn id="213" idx="3"/>
            <a:endCxn id="190" idx="1"/>
          </p:cNvCxnSpPr>
          <p:nvPr/>
        </p:nvCxnSpPr>
        <p:spPr>
          <a:xfrm flipH="1">
            <a:off x="1552575" y="2366963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/>
          <p:cNvSpPr/>
          <p:nvPr/>
        </p:nvSpPr>
        <p:spPr>
          <a:xfrm flipH="1">
            <a:off x="838200" y="362108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246" name="直線單箭頭接點 245"/>
          <p:cNvCxnSpPr>
            <a:stCxn id="213" idx="3"/>
            <a:endCxn id="190" idx="1"/>
          </p:cNvCxnSpPr>
          <p:nvPr/>
        </p:nvCxnSpPr>
        <p:spPr>
          <a:xfrm flipH="1">
            <a:off x="1493838" y="3975100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 flipH="1">
            <a:off x="1874838" y="627063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248" name="矩形 247"/>
          <p:cNvSpPr/>
          <p:nvPr/>
        </p:nvSpPr>
        <p:spPr>
          <a:xfrm flipH="1">
            <a:off x="1874838" y="2174875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113717" name="群組 248"/>
          <p:cNvGrpSpPr/>
          <p:nvPr/>
        </p:nvGrpSpPr>
        <p:grpSpPr>
          <a:xfrm flipH="1">
            <a:off x="1892300" y="1016000"/>
            <a:ext cx="333375" cy="654050"/>
            <a:chOff x="5009975" y="3353595"/>
            <a:chExt cx="333714" cy="653404"/>
          </a:xfrm>
        </p:grpSpPr>
        <p:cxnSp>
          <p:nvCxnSpPr>
            <p:cNvPr id="250" name="直線單箭頭接點 249"/>
            <p:cNvCxnSpPr>
              <a:stCxn id="251" idx="0"/>
              <a:endCxn id="19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grpSp>
        <p:nvGrpSpPr>
          <p:cNvPr id="113720" name="群組 251"/>
          <p:cNvGrpSpPr/>
          <p:nvPr/>
        </p:nvGrpSpPr>
        <p:grpSpPr>
          <a:xfrm flipH="1">
            <a:off x="1874838" y="2549525"/>
            <a:ext cx="333375" cy="654050"/>
            <a:chOff x="5009975" y="3353595"/>
            <a:chExt cx="333714" cy="653404"/>
          </a:xfrm>
        </p:grpSpPr>
        <p:cxnSp>
          <p:nvCxnSpPr>
            <p:cNvPr id="253" name="直線單箭頭接點 252"/>
            <p:cNvCxnSpPr>
              <a:stCxn id="254" idx="0"/>
              <a:endCxn id="19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sp>
        <p:nvSpPr>
          <p:cNvPr id="255" name="矩形 254"/>
          <p:cNvSpPr/>
          <p:nvPr/>
        </p:nvSpPr>
        <p:spPr>
          <a:xfrm flipH="1">
            <a:off x="1816100" y="378301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113724" name="群組 255"/>
          <p:cNvGrpSpPr/>
          <p:nvPr/>
        </p:nvGrpSpPr>
        <p:grpSpPr>
          <a:xfrm flipH="1">
            <a:off x="1816100" y="4157663"/>
            <a:ext cx="334963" cy="654050"/>
            <a:chOff x="5009975" y="3353595"/>
            <a:chExt cx="333714" cy="653404"/>
          </a:xfrm>
        </p:grpSpPr>
        <p:cxnSp>
          <p:nvCxnSpPr>
            <p:cNvPr id="257" name="直線單箭頭接點 256"/>
            <p:cNvCxnSpPr>
              <a:stCxn id="258" idx="0"/>
              <a:endCxn id="190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cxnSp>
        <p:nvCxnSpPr>
          <p:cNvPr id="260" name="直線單箭頭接點 259"/>
          <p:cNvCxnSpPr>
            <a:stCxn id="258" idx="0"/>
            <a:endCxn id="247" idx="1"/>
          </p:cNvCxnSpPr>
          <p:nvPr/>
        </p:nvCxnSpPr>
        <p:spPr>
          <a:xfrm flipH="1">
            <a:off x="2244725" y="804863"/>
            <a:ext cx="1716088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>
            <a:stCxn id="258" idx="0"/>
            <a:endCxn id="248" idx="1"/>
          </p:cNvCxnSpPr>
          <p:nvPr/>
        </p:nvCxnSpPr>
        <p:spPr>
          <a:xfrm flipH="1">
            <a:off x="2244725" y="787400"/>
            <a:ext cx="1687513" cy="1571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>
            <a:stCxn id="258" idx="0"/>
            <a:endCxn id="255" idx="1"/>
          </p:cNvCxnSpPr>
          <p:nvPr/>
        </p:nvCxnSpPr>
        <p:spPr>
          <a:xfrm flipH="1">
            <a:off x="2185988" y="835025"/>
            <a:ext cx="1741488" cy="3133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84" idx="3"/>
            <a:endCxn id="247" idx="1"/>
          </p:cNvCxnSpPr>
          <p:nvPr/>
        </p:nvCxnSpPr>
        <p:spPr>
          <a:xfrm flipH="1" flipV="1">
            <a:off x="2244725" y="811213"/>
            <a:ext cx="1814513" cy="1557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>
            <a:stCxn id="184" idx="3"/>
            <a:endCxn id="248" idx="1"/>
          </p:cNvCxnSpPr>
          <p:nvPr/>
        </p:nvCxnSpPr>
        <p:spPr>
          <a:xfrm flipH="1" flipV="1">
            <a:off x="2244725" y="2359025"/>
            <a:ext cx="1814513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>
            <a:stCxn id="184" idx="3"/>
            <a:endCxn id="255" idx="1"/>
          </p:cNvCxnSpPr>
          <p:nvPr/>
        </p:nvCxnSpPr>
        <p:spPr>
          <a:xfrm flipH="1">
            <a:off x="2185988" y="2368550"/>
            <a:ext cx="1873250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>
            <a:stCxn id="185" idx="3"/>
            <a:endCxn id="255" idx="1"/>
          </p:cNvCxnSpPr>
          <p:nvPr/>
        </p:nvCxnSpPr>
        <p:spPr>
          <a:xfrm flipH="1">
            <a:off x="2185988" y="3951288"/>
            <a:ext cx="1884363" cy="17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>
            <a:stCxn id="185" idx="3"/>
            <a:endCxn id="248" idx="1"/>
          </p:cNvCxnSpPr>
          <p:nvPr/>
        </p:nvCxnSpPr>
        <p:spPr>
          <a:xfrm flipH="1" flipV="1">
            <a:off x="2244725" y="2359025"/>
            <a:ext cx="1825625" cy="1592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>
            <a:stCxn id="185" idx="3"/>
            <a:endCxn id="247" idx="1"/>
          </p:cNvCxnSpPr>
          <p:nvPr/>
        </p:nvCxnSpPr>
        <p:spPr>
          <a:xfrm flipH="1" flipV="1">
            <a:off x="2244725" y="811213"/>
            <a:ext cx="1825625" cy="3140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6" name="群組 268"/>
          <p:cNvGrpSpPr/>
          <p:nvPr/>
        </p:nvGrpSpPr>
        <p:grpSpPr>
          <a:xfrm>
            <a:off x="452438" y="754063"/>
            <a:ext cx="369887" cy="3179762"/>
            <a:chOff x="4988328" y="936328"/>
            <a:chExt cx="370685" cy="3179955"/>
          </a:xfrm>
        </p:grpSpPr>
        <p:cxnSp>
          <p:nvCxnSpPr>
            <p:cNvPr id="270" name="直線單箭頭接點 269"/>
            <p:cNvCxnSpPr>
              <a:stCxn id="185" idx="3"/>
              <a:endCxn id="247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/>
            <p:cNvCxnSpPr>
              <a:stCxn id="185" idx="3"/>
              <a:endCxn id="247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/>
            <p:cNvCxnSpPr>
              <a:stCxn id="185" idx="3"/>
              <a:endCxn id="247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/>
          <p:cNvSpPr/>
          <p:nvPr/>
        </p:nvSpPr>
        <p:spPr>
          <a:xfrm>
            <a:off x="4945063" y="6032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4" name="手繪多邊形 108"/>
          <p:cNvSpPr/>
          <p:nvPr/>
        </p:nvSpPr>
        <p:spPr>
          <a:xfrm>
            <a:off x="4956175" y="2157413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5" name="手繪多邊形 108"/>
          <p:cNvSpPr/>
          <p:nvPr/>
        </p:nvSpPr>
        <p:spPr>
          <a:xfrm>
            <a:off x="4979988" y="3760788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6" name="手繪多邊形 108"/>
          <p:cNvSpPr/>
          <p:nvPr/>
        </p:nvSpPr>
        <p:spPr>
          <a:xfrm>
            <a:off x="966788" y="64770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7" name="手繪多邊形 108"/>
          <p:cNvSpPr/>
          <p:nvPr/>
        </p:nvSpPr>
        <p:spPr>
          <a:xfrm>
            <a:off x="977900" y="2200275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8" name="手繪多邊形 108"/>
          <p:cNvSpPr/>
          <p:nvPr/>
        </p:nvSpPr>
        <p:spPr>
          <a:xfrm>
            <a:off x="1003300" y="38036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2" name="文字方塊 1"/>
          <p:cNvSpPr txBox="1"/>
          <p:nvPr/>
        </p:nvSpPr>
        <p:spPr>
          <a:xfrm>
            <a:off x="4256088" y="4244975"/>
            <a:ext cx="18907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Neuron 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73038" y="5224463"/>
            <a:ext cx="4027487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Neural Network 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右大括弧 2"/>
          <p:cNvSpPr/>
          <p:nvPr/>
        </p:nvSpPr>
        <p:spPr>
          <a:xfrm rot="5400000">
            <a:off x="3912394" y="992981"/>
            <a:ext cx="504825" cy="7767638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14" name="文字方塊 113"/>
          <p:cNvSpPr txBox="1"/>
          <p:nvPr/>
        </p:nvSpPr>
        <p:spPr>
          <a:xfrm>
            <a:off x="3087688" y="5218113"/>
            <a:ext cx="6276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</a:rPr>
              <a:t>This mimics human brains … (???)</a:t>
            </a:r>
            <a:endParaRPr lang="en-US" altLang="zh-TW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36525" y="5942013"/>
            <a:ext cx="500697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32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Many layers means </a:t>
            </a:r>
            <a:r>
              <a:rPr lang="en-US" altLang="zh-TW" sz="3200" dirty="0">
                <a:solidFill>
                  <a:srgbClr val="C00000"/>
                </a:solidFill>
                <a:latin typeface="Calibri"/>
                <a:ea typeface="PMingLiU" pitchFamily="18" charset="-120"/>
              </a:rPr>
              <a:t>Deep</a:t>
            </a:r>
            <a:endParaRPr lang="en-US" altLang="zh-TW" sz="3200" dirty="0">
              <a:solidFill>
                <a:srgbClr val="C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4110038" y="11113"/>
            <a:ext cx="237490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hidden layer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54013" y="22225"/>
            <a:ext cx="2374900" cy="52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hidden layer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783263" y="5942013"/>
            <a:ext cx="29718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3200" b="0" dirty="0">
                <a:solidFill>
                  <a:srgbClr val="0070C0"/>
                </a:solidFill>
                <a:latin typeface="Calibri"/>
                <a:ea typeface="PMingLiU" pitchFamily="18" charset="-120"/>
              </a:rPr>
              <a:t>Deep Learning</a:t>
            </a:r>
            <a:endParaRPr lang="en-US" altLang="zh-TW" sz="3200" b="0" dirty="0">
              <a:solidFill>
                <a:srgbClr val="0070C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5" name="箭號: 向右 4"/>
          <p:cNvSpPr/>
          <p:nvPr/>
        </p:nvSpPr>
        <p:spPr>
          <a:xfrm>
            <a:off x="5018088" y="6003925"/>
            <a:ext cx="614363" cy="4937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13755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bldLvl="0" animBg="1"/>
      <p:bldP spid="114" grpId="0"/>
      <p:bldP spid="116" grpId="0"/>
      <p:bldP spid="118" grpId="0"/>
      <p:bldP spid="119" grpId="0"/>
      <p:bldP spid="120" grpId="0"/>
      <p:bldP spid="5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025900" y="2617788"/>
            <a:ext cx="5940425" cy="143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125538" y="4735513"/>
            <a:ext cx="2159000" cy="7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154488" y="1225550"/>
            <a:ext cx="950912" cy="5129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1603375" y="3267075"/>
            <a:ext cx="1216025" cy="4619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8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2950" y="2089150"/>
            <a:ext cx="1416050" cy="4619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19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99300" y="1065213"/>
            <a:ext cx="1416050" cy="4619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22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3763" y="6213475"/>
            <a:ext cx="24638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 err="1">
                <a:solidFill>
                  <a:srgbClr val="000000"/>
                </a:solidFill>
                <a:latin typeface="Calibri"/>
                <a:ea typeface="PMingLiU" pitchFamily="18" charset="-120"/>
              </a:rPr>
              <a:t>AlexNet</a:t>
            </a: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 (2012)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8075" y="6259513"/>
            <a:ext cx="1870075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VGG (2014)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53125" y="6227763"/>
            <a:ext cx="2974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 err="1">
                <a:solidFill>
                  <a:srgbClr val="000000"/>
                </a:solidFill>
                <a:latin typeface="Calibri"/>
                <a:ea typeface="PMingLiU" pitchFamily="18" charset="-120"/>
              </a:rPr>
              <a:t>GoogleNet</a:t>
            </a: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 (2014)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8988" y="4572000"/>
            <a:ext cx="1270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>
                <a:solidFill>
                  <a:srgbClr val="FF0000"/>
                </a:solidFill>
                <a:latin typeface="Calibri"/>
                <a:ea typeface="PMingLiU" pitchFamily="18" charset="-120"/>
              </a:rPr>
              <a:t>16.4%</a:t>
            </a:r>
            <a:endParaRPr lang="zh-TW" altLang="en-US" sz="2400" b="0" dirty="0">
              <a:solidFill>
                <a:srgbClr val="FF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2763" y="4016375"/>
            <a:ext cx="12700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>
                <a:solidFill>
                  <a:srgbClr val="FF0000"/>
                </a:solidFill>
                <a:latin typeface="Calibri"/>
                <a:ea typeface="PMingLiU" pitchFamily="18" charset="-120"/>
              </a:rPr>
              <a:t>7.3%</a:t>
            </a:r>
            <a:endParaRPr lang="zh-TW" altLang="en-US" sz="2400" b="0" dirty="0">
              <a:solidFill>
                <a:srgbClr val="FF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675" y="3790950"/>
            <a:ext cx="12700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>
                <a:solidFill>
                  <a:srgbClr val="FF0000"/>
                </a:solidFill>
                <a:latin typeface="Calibri"/>
                <a:ea typeface="PMingLiU" pitchFamily="18" charset="-120"/>
              </a:rPr>
              <a:t>6.7%</a:t>
            </a:r>
            <a:endParaRPr lang="zh-TW" altLang="en-US" sz="2400" b="0" dirty="0">
              <a:solidFill>
                <a:srgbClr val="FF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5725" name="文字方塊 11"/>
          <p:cNvSpPr txBox="1"/>
          <p:nvPr/>
        </p:nvSpPr>
        <p:spPr>
          <a:xfrm>
            <a:off x="369888" y="258763"/>
            <a:ext cx="53244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3200" b="0" dirty="0">
                <a:solidFill>
                  <a:srgbClr val="0070C0"/>
                </a:solidFill>
                <a:latin typeface="Calibri"/>
                <a:ea typeface="PMingLiU" pitchFamily="18" charset="-120"/>
              </a:rPr>
              <a:t>Deep = Many hidden layers</a:t>
            </a:r>
            <a:endParaRPr lang="en-US" altLang="zh-TW" sz="3200" b="0" dirty="0">
              <a:solidFill>
                <a:srgbClr val="0070C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5726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737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7238" y="258763"/>
            <a:ext cx="454025" cy="580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38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22638" y="5075238"/>
            <a:ext cx="1492250" cy="31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39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855663" y="5607050"/>
            <a:ext cx="487362" cy="185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40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425700" y="5137150"/>
            <a:ext cx="171450" cy="80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741" name="文字方塊 11"/>
          <p:cNvSpPr txBox="1"/>
          <p:nvPr/>
        </p:nvSpPr>
        <p:spPr>
          <a:xfrm>
            <a:off x="307975" y="5927725"/>
            <a:ext cx="1449388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 err="1">
                <a:solidFill>
                  <a:srgbClr val="000000"/>
                </a:solidFill>
                <a:latin typeface="Calibri"/>
                <a:ea typeface="PMingLiU" pitchFamily="18" charset="-120"/>
              </a:rPr>
              <a:t>AlexNet</a:t>
            </a: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 (2012)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6742" name="文字方塊 12"/>
          <p:cNvSpPr txBox="1"/>
          <p:nvPr/>
        </p:nvSpPr>
        <p:spPr>
          <a:xfrm>
            <a:off x="1587500" y="5927725"/>
            <a:ext cx="187007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>
                <a:solidFill>
                  <a:srgbClr val="7030A0"/>
                </a:solidFill>
                <a:latin typeface="Calibri"/>
                <a:ea typeface="PMingLiU" pitchFamily="18" charset="-120"/>
              </a:rPr>
              <a:t>VGG </a:t>
            </a:r>
            <a:endParaRPr lang="en-US" altLang="zh-TW" sz="2400" b="0" dirty="0">
              <a:solidFill>
                <a:srgbClr val="7030A0"/>
              </a:solidFill>
              <a:latin typeface="Calibri"/>
              <a:ea typeface="PMingLiU" pitchFamily="18" charset="-120"/>
            </a:endParaRPr>
          </a:p>
          <a:p>
            <a:pPr algn="ctr" defTabSz="457200">
              <a:buSzTx/>
            </a:pPr>
            <a:r>
              <a:rPr lang="en-US" altLang="zh-TW" sz="2400" b="0" dirty="0">
                <a:solidFill>
                  <a:srgbClr val="7030A0"/>
                </a:solidFill>
                <a:latin typeface="Calibri"/>
                <a:ea typeface="PMingLiU" pitchFamily="18" charset="-120"/>
              </a:rPr>
              <a:t>(2014)</a:t>
            </a:r>
            <a:endParaRPr lang="en-US" altLang="zh-TW" sz="2400" b="0" dirty="0">
              <a:solidFill>
                <a:srgbClr val="7030A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6743" name="文字方塊 13"/>
          <p:cNvSpPr txBox="1"/>
          <p:nvPr/>
        </p:nvSpPr>
        <p:spPr>
          <a:xfrm>
            <a:off x="3265488" y="5948363"/>
            <a:ext cx="17843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 err="1">
                <a:solidFill>
                  <a:srgbClr val="000000"/>
                </a:solidFill>
                <a:latin typeface="Calibri"/>
                <a:ea typeface="PMingLiU" pitchFamily="18" charset="-120"/>
              </a:rPr>
              <a:t>GoogleNet</a:t>
            </a: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 </a:t>
            </a:r>
            <a:endParaRPr lang="en-US" altLang="zh-TW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  <a:p>
            <a:pPr algn="ctr" defTabSz="457200">
              <a:buSzTx/>
            </a:pP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(2014)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51325" y="852488"/>
            <a:ext cx="1651000" cy="4619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152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116745" name="文字方塊 16"/>
          <p:cNvSpPr txBox="1"/>
          <p:nvPr/>
        </p:nvSpPr>
        <p:spPr>
          <a:xfrm>
            <a:off x="4857750" y="4254500"/>
            <a:ext cx="117792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000" b="0" dirty="0">
                <a:solidFill>
                  <a:srgbClr val="FF0000"/>
                </a:solidFill>
                <a:latin typeface="Calibri"/>
                <a:ea typeface="PMingLiU" pitchFamily="18" charset="-120"/>
              </a:rPr>
              <a:t>3.57%</a:t>
            </a:r>
            <a:endParaRPr lang="en-US" altLang="zh-TW" sz="2000" b="0" dirty="0">
              <a:solidFill>
                <a:srgbClr val="FF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6746" name="文字方塊 17"/>
          <p:cNvSpPr txBox="1"/>
          <p:nvPr/>
        </p:nvSpPr>
        <p:spPr>
          <a:xfrm>
            <a:off x="4951413" y="5921375"/>
            <a:ext cx="21844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>
                <a:solidFill>
                  <a:srgbClr val="C55A11"/>
                </a:solidFill>
                <a:latin typeface="Calibri"/>
                <a:ea typeface="PMingLiU" pitchFamily="18" charset="-120"/>
              </a:rPr>
              <a:t>Residual Net </a:t>
            </a:r>
            <a:endParaRPr lang="en-US" altLang="zh-TW" sz="2400" b="0" dirty="0">
              <a:solidFill>
                <a:srgbClr val="C55A11"/>
              </a:solidFill>
              <a:latin typeface="Calibri"/>
              <a:ea typeface="PMingLiU" pitchFamily="18" charset="-120"/>
            </a:endParaRPr>
          </a:p>
          <a:p>
            <a:pPr algn="ctr" defTabSz="457200">
              <a:buSzTx/>
            </a:pPr>
            <a:r>
              <a:rPr lang="en-US" altLang="zh-TW" sz="2400" b="0" dirty="0">
                <a:solidFill>
                  <a:srgbClr val="C55A11"/>
                </a:solidFill>
                <a:latin typeface="Calibri"/>
                <a:ea typeface="PMingLiU" pitchFamily="18" charset="-120"/>
              </a:rPr>
              <a:t>(2015)</a:t>
            </a:r>
            <a:endParaRPr lang="en-US" altLang="zh-TW" sz="2400" b="0" dirty="0">
              <a:solidFill>
                <a:srgbClr val="C55A11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07213" y="5943600"/>
            <a:ext cx="21463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zh-CN" altLang="en-US" sz="2400" b="0" dirty="0">
                <a:solidFill>
                  <a:srgbClr val="1F4E79"/>
                </a:solidFill>
                <a:latin typeface="Calibri"/>
                <a:ea typeface="宋体" panose="02010600030101010101" pitchFamily="2" charset="-122"/>
              </a:rPr>
              <a:t>上海中心大厦</a:t>
            </a:r>
            <a:r>
              <a:rPr lang="en-US" altLang="zh-CN" sz="2400" b="0" dirty="0">
                <a:solidFill>
                  <a:srgbClr val="1F4E79"/>
                </a:solidFill>
                <a:latin typeface="Calibri"/>
              </a:rPr>
              <a:t>20</a:t>
            </a:r>
            <a:r>
              <a:rPr lang="en-US" altLang="zh-TW" sz="2400" b="0" dirty="0">
                <a:solidFill>
                  <a:srgbClr val="1F4E79"/>
                </a:solidFill>
                <a:latin typeface="Calibri"/>
                <a:ea typeface="PMingLiU" pitchFamily="18" charset="-120"/>
              </a:rPr>
              <a:t>15</a:t>
            </a:r>
            <a:endParaRPr lang="en-US" altLang="zh-TW" sz="2400" b="0" dirty="0">
              <a:solidFill>
                <a:srgbClr val="1F4E79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31050" y="542925"/>
            <a:ext cx="1652588" cy="4603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119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116749" name="文字方塊 23"/>
          <p:cNvSpPr txBox="1"/>
          <p:nvPr/>
        </p:nvSpPr>
        <p:spPr>
          <a:xfrm>
            <a:off x="93663" y="5456238"/>
            <a:ext cx="87788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000" b="0" dirty="0">
                <a:solidFill>
                  <a:srgbClr val="FF0000"/>
                </a:solidFill>
                <a:latin typeface="Calibri"/>
                <a:ea typeface="PMingLiU" pitchFamily="18" charset="-120"/>
              </a:rPr>
              <a:t>16.4%</a:t>
            </a:r>
            <a:endParaRPr lang="en-US" altLang="zh-TW" sz="2000" b="0" dirty="0">
              <a:solidFill>
                <a:srgbClr val="FF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6750" name="文字方塊 24"/>
          <p:cNvSpPr txBox="1"/>
          <p:nvPr/>
        </p:nvSpPr>
        <p:spPr>
          <a:xfrm>
            <a:off x="1498600" y="5289550"/>
            <a:ext cx="9271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000" b="0" dirty="0">
                <a:solidFill>
                  <a:srgbClr val="FF0000"/>
                </a:solidFill>
                <a:latin typeface="Calibri"/>
                <a:ea typeface="PMingLiU" pitchFamily="18" charset="-120"/>
              </a:rPr>
              <a:t>7.3%</a:t>
            </a:r>
            <a:endParaRPr lang="en-US" altLang="zh-TW" sz="2000" b="0" dirty="0">
              <a:solidFill>
                <a:srgbClr val="FF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6751" name="文字方塊 25"/>
          <p:cNvSpPr txBox="1"/>
          <p:nvPr/>
        </p:nvSpPr>
        <p:spPr>
          <a:xfrm>
            <a:off x="3143250" y="5302250"/>
            <a:ext cx="798513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000" b="0" dirty="0">
                <a:solidFill>
                  <a:srgbClr val="FF0000"/>
                </a:solidFill>
                <a:latin typeface="Calibri"/>
                <a:ea typeface="PMingLiU" pitchFamily="18" charset="-120"/>
              </a:rPr>
              <a:t>6.7%</a:t>
            </a:r>
            <a:endParaRPr lang="en-US" altLang="zh-TW" sz="2000" b="0" dirty="0">
              <a:solidFill>
                <a:srgbClr val="FF000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116752" name="文字方塊 20"/>
          <p:cNvSpPr txBox="1"/>
          <p:nvPr/>
        </p:nvSpPr>
        <p:spPr>
          <a:xfrm>
            <a:off x="369888" y="258763"/>
            <a:ext cx="53244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3200" b="0" dirty="0">
                <a:solidFill>
                  <a:srgbClr val="0070C0"/>
                </a:solidFill>
                <a:latin typeface="Calibri"/>
                <a:ea typeface="PMingLiU" pitchFamily="18" charset="-120"/>
              </a:rPr>
              <a:t>Deep = Many hidden layers</a:t>
            </a:r>
            <a:endParaRPr lang="en-US" altLang="zh-TW" sz="3200" b="0" dirty="0">
              <a:solidFill>
                <a:srgbClr val="0070C0"/>
              </a:solidFill>
              <a:latin typeface="Calibri"/>
              <a:ea typeface="PMingLiU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8163" y="2087563"/>
            <a:ext cx="14795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defTabSz="457200">
              <a:buSzTx/>
            </a:pP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Special </a:t>
            </a:r>
            <a:endParaRPr lang="en-US" altLang="zh-TW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  <a:p>
            <a:pPr algn="ctr" defTabSz="457200">
              <a:buSzTx/>
            </a:pPr>
            <a:r>
              <a:rPr lang="en-US" altLang="zh-TW" sz="2400" b="0" dirty="0">
                <a:solidFill>
                  <a:srgbClr val="000000"/>
                </a:solidFill>
                <a:latin typeface="Calibri"/>
                <a:ea typeface="PMingLiU" pitchFamily="18" charset="-120"/>
              </a:rPr>
              <a:t>structure</a:t>
            </a:r>
            <a:endParaRPr lang="zh-TW" altLang="en-US" sz="2400" b="0" dirty="0">
              <a:solidFill>
                <a:srgbClr val="000000"/>
              </a:solidFill>
              <a:latin typeface="Calibri"/>
              <a:ea typeface="PMingLiU" pitchFamily="18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6388" y="3068638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2800" y="1905000"/>
            <a:ext cx="1568450" cy="32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2800" y="2759075"/>
            <a:ext cx="1568450" cy="319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975" y="2225675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975" y="13716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9000" y="1974850"/>
            <a:ext cx="179388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06650" y="1974850"/>
            <a:ext cx="179388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60650" y="1974850"/>
            <a:ext cx="180975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900363" y="1978025"/>
            <a:ext cx="180975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143250" y="1974850"/>
            <a:ext cx="180975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403600" y="1974850"/>
            <a:ext cx="179388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59000" y="2773363"/>
            <a:ext cx="179388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406650" y="2773363"/>
            <a:ext cx="179388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660650" y="2773363"/>
            <a:ext cx="180975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900363" y="2776538"/>
            <a:ext cx="180975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143250" y="2773363"/>
            <a:ext cx="180975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403600" y="2773363"/>
            <a:ext cx="179388" cy="1793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846388" y="3351213"/>
            <a:ext cx="1136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038" y="1738313"/>
            <a:ext cx="0" cy="1568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950" y="1738313"/>
            <a:ext cx="103981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788025" y="2582863"/>
            <a:ext cx="554038" cy="788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400" y="1301750"/>
            <a:ext cx="3673475" cy="2439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4205288" y="1314450"/>
            <a:ext cx="1760538" cy="1227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4197350" y="3392488"/>
            <a:ext cx="1773238" cy="336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150813" y="3852863"/>
            <a:ext cx="4886325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solidFill>
                  <a:srgbClr val="1F4E79"/>
                </a:solidFill>
                <a:latin typeface="Arial" panose="020B0604020202020204" pitchFamily="34" charset="0"/>
              </a:rPr>
              <a:t>Why we want “</a:t>
            </a:r>
            <a:r>
              <a:rPr lang="en-US" altLang="zh-TW" sz="2800" i="1" dirty="0">
                <a:solidFill>
                  <a:srgbClr val="1F4E79"/>
                </a:solidFill>
                <a:latin typeface="Arial" panose="020B0604020202020204" pitchFamily="34" charset="0"/>
              </a:rPr>
              <a:t>Deep</a:t>
            </a:r>
            <a:r>
              <a:rPr lang="en-US" altLang="zh-TW" sz="2800" dirty="0">
                <a:solidFill>
                  <a:srgbClr val="1F4E79"/>
                </a:solidFill>
                <a:latin typeface="Arial" panose="020B0604020202020204" pitchFamily="34" charset="0"/>
              </a:rPr>
              <a:t>” network, not “</a:t>
            </a:r>
            <a:r>
              <a:rPr lang="en-US" altLang="zh-TW" sz="2800" i="1" dirty="0">
                <a:solidFill>
                  <a:srgbClr val="1F4E79"/>
                </a:solidFill>
                <a:latin typeface="Arial" panose="020B0604020202020204" pitchFamily="34" charset="0"/>
              </a:rPr>
              <a:t>Fat</a:t>
            </a:r>
            <a:r>
              <a:rPr lang="en-US" altLang="zh-TW" sz="2800" dirty="0">
                <a:solidFill>
                  <a:srgbClr val="1F4E79"/>
                </a:solidFill>
                <a:latin typeface="Arial" panose="020B0604020202020204" pitchFamily="34" charset="0"/>
              </a:rPr>
              <a:t>” network?</a:t>
            </a:r>
            <a:endParaRPr lang="en-US" altLang="zh-TW" sz="2800" dirty="0">
              <a:solidFill>
                <a:srgbClr val="1F4E79"/>
              </a:solidFill>
              <a:latin typeface="Arial" panose="020B0604020202020204" pitchFamily="34" charset="0"/>
            </a:endParaRPr>
          </a:p>
        </p:txBody>
      </p:sp>
      <p:pic>
        <p:nvPicPr>
          <p:cNvPr id="116779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25" y="1184275"/>
            <a:ext cx="2238375" cy="480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780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22" grpId="0"/>
      <p:bldP spid="35" grpId="0" bldLvl="0" animBg="1"/>
      <p:bldP spid="36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5" grpId="0" bldLvl="0" animBg="1"/>
      <p:bldP spid="56" grpId="0" bldLvl="0" animBg="1"/>
      <p:bldP spid="5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en-US" altLang="zh-TW" sz="3200" dirty="0">
                <a:solidFill>
                  <a:srgbClr val="0070C0"/>
                </a:solidFill>
              </a:rPr>
              <a:t>Why don’t we go deeper?</a:t>
            </a:r>
            <a:endParaRPr lang="en-US" altLang="zh-TW" sz="3200" dirty="0">
              <a:solidFill>
                <a:srgbClr val="0070C0"/>
              </a:solidFill>
            </a:endParaRPr>
          </a:p>
        </p:txBody>
      </p:sp>
      <p:sp>
        <p:nvSpPr>
          <p:cNvPr id="118786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en-US" altLang="zh-TW" dirty="0"/>
              <a:t>Loss for multiple hidden layers</a:t>
            </a:r>
            <a:endParaRPr lang="en-US" altLang="zh-TW" dirty="0"/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>
                <a:cs typeface="PMingLiU" charset="0"/>
              </a:rPr>
              <a:t> </a:t>
            </a:r>
            <a:r>
              <a:rPr lang="en-US" altLang="zh-TW" sz="2800" dirty="0"/>
              <a:t>for each layer</a:t>
            </a:r>
            <a:endParaRPr lang="en-US" altLang="zh-TW" sz="2800" dirty="0"/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>
              <a:ea typeface="PMingLiU" charset="0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65113" y="3670300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710"/>
                <a:gridCol w="1645285"/>
                <a:gridCol w="1525351"/>
                <a:gridCol w="1722782"/>
                <a:gridCol w="17227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145338" y="3670300"/>
            <a:ext cx="1731963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7145338" y="4572000"/>
            <a:ext cx="1731963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4" name="矩形: 圓角 3"/>
          <p:cNvSpPr/>
          <p:nvPr/>
        </p:nvSpPr>
        <p:spPr>
          <a:xfrm>
            <a:off x="5461000" y="4105275"/>
            <a:ext cx="3352800" cy="4127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z="1800" strike="noStrike" noProof="1"/>
          </a:p>
        </p:txBody>
      </p:sp>
      <p:sp>
        <p:nvSpPr>
          <p:cNvPr id="8" name="矩形: 圓角 7"/>
          <p:cNvSpPr/>
          <p:nvPr/>
        </p:nvSpPr>
        <p:spPr>
          <a:xfrm>
            <a:off x="5480050" y="4578350"/>
            <a:ext cx="3352800" cy="41116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z="1800" strike="noStrike" noProof="1"/>
          </a:p>
        </p:txBody>
      </p:sp>
      <p:sp>
        <p:nvSpPr>
          <p:cNvPr id="6" name="文字方塊 5"/>
          <p:cNvSpPr txBox="1"/>
          <p:nvPr/>
        </p:nvSpPr>
        <p:spPr>
          <a:xfrm>
            <a:off x="1047750" y="5516563"/>
            <a:ext cx="37719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Better on training data, worse on unseen data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7" name="箭號: 向右 6"/>
          <p:cNvSpPr/>
          <p:nvPr/>
        </p:nvSpPr>
        <p:spPr>
          <a:xfrm>
            <a:off x="4995863" y="5653088"/>
            <a:ext cx="663575" cy="52387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TW" altLang="en-US" sz="1800" strike="noStrike" noProof="1"/>
          </a:p>
        </p:txBody>
      </p:sp>
      <p:sp>
        <p:nvSpPr>
          <p:cNvPr id="11" name="文字方塊 10"/>
          <p:cNvSpPr txBox="1"/>
          <p:nvPr/>
        </p:nvSpPr>
        <p:spPr>
          <a:xfrm>
            <a:off x="5716588" y="5626100"/>
            <a:ext cx="23193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</a:rPr>
              <a:t>Overfitting 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820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6" grpId="0"/>
      <p:bldP spid="7" grpId="0" bldLvl="0" animBg="1"/>
      <p:bldP spid="11" grpId="0"/>
      <p:bldP spid="4" grpId="0" bldLvl="0" animBg="1"/>
      <p:bldP spid="8" grpId="0" bldLvl="0" animBg="1"/>
      <p:bldP spid="4" grpId="1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</a:rPr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457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p>
            <a:pPr eaLnBrk="1" hangingPunct="1"/>
            <a:r>
              <a:rPr lang="zh-CN" altLang="en-US" dirty="0"/>
              <a:t>线性回归</a:t>
            </a:r>
            <a:endParaRPr lang="zh-CN" altLang="en-US" dirty="0"/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1460500"/>
            <a:ext cx="8785225" cy="417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en-US" altLang="zh-TW" sz="3200" dirty="0">
                <a:solidFill>
                  <a:srgbClr val="0070C0"/>
                </a:solidFill>
              </a:rPr>
              <a:t>Let’s predict no. of views today!</a:t>
            </a:r>
            <a:endParaRPr lang="en-US" altLang="zh-TW" sz="3200" dirty="0">
              <a:solidFill>
                <a:srgbClr val="0070C0"/>
              </a:solidFill>
            </a:endParaRPr>
          </a:p>
        </p:txBody>
      </p:sp>
      <p:sp>
        <p:nvSpPr>
          <p:cNvPr id="120834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r>
              <a:rPr lang="en-US" altLang="zh-TW" dirty="0"/>
              <a:t>If we want to select a model for predicting no. of views today, which one will you use?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>
              <a:ea typeface="PMingLiU" charset="0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265113" y="2916238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  <a:gridCol w="1327204"/>
                <a:gridCol w="1722782"/>
                <a:gridCol w="1722782"/>
                <a:gridCol w="17227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: 圓角 4"/>
          <p:cNvSpPr/>
          <p:nvPr/>
        </p:nvSpPr>
        <p:spPr>
          <a:xfrm>
            <a:off x="5449888" y="2897188"/>
            <a:ext cx="1685925" cy="1409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6" name="矩形: 圓角 5"/>
          <p:cNvSpPr/>
          <p:nvPr/>
        </p:nvSpPr>
        <p:spPr>
          <a:xfrm>
            <a:off x="7213600" y="2897188"/>
            <a:ext cx="1608138" cy="1411288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0863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標題 1"/>
          <p:cNvSpPr>
            <a:spLocks noGrp="1"/>
          </p:cNvSpPr>
          <p:nvPr>
            <p:ph type="title"/>
          </p:nvPr>
        </p:nvSpPr>
        <p:spPr>
          <a:xfrm>
            <a:off x="315913" y="1085850"/>
            <a:ext cx="7886700" cy="582613"/>
          </a:xfrm>
        </p:spPr>
        <p:txBody>
          <a:bodyPr vert="horz" wrap="square" lIns="91440" tIns="45720" rIns="91440" bIns="45720" anchor="ctr" anchorCtr="0">
            <a:spAutoFit/>
          </a:bodyPr>
          <a:p>
            <a:pPr fontAlgn="base">
              <a:lnSpc>
                <a:spcPct val="100000"/>
              </a:lnSpc>
              <a:buSzTx/>
            </a:pPr>
            <a:r>
              <a:rPr lang="en-US" altLang="zh-TW" sz="3200" b="1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Classification as Regression?</a:t>
            </a:r>
            <a:r>
              <a:rPr lang="en-US" altLang="zh-TW" sz="3200" b="1" i="1" u="sng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TW" sz="3200" b="1" i="1" u="sng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 vert="horz" lIns="91440" tIns="45720" rIns="91440" bIns="45720" anchor="t" anchorCtr="0"/>
          <a:p>
            <a:r>
              <a:rPr lang="en-US" altLang="zh-TW" dirty="0">
                <a:latin typeface="Arial" panose="020B0604020202020204" pitchFamily="34" charset="0"/>
              </a:rPr>
              <a:t>Regression</a:t>
            </a:r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</a:rPr>
              <a:t>Classification as regression?  </a:t>
            </a:r>
            <a:endParaRPr lang="zh-TW" altLang="en-US" dirty="0">
              <a:latin typeface="Arial" panose="020B0604020202020204" pitchFamily="34" charset="0"/>
              <a:ea typeface="PMingLiU" charset="0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2478088" y="2376488"/>
            <a:ext cx="1673225" cy="844550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Model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122884" name="直線單箭頭接點 9"/>
          <p:cNvCxnSpPr/>
          <p:nvPr/>
        </p:nvCxnSpPr>
        <p:spPr>
          <a:xfrm>
            <a:off x="1752600" y="2846388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22885" name="直線單箭頭接點 10"/>
          <p:cNvCxnSpPr/>
          <p:nvPr/>
        </p:nvCxnSpPr>
        <p:spPr>
          <a:xfrm>
            <a:off x="4268788" y="2844800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1650" y="2614137"/>
            <a:ext cx="246867" cy="369328"/>
          </a:xfrm>
          <a:prstGeom prst="rect">
            <a:avLst/>
          </a:prstGeom>
          <a:blipFill rotWithShape="0">
            <a:blip r:embed="rId1"/>
            <a:stretch>
              <a:fillRect l="-17500" r="-20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23287" y="2614137"/>
            <a:ext cx="253274" cy="369328"/>
          </a:xfrm>
          <a:prstGeom prst="rect">
            <a:avLst/>
          </a:prstGeom>
          <a:blipFill rotWithShape="0">
            <a:blip r:embed="rId2"/>
            <a:stretch>
              <a:fillRect l="-28571" r="-23810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94977" y="2631275"/>
            <a:ext cx="245704" cy="369332"/>
          </a:xfrm>
          <a:prstGeom prst="rect">
            <a:avLst/>
          </a:prstGeom>
          <a:blipFill rotWithShape="0">
            <a:blip r:embed="rId3"/>
            <a:stretch>
              <a:fillRect l="-30000" t="-16393" r="-80000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370513" y="2835275"/>
            <a:ext cx="93027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824413" y="4949825"/>
            <a:ext cx="1851025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1 = class 1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824413" y="5365750"/>
            <a:ext cx="1851025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2 = class 2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24413" y="5783263"/>
            <a:ext cx="1851025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3 = class 3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: 圓角 32"/>
          <p:cNvSpPr/>
          <p:nvPr/>
        </p:nvSpPr>
        <p:spPr>
          <a:xfrm>
            <a:off x="2478088" y="3963988"/>
            <a:ext cx="1673225" cy="842963"/>
          </a:xfrm>
          <a:prstGeom prst="round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Model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752600" y="4433888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35" name="直線單箭頭接點 34"/>
          <p:cNvCxnSpPr/>
          <p:nvPr/>
        </p:nvCxnSpPr>
        <p:spPr>
          <a:xfrm>
            <a:off x="4268788" y="4430713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36" name="文字方塊 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1650" y="4200560"/>
            <a:ext cx="246867" cy="369332"/>
          </a:xfrm>
          <a:prstGeom prst="rect">
            <a:avLst/>
          </a:prstGeom>
          <a:blipFill rotWithShape="0">
            <a:blip r:embed="rId4"/>
            <a:stretch>
              <a:fillRect l="-17500" r="-20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37" name="文字方塊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23287" y="4200560"/>
            <a:ext cx="253274" cy="369332"/>
          </a:xfrm>
          <a:prstGeom prst="rect">
            <a:avLst/>
          </a:prstGeom>
          <a:blipFill rotWithShape="0">
            <a:blip r:embed="rId5"/>
            <a:stretch>
              <a:fillRect l="-28571" r="-23810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38" name="文字方塊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94977" y="4217694"/>
            <a:ext cx="245704" cy="369332"/>
          </a:xfrm>
          <a:prstGeom prst="rect">
            <a:avLst/>
          </a:prstGeom>
          <a:blipFill rotWithShape="0">
            <a:blip r:embed="rId6"/>
            <a:stretch>
              <a:fillRect l="-30000" t="-18333" r="-80000" b="-26667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370513" y="4421188"/>
            <a:ext cx="93027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975475" y="5133975"/>
            <a:ext cx="15700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similar?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667000" y="5365750"/>
            <a:ext cx="1570038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different?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6931025" y="5180013"/>
            <a:ext cx="0" cy="417513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4259263" y="5156200"/>
            <a:ext cx="0" cy="85725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 flipV="1">
            <a:off x="6527800" y="5180013"/>
            <a:ext cx="40322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6527800" y="5594350"/>
            <a:ext cx="40322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259263" y="5170488"/>
            <a:ext cx="56515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259263" y="6038850"/>
            <a:ext cx="56515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735763" y="4200525"/>
            <a:ext cx="1379537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class 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457212-BA17-4827-9773-40972E0CDC4A}" type="slidenum">
              <a:rPr kumimoji="0" lang="zh-TW" altLang="en-US" sz="1200" b="1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TW" altLang="en-US" sz="1200" b="1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0" name="Rectangle 4"/>
          <p:cNvSpPr>
            <a:spLocks noGrp="1"/>
          </p:cNvSpPr>
          <p:nvPr/>
        </p:nvSpPr>
        <p:spPr>
          <a:xfrm>
            <a:off x="134938" y="215900"/>
            <a:ext cx="8885237" cy="836613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ctr" anchorCtr="0"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Calibri Light" charset="0"/>
                <a:ea typeface="宋体" panose="02010600030101010101" pitchFamily="2" charset="-122"/>
              </a:rPr>
              <a:t>通用的多类分类器</a:t>
            </a:r>
            <a:endParaRPr lang="zh-CN" altLang="en-US" sz="4000" dirty="0">
              <a:solidFill>
                <a:srgbClr val="FF0000"/>
              </a:solidFill>
              <a:latin typeface="Calibri Light" charset="0"/>
              <a:ea typeface="等线 Light" charset="0"/>
            </a:endParaRPr>
          </a:p>
        </p:txBody>
      </p:sp>
      <p:sp>
        <p:nvSpPr>
          <p:cNvPr id="122911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  <p:bldP spid="27" grpId="0"/>
      <p:bldP spid="28" grpId="0"/>
      <p:bldP spid="33" grpId="0" bldLvl="0" animBg="1"/>
      <p:bldP spid="36" grpId="0" bldLvl="0" animBg="1"/>
      <p:bldP spid="37" grpId="0" bldLvl="0" animBg="1"/>
      <p:bldP spid="38" grpId="0" bldLvl="0" animBg="1"/>
      <p:bldP spid="40" grpId="0"/>
      <p:bldP spid="41" grpId="0"/>
      <p:bldP spid="5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33457" y="1124643"/>
            <a:ext cx="567976" cy="369328"/>
          </a:xfrm>
          <a:prstGeom prst="rect">
            <a:avLst/>
          </a:prstGeom>
          <a:blipFill rotWithShape="0">
            <a:blip r:embed="rId1"/>
            <a:stretch>
              <a:fillRect l="-13978" t="-20000" r="-26882" b="-26667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" name="文字方塊 4"/>
          <p:cNvSpPr txBox="1">
            <a:spLocks noRot="1" noChangeAspect="1" noEditPoints="1" noTextEdit="1"/>
          </p:cNvSpPr>
          <p:nvPr/>
        </p:nvSpPr>
        <p:spPr>
          <a:xfrm>
            <a:off x="4635500" y="749300"/>
            <a:ext cx="566738" cy="1138238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字方塊 6"/>
          <p:cNvSpPr txBox="1">
            <a:spLocks noRot="1" noChangeAspect="1" noEditPoints="1" noTextEdit="1"/>
          </p:cNvSpPr>
          <p:nvPr/>
        </p:nvSpPr>
        <p:spPr>
          <a:xfrm>
            <a:off x="6083300" y="739775"/>
            <a:ext cx="566738" cy="113982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字方塊 8"/>
          <p:cNvSpPr txBox="1">
            <a:spLocks noRot="1" noChangeAspect="1" noEditPoints="1" noTextEdit="1"/>
          </p:cNvSpPr>
          <p:nvPr/>
        </p:nvSpPr>
        <p:spPr>
          <a:xfrm>
            <a:off x="7453313" y="749300"/>
            <a:ext cx="566737" cy="113823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852488" y="3824288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1" name="矩形 10"/>
          <p:cNvSpPr/>
          <p:nvPr/>
        </p:nvSpPr>
        <p:spPr>
          <a:xfrm flipH="1">
            <a:off x="3179763" y="5480050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" name="矩形 11"/>
          <p:cNvSpPr/>
          <p:nvPr/>
        </p:nvSpPr>
        <p:spPr>
          <a:xfrm flipH="1">
            <a:off x="3173413" y="3887788"/>
            <a:ext cx="3683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3" name="矩形 12"/>
          <p:cNvSpPr/>
          <p:nvPr/>
        </p:nvSpPr>
        <p:spPr>
          <a:xfrm flipH="1">
            <a:off x="3165475" y="2293938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5449888" y="2543175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449888" y="4097338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434013" y="5705475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H="1">
            <a:off x="5772150" y="2357438"/>
            <a:ext cx="3683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18" name="矩形 17"/>
          <p:cNvSpPr/>
          <p:nvPr/>
        </p:nvSpPr>
        <p:spPr>
          <a:xfrm flipH="1">
            <a:off x="5772150" y="3905250"/>
            <a:ext cx="368300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19" name="直線單箭頭接點 18"/>
          <p:cNvCxnSpPr>
            <a:stCxn id="34" idx="3"/>
            <a:endCxn id="17" idx="1"/>
          </p:cNvCxnSpPr>
          <p:nvPr/>
        </p:nvCxnSpPr>
        <p:spPr>
          <a:xfrm flipH="1" flipV="1">
            <a:off x="6140450" y="2549525"/>
            <a:ext cx="2068513" cy="34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 flipH="1">
            <a:off x="5789613" y="2746375"/>
            <a:ext cx="333375" cy="654050"/>
            <a:chOff x="5009975" y="3353595"/>
            <a:chExt cx="333714" cy="653404"/>
          </a:xfrm>
        </p:grpSpPr>
        <p:cxnSp>
          <p:nvCxnSpPr>
            <p:cNvPr id="21" name="直線單箭頭接點 20"/>
            <p:cNvCxnSpPr>
              <a:stCxn id="22" idx="0"/>
              <a:endCxn id="17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grpSp>
        <p:nvGrpSpPr>
          <p:cNvPr id="23" name="群組 22"/>
          <p:cNvGrpSpPr/>
          <p:nvPr/>
        </p:nvGrpSpPr>
        <p:grpSpPr>
          <a:xfrm flipH="1">
            <a:off x="5772150" y="4279900"/>
            <a:ext cx="333375" cy="654050"/>
            <a:chOff x="5009975" y="3353595"/>
            <a:chExt cx="333714" cy="653404"/>
          </a:xfrm>
        </p:grpSpPr>
        <p:cxnSp>
          <p:nvCxnSpPr>
            <p:cNvPr id="24" name="直線單箭頭接點 23"/>
            <p:cNvCxnSpPr>
              <a:stCxn id="25" idx="0"/>
              <a:endCxn id="17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sp>
        <p:nvSpPr>
          <p:cNvPr id="26" name="矩形 25"/>
          <p:cNvSpPr/>
          <p:nvPr/>
        </p:nvSpPr>
        <p:spPr>
          <a:xfrm flipH="1">
            <a:off x="5756275" y="5513388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27" name="群組 26"/>
          <p:cNvGrpSpPr/>
          <p:nvPr/>
        </p:nvGrpSpPr>
        <p:grpSpPr>
          <a:xfrm flipH="1">
            <a:off x="5799138" y="5888038"/>
            <a:ext cx="333375" cy="654050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  <a:endCxn id="17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cxnSp>
        <p:nvCxnSpPr>
          <p:cNvPr id="30" name="直線單箭頭接點 29"/>
          <p:cNvCxnSpPr>
            <a:stCxn id="37" idx="3"/>
            <a:endCxn id="17" idx="1"/>
          </p:cNvCxnSpPr>
          <p:nvPr/>
        </p:nvCxnSpPr>
        <p:spPr>
          <a:xfrm flipH="1" flipV="1">
            <a:off x="6140450" y="2549525"/>
            <a:ext cx="2068513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40" idx="3"/>
            <a:endCxn id="17" idx="1"/>
          </p:cNvCxnSpPr>
          <p:nvPr/>
        </p:nvCxnSpPr>
        <p:spPr>
          <a:xfrm flipH="1" flipV="1">
            <a:off x="6140450" y="2549525"/>
            <a:ext cx="2052638" cy="218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 flipH="1">
            <a:off x="8156575" y="2703513"/>
            <a:ext cx="369888" cy="395287"/>
            <a:chOff x="674398" y="1660770"/>
            <a:chExt cx="369332" cy="394455"/>
          </a:xfrm>
        </p:grpSpPr>
        <p:sp>
          <p:nvSpPr>
            <p:cNvPr id="33" name="矩形 32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45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5"/>
              <a:stretch>
                <a:fillRect l="-30000" r="-47500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 flipH="1">
            <a:off x="8156575" y="3625850"/>
            <a:ext cx="369888" cy="395288"/>
            <a:chOff x="674398" y="1660770"/>
            <a:chExt cx="369332" cy="394455"/>
          </a:xfrm>
        </p:grpSpPr>
        <p:sp>
          <p:nvSpPr>
            <p:cNvPr id="36" name="矩形 3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48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6"/>
              <a:stretch>
                <a:fillRect l="-30000" r="-50000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 flipH="1">
            <a:off x="8140700" y="4538663"/>
            <a:ext cx="369888" cy="395287"/>
            <a:chOff x="674398" y="1660770"/>
            <a:chExt cx="369332" cy="394455"/>
          </a:xfrm>
        </p:grpSpPr>
        <p:sp>
          <p:nvSpPr>
            <p:cNvPr id="39" name="矩形 3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51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7"/>
              <a:stretch>
                <a:fillRect l="-33333" r="-53846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cxnSp>
        <p:nvCxnSpPr>
          <p:cNvPr id="2" name="直線單箭頭接點 47"/>
          <p:cNvCxnSpPr>
            <a:stCxn id="33" idx="3"/>
            <a:endCxn id="18" idx="1"/>
          </p:cNvCxnSpPr>
          <p:nvPr/>
        </p:nvCxnSpPr>
        <p:spPr>
          <a:xfrm flipH="1">
            <a:off x="6140450" y="2922588"/>
            <a:ext cx="2016125" cy="1174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6" idx="3"/>
            <a:endCxn id="18" idx="1"/>
          </p:cNvCxnSpPr>
          <p:nvPr/>
        </p:nvCxnSpPr>
        <p:spPr>
          <a:xfrm flipH="1">
            <a:off x="6142038" y="3844925"/>
            <a:ext cx="2014538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0" idx="3"/>
            <a:endCxn id="18" idx="1"/>
          </p:cNvCxnSpPr>
          <p:nvPr/>
        </p:nvCxnSpPr>
        <p:spPr>
          <a:xfrm flipH="1" flipV="1">
            <a:off x="6235700" y="4179888"/>
            <a:ext cx="1957388" cy="544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50"/>
          <p:cNvCxnSpPr>
            <a:stCxn id="33" idx="3"/>
            <a:endCxn id="26" idx="1"/>
          </p:cNvCxnSpPr>
          <p:nvPr/>
        </p:nvCxnSpPr>
        <p:spPr>
          <a:xfrm flipH="1">
            <a:off x="6126163" y="2922588"/>
            <a:ext cx="2030413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6" idx="3"/>
            <a:endCxn id="26" idx="1"/>
          </p:cNvCxnSpPr>
          <p:nvPr/>
        </p:nvCxnSpPr>
        <p:spPr>
          <a:xfrm flipH="1">
            <a:off x="6126163" y="3844925"/>
            <a:ext cx="2030413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0" idx="3"/>
            <a:endCxn id="26" idx="1"/>
          </p:cNvCxnSpPr>
          <p:nvPr/>
        </p:nvCxnSpPr>
        <p:spPr>
          <a:xfrm flipH="1">
            <a:off x="6126163" y="4732338"/>
            <a:ext cx="2066925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088909" y="2270289"/>
            <a:ext cx="316494" cy="369332"/>
          </a:xfrm>
          <a:prstGeom prst="rect">
            <a:avLst/>
          </a:prstGeom>
          <a:blipFill rotWithShape="0">
            <a:blip r:embed="rId8"/>
            <a:stretch>
              <a:fillRect l="-13462" r="-9615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5" name="文字方塊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01493" y="3836337"/>
            <a:ext cx="323615" cy="369328"/>
          </a:xfrm>
          <a:prstGeom prst="rect">
            <a:avLst/>
          </a:prstGeom>
          <a:blipFill rotWithShape="0">
            <a:blip r:embed="rId9"/>
            <a:stretch>
              <a:fillRect l="-13208" r="-9434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6" name="文字方塊 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088793" y="5461937"/>
            <a:ext cx="323615" cy="369328"/>
          </a:xfrm>
          <a:prstGeom prst="rect">
            <a:avLst/>
          </a:prstGeom>
          <a:blipFill rotWithShape="0">
            <a:blip r:embed="rId10"/>
            <a:stretch>
              <a:fillRect l="-13208" r="-9434" b="-15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967163" y="217011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58" name="橢圓 57"/>
          <p:cNvSpPr/>
          <p:nvPr/>
        </p:nvSpPr>
        <p:spPr>
          <a:xfrm>
            <a:off x="3975100" y="370205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59" name="橢圓 58"/>
          <p:cNvSpPr/>
          <p:nvPr/>
        </p:nvSpPr>
        <p:spPr>
          <a:xfrm>
            <a:off x="3992563" y="529907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60" name="直線單箭頭接點 59"/>
          <p:cNvCxnSpPr>
            <a:endCxn id="26" idx="1"/>
          </p:cNvCxnSpPr>
          <p:nvPr/>
        </p:nvCxnSpPr>
        <p:spPr>
          <a:xfrm flipH="1">
            <a:off x="4657725" y="5646738"/>
            <a:ext cx="352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193649" y="2244569"/>
            <a:ext cx="375936" cy="369332"/>
          </a:xfrm>
          <a:prstGeom prst="rect">
            <a:avLst/>
          </a:prstGeom>
          <a:blipFill rotWithShape="0">
            <a:blip r:embed="rId11"/>
            <a:stretch>
              <a:fillRect l="-11290" r="-6452" b="-15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62" name="文字方塊 6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176039" y="3867765"/>
            <a:ext cx="383054" cy="369328"/>
          </a:xfrm>
          <a:prstGeom prst="rect">
            <a:avLst/>
          </a:prstGeom>
          <a:blipFill rotWithShape="0">
            <a:blip r:embed="rId12"/>
            <a:stretch>
              <a:fillRect l="-9524" r="-6349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63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187203" y="5449218"/>
            <a:ext cx="383051" cy="369328"/>
          </a:xfrm>
          <a:prstGeom prst="rect">
            <a:avLst/>
          </a:prstGeom>
          <a:blipFill rotWithShape="0">
            <a:blip r:embed="rId13"/>
            <a:stretch>
              <a:fillRect l="-11111" r="-6349" b="-15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64" name="直線單箭頭接點 63"/>
          <p:cNvCxnSpPr>
            <a:endCxn id="26" idx="1"/>
          </p:cNvCxnSpPr>
          <p:nvPr/>
        </p:nvCxnSpPr>
        <p:spPr>
          <a:xfrm flipH="1">
            <a:off x="4676775" y="4019550"/>
            <a:ext cx="352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endCxn id="26" idx="1"/>
          </p:cNvCxnSpPr>
          <p:nvPr/>
        </p:nvCxnSpPr>
        <p:spPr>
          <a:xfrm flipH="1">
            <a:off x="4660900" y="2466975"/>
            <a:ext cx="352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/>
          <p:cNvGrpSpPr/>
          <p:nvPr/>
        </p:nvGrpSpPr>
        <p:grpSpPr>
          <a:xfrm>
            <a:off x="3559175" y="2489200"/>
            <a:ext cx="371475" cy="3179763"/>
            <a:chOff x="4988328" y="936328"/>
            <a:chExt cx="370685" cy="3179955"/>
          </a:xfrm>
        </p:grpSpPr>
        <p:cxnSp>
          <p:nvCxnSpPr>
            <p:cNvPr id="67" name="直線單箭頭接點 66"/>
            <p:cNvCxnSpPr>
              <a:endCxn id="26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endCxn id="26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endCxn id="26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手繪多邊形 108"/>
          <p:cNvSpPr/>
          <p:nvPr/>
        </p:nvSpPr>
        <p:spPr>
          <a:xfrm>
            <a:off x="4043363" y="2301875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71" name="手繪多邊形 108"/>
          <p:cNvSpPr/>
          <p:nvPr/>
        </p:nvSpPr>
        <p:spPr>
          <a:xfrm>
            <a:off x="4054475" y="3856038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72" name="手繪多邊形 108"/>
          <p:cNvSpPr/>
          <p:nvPr/>
        </p:nvSpPr>
        <p:spPr>
          <a:xfrm>
            <a:off x="4078288" y="5457825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73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15664" y="3806987"/>
            <a:ext cx="245704" cy="369332"/>
          </a:xfrm>
          <a:prstGeom prst="rect">
            <a:avLst/>
          </a:prstGeom>
          <a:blipFill rotWithShape="0">
            <a:blip r:embed="rId14"/>
            <a:stretch>
              <a:fillRect l="-29268" r="-26829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 flipH="1">
            <a:off x="1300163" y="4032250"/>
            <a:ext cx="577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 flipH="1">
            <a:off x="1749425" y="3840163"/>
            <a:ext cx="36988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76" name="群組 75"/>
          <p:cNvGrpSpPr/>
          <p:nvPr/>
        </p:nvGrpSpPr>
        <p:grpSpPr>
          <a:xfrm flipH="1">
            <a:off x="1766888" y="4237038"/>
            <a:ext cx="333375" cy="776287"/>
            <a:chOff x="5009975" y="3231248"/>
            <a:chExt cx="333714" cy="775751"/>
          </a:xfrm>
        </p:grpSpPr>
        <p:cxnSp>
          <p:nvCxnSpPr>
            <p:cNvPr id="77" name="直線單箭頭接點 76"/>
            <p:cNvCxnSpPr>
              <a:stCxn id="78" idx="0"/>
              <a:endCxn id="26" idx="1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cxnSp>
        <p:nvCxnSpPr>
          <p:cNvPr id="79" name="直線單箭頭接點 78"/>
          <p:cNvCxnSpPr>
            <a:stCxn id="78" idx="0"/>
            <a:endCxn id="75" idx="1"/>
          </p:cNvCxnSpPr>
          <p:nvPr/>
        </p:nvCxnSpPr>
        <p:spPr>
          <a:xfrm flipH="1">
            <a:off x="2119313" y="2471738"/>
            <a:ext cx="1038225" cy="1562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78" idx="0"/>
            <a:endCxn id="75" idx="1"/>
          </p:cNvCxnSpPr>
          <p:nvPr/>
        </p:nvCxnSpPr>
        <p:spPr>
          <a:xfrm flipH="1" flipV="1">
            <a:off x="2119313" y="4056063"/>
            <a:ext cx="1057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78" idx="0"/>
            <a:endCxn id="75" idx="1"/>
          </p:cNvCxnSpPr>
          <p:nvPr/>
        </p:nvCxnSpPr>
        <p:spPr>
          <a:xfrm flipH="1" flipV="1">
            <a:off x="2119313" y="4033838"/>
            <a:ext cx="1092200" cy="1620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663049" y="4273999"/>
            <a:ext cx="242374" cy="369332"/>
          </a:xfrm>
          <a:prstGeom prst="rect">
            <a:avLst/>
          </a:prstGeom>
          <a:blipFill rotWithShape="0">
            <a:blip r:embed="rId15"/>
            <a:stretch>
              <a:fillRect l="-30000" r="-27500" b="-8333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123975" name="文字方塊 87"/>
          <p:cNvSpPr txBox="1"/>
          <p:nvPr/>
        </p:nvSpPr>
        <p:spPr>
          <a:xfrm>
            <a:off x="236538" y="354013"/>
            <a:ext cx="35083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3200" i="1" dirty="0">
                <a:solidFill>
                  <a:srgbClr val="0000FF"/>
                </a:solidFill>
                <a:latin typeface="Arial" panose="020B0604020202020204" pitchFamily="34" charset="0"/>
              </a:rPr>
              <a:t>Class as </a:t>
            </a:r>
            <a:endParaRPr lang="en-US" altLang="zh-TW" sz="3200" i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TW" sz="3200" i="1" dirty="0">
                <a:solidFill>
                  <a:srgbClr val="0000FF"/>
                </a:solidFill>
                <a:latin typeface="Arial" panose="020B0604020202020204" pitchFamily="34" charset="0"/>
              </a:rPr>
              <a:t>one-hot vector </a:t>
            </a:r>
            <a:endParaRPr lang="en-US" altLang="zh-TW" sz="320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140325" y="1050925"/>
            <a:ext cx="1004888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or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6586538" y="1020763"/>
            <a:ext cx="1004887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or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141788" y="219075"/>
            <a:ext cx="1384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Class 1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526088" y="215900"/>
            <a:ext cx="1433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Class 2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899275" y="215900"/>
            <a:ext cx="1403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Class 3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38150" y="2817813"/>
            <a:ext cx="2052638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only output one value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36538" y="5092700"/>
            <a:ext cx="2595562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How to output multiple values?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457212-BA17-4827-9773-40972E0CDC4A}" type="slidenum">
              <a:rPr kumimoji="0" lang="zh-TW" altLang="en-US" sz="1200" b="1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TW" altLang="en-US" sz="1200" b="1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84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  <p:bldP spid="9" grpId="0" bldLvl="0" animBg="1"/>
      <p:bldP spid="89" grpId="0"/>
      <p:bldP spid="90" grpId="0"/>
      <p:bldP spid="91" grpId="0"/>
      <p:bldP spid="92" grpId="0"/>
      <p:bldP spid="93" grpId="0"/>
      <p:bldP spid="4" grpId="1" animBg="1"/>
      <p:bldP spid="5" grpId="1" animBg="1"/>
      <p:bldP spid="7" grpId="1" animBg="1"/>
      <p:bldP spid="9" grpId="1" animBg="1"/>
      <p:bldP spid="89" grpId="1"/>
      <p:bldP spid="90" grpId="1"/>
      <p:bldP spid="91" grpId="1"/>
      <p:bldP spid="92" grpId="1"/>
      <p:bldP spid="93" grpId="1"/>
      <p:bldP spid="10" grpId="0" bldLvl="0" animBg="1"/>
      <p:bldP spid="11" grpId="0" bldLvl="0" animBg="1"/>
      <p:bldP spid="12" grpId="0" bldLvl="0" animBg="1"/>
      <p:bldP spid="13" grpId="0" bldLvl="0" animBg="1"/>
      <p:bldP spid="17" grpId="0" bldLvl="0" animBg="1"/>
      <p:bldP spid="18" grpId="0" bldLvl="0" animBg="1"/>
      <p:bldP spid="26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1" grpId="0" bldLvl="0" animBg="1"/>
      <p:bldP spid="62" grpId="0" bldLvl="0" animBg="1"/>
      <p:bldP spid="63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5" grpId="0" bldLvl="0" animBg="1"/>
      <p:bldP spid="85" grpId="0" bldLvl="0" animBg="1"/>
      <p:bldP spid="94" grpId="0"/>
      <p:bldP spid="9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2073" y="1010973"/>
            <a:ext cx="567976" cy="369332"/>
          </a:xfrm>
          <a:prstGeom prst="rect">
            <a:avLst/>
          </a:prstGeom>
          <a:blipFill rotWithShape="0">
            <a:blip r:embed="rId1"/>
            <a:stretch>
              <a:fillRect l="-13978" t="-20000" r="-26882" b="-26667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124930" name="文字方塊 4"/>
          <p:cNvSpPr txBox="1">
            <a:spLocks noRot="1" noChangeAspect="1" noEditPoints="1" noTextEdit="1"/>
          </p:cNvSpPr>
          <p:nvPr/>
        </p:nvSpPr>
        <p:spPr>
          <a:xfrm>
            <a:off x="5024438" y="635000"/>
            <a:ext cx="566737" cy="113982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1" name="文字方塊 6"/>
          <p:cNvSpPr txBox="1">
            <a:spLocks noRot="1" noChangeAspect="1" noEditPoints="1" noTextEdit="1"/>
          </p:cNvSpPr>
          <p:nvPr/>
        </p:nvSpPr>
        <p:spPr>
          <a:xfrm>
            <a:off x="6472238" y="625475"/>
            <a:ext cx="566737" cy="113982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文字方塊 8"/>
          <p:cNvSpPr txBox="1">
            <a:spLocks noRot="1" noChangeAspect="1" noEditPoints="1" noTextEdit="1"/>
          </p:cNvSpPr>
          <p:nvPr/>
        </p:nvSpPr>
        <p:spPr>
          <a:xfrm>
            <a:off x="7842250" y="635000"/>
            <a:ext cx="566738" cy="113982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3179763" y="5216525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" name="矩形 11"/>
          <p:cNvSpPr/>
          <p:nvPr/>
        </p:nvSpPr>
        <p:spPr>
          <a:xfrm flipH="1">
            <a:off x="3173413" y="3622675"/>
            <a:ext cx="368300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3" name="矩形 12"/>
          <p:cNvSpPr/>
          <p:nvPr/>
        </p:nvSpPr>
        <p:spPr>
          <a:xfrm flipH="1">
            <a:off x="3165475" y="2030413"/>
            <a:ext cx="369888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5449888" y="2279650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449888" y="3832225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434013" y="5440363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H="1">
            <a:off x="5772150" y="2092325"/>
            <a:ext cx="368300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sp>
        <p:nvSpPr>
          <p:cNvPr id="18" name="矩形 17"/>
          <p:cNvSpPr/>
          <p:nvPr/>
        </p:nvSpPr>
        <p:spPr>
          <a:xfrm flipH="1">
            <a:off x="5772150" y="3641725"/>
            <a:ext cx="3683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cxnSp>
        <p:nvCxnSpPr>
          <p:cNvPr id="19" name="直線單箭頭接點 18"/>
          <p:cNvCxnSpPr>
            <a:stCxn id="125026" idx="3"/>
            <a:endCxn id="17" idx="1"/>
          </p:cNvCxnSpPr>
          <p:nvPr/>
        </p:nvCxnSpPr>
        <p:spPr>
          <a:xfrm flipH="1" flipV="1">
            <a:off x="6140450" y="2276475"/>
            <a:ext cx="2068513" cy="34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942" name="群組 19"/>
          <p:cNvGrpSpPr/>
          <p:nvPr/>
        </p:nvGrpSpPr>
        <p:grpSpPr>
          <a:xfrm flipH="1">
            <a:off x="5789613" y="2482850"/>
            <a:ext cx="333375" cy="652463"/>
            <a:chOff x="5009975" y="3353595"/>
            <a:chExt cx="333714" cy="653404"/>
          </a:xfrm>
        </p:grpSpPr>
        <p:cxnSp>
          <p:nvCxnSpPr>
            <p:cNvPr id="21" name="直線單箭頭接點 20"/>
            <p:cNvCxnSpPr>
              <a:stCxn id="22" idx="0"/>
              <a:endCxn id="17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grpSp>
        <p:nvGrpSpPr>
          <p:cNvPr id="124945" name="群組 22"/>
          <p:cNvGrpSpPr/>
          <p:nvPr/>
        </p:nvGrpSpPr>
        <p:grpSpPr>
          <a:xfrm flipH="1">
            <a:off x="5772150" y="4016375"/>
            <a:ext cx="333375" cy="652463"/>
            <a:chOff x="5009975" y="3353595"/>
            <a:chExt cx="333714" cy="653404"/>
          </a:xfrm>
        </p:grpSpPr>
        <p:cxnSp>
          <p:nvCxnSpPr>
            <p:cNvPr id="24" name="直線單箭頭接點 23"/>
            <p:cNvCxnSpPr>
              <a:stCxn id="25" idx="0"/>
              <a:endCxn id="17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sp>
        <p:nvSpPr>
          <p:cNvPr id="26" name="矩形 25"/>
          <p:cNvSpPr/>
          <p:nvPr/>
        </p:nvSpPr>
        <p:spPr>
          <a:xfrm flipH="1">
            <a:off x="5756275" y="5249863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124949" name="群組 26"/>
          <p:cNvGrpSpPr/>
          <p:nvPr/>
        </p:nvGrpSpPr>
        <p:grpSpPr>
          <a:xfrm flipH="1">
            <a:off x="5799138" y="5624513"/>
            <a:ext cx="333375" cy="652462"/>
            <a:chOff x="5009975" y="3353595"/>
            <a:chExt cx="333714" cy="653404"/>
          </a:xfrm>
        </p:grpSpPr>
        <p:cxnSp>
          <p:nvCxnSpPr>
            <p:cNvPr id="28" name="直線單箭頭接點 27"/>
            <p:cNvCxnSpPr>
              <a:stCxn id="29" idx="0"/>
              <a:endCxn id="17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cxnSp>
        <p:nvCxnSpPr>
          <p:cNvPr id="30" name="直線單箭頭接點 29"/>
          <p:cNvCxnSpPr>
            <a:stCxn id="37" idx="3"/>
            <a:endCxn id="17" idx="1"/>
          </p:cNvCxnSpPr>
          <p:nvPr/>
        </p:nvCxnSpPr>
        <p:spPr>
          <a:xfrm flipH="1" flipV="1">
            <a:off x="6140450" y="2276475"/>
            <a:ext cx="2068513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40" idx="3"/>
            <a:endCxn id="17" idx="1"/>
          </p:cNvCxnSpPr>
          <p:nvPr/>
        </p:nvCxnSpPr>
        <p:spPr>
          <a:xfrm flipH="1" flipV="1">
            <a:off x="6140450" y="2276475"/>
            <a:ext cx="2052638" cy="2182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954" name="群組 31"/>
          <p:cNvGrpSpPr/>
          <p:nvPr/>
        </p:nvGrpSpPr>
        <p:grpSpPr>
          <a:xfrm flipH="1">
            <a:off x="8156575" y="2439988"/>
            <a:ext cx="369888" cy="393700"/>
            <a:chOff x="674398" y="1660770"/>
            <a:chExt cx="369332" cy="394455"/>
          </a:xfrm>
        </p:grpSpPr>
        <p:sp>
          <p:nvSpPr>
            <p:cNvPr id="33" name="矩形 32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45" name="文字方塊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5"/>
              <a:stretch>
                <a:fillRect l="-30000" r="-47500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24957" name="群組 34"/>
          <p:cNvGrpSpPr/>
          <p:nvPr/>
        </p:nvGrpSpPr>
        <p:grpSpPr>
          <a:xfrm flipH="1">
            <a:off x="8156575" y="3362325"/>
            <a:ext cx="369888" cy="395288"/>
            <a:chOff x="674398" y="1660770"/>
            <a:chExt cx="369332" cy="394455"/>
          </a:xfrm>
        </p:grpSpPr>
        <p:sp>
          <p:nvSpPr>
            <p:cNvPr id="36" name="矩形 35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48" name="文字方塊 4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6"/>
              <a:stretch>
                <a:fillRect l="-30000" r="-50000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24960" name="群組 37"/>
          <p:cNvGrpSpPr/>
          <p:nvPr/>
        </p:nvGrpSpPr>
        <p:grpSpPr>
          <a:xfrm flipH="1">
            <a:off x="8140700" y="4275138"/>
            <a:ext cx="369888" cy="393700"/>
            <a:chOff x="674398" y="1660770"/>
            <a:chExt cx="369332" cy="394455"/>
          </a:xfrm>
        </p:grpSpPr>
        <p:sp>
          <p:nvSpPr>
            <p:cNvPr id="39" name="矩形 38"/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51" name="文字方塊 5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49516" y="1660770"/>
              <a:ext cx="241733" cy="369332"/>
            </a:xfrm>
            <a:prstGeom prst="rect">
              <a:avLst/>
            </a:prstGeom>
            <a:blipFill rotWithShape="0">
              <a:blip r:embed="rId7"/>
              <a:stretch>
                <a:fillRect l="-33333" r="-53846" b="-13115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cxnSp>
        <p:nvCxnSpPr>
          <p:cNvPr id="2" name="直線單箭頭接點 47"/>
          <p:cNvCxnSpPr>
            <a:stCxn id="33" idx="3"/>
            <a:endCxn id="18" idx="1"/>
          </p:cNvCxnSpPr>
          <p:nvPr/>
        </p:nvCxnSpPr>
        <p:spPr>
          <a:xfrm flipH="1">
            <a:off x="6140450" y="2649538"/>
            <a:ext cx="2016125" cy="1176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6" idx="3"/>
            <a:endCxn id="18" idx="1"/>
          </p:cNvCxnSpPr>
          <p:nvPr/>
        </p:nvCxnSpPr>
        <p:spPr>
          <a:xfrm flipH="1">
            <a:off x="6140450" y="3571875"/>
            <a:ext cx="2016125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0" idx="3"/>
            <a:endCxn id="18" idx="1"/>
          </p:cNvCxnSpPr>
          <p:nvPr/>
        </p:nvCxnSpPr>
        <p:spPr>
          <a:xfrm flipH="1" flipV="1">
            <a:off x="6235700" y="3916363"/>
            <a:ext cx="1957388" cy="542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50"/>
          <p:cNvCxnSpPr>
            <a:stCxn id="33" idx="3"/>
            <a:endCxn id="26" idx="1"/>
          </p:cNvCxnSpPr>
          <p:nvPr/>
        </p:nvCxnSpPr>
        <p:spPr>
          <a:xfrm flipH="1">
            <a:off x="6126163" y="2649538"/>
            <a:ext cx="2030413" cy="278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6" idx="3"/>
            <a:endCxn id="26" idx="1"/>
          </p:cNvCxnSpPr>
          <p:nvPr/>
        </p:nvCxnSpPr>
        <p:spPr>
          <a:xfrm flipH="1">
            <a:off x="6126163" y="3571875"/>
            <a:ext cx="2030413" cy="1862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0" idx="3"/>
            <a:endCxn id="26" idx="1"/>
          </p:cNvCxnSpPr>
          <p:nvPr/>
        </p:nvCxnSpPr>
        <p:spPr>
          <a:xfrm flipH="1">
            <a:off x="6126163" y="4459288"/>
            <a:ext cx="2066925" cy="974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088909" y="2006129"/>
            <a:ext cx="316494" cy="369332"/>
          </a:xfrm>
          <a:prstGeom prst="rect">
            <a:avLst/>
          </a:prstGeom>
          <a:blipFill rotWithShape="0">
            <a:blip r:embed="rId8"/>
            <a:stretch>
              <a:fillRect l="-13462" r="-9615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5" name="文字方塊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01493" y="3572177"/>
            <a:ext cx="323615" cy="369332"/>
          </a:xfrm>
          <a:prstGeom prst="rect">
            <a:avLst/>
          </a:prstGeom>
          <a:blipFill rotWithShape="0">
            <a:blip r:embed="rId9"/>
            <a:stretch>
              <a:fillRect l="-13208" r="-9434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6" name="文字方塊 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088793" y="5197777"/>
            <a:ext cx="323615" cy="369332"/>
          </a:xfrm>
          <a:prstGeom prst="rect">
            <a:avLst/>
          </a:prstGeom>
          <a:blipFill rotWithShape="0">
            <a:blip r:embed="rId10"/>
            <a:stretch>
              <a:fillRect l="-13208" r="-9434" b="-15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967163" y="190500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58" name="橢圓 57"/>
          <p:cNvSpPr/>
          <p:nvPr/>
        </p:nvSpPr>
        <p:spPr>
          <a:xfrm>
            <a:off x="3975100" y="3438525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59" name="橢圓 58"/>
          <p:cNvSpPr/>
          <p:nvPr/>
        </p:nvSpPr>
        <p:spPr>
          <a:xfrm>
            <a:off x="3992563" y="503396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60" name="直線單箭頭接點 59"/>
          <p:cNvCxnSpPr>
            <a:endCxn id="26" idx="1"/>
          </p:cNvCxnSpPr>
          <p:nvPr/>
        </p:nvCxnSpPr>
        <p:spPr>
          <a:xfrm flipH="1">
            <a:off x="4657725" y="5383213"/>
            <a:ext cx="352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193649" y="1980408"/>
            <a:ext cx="375936" cy="369332"/>
          </a:xfrm>
          <a:prstGeom prst="rect">
            <a:avLst/>
          </a:prstGeom>
          <a:blipFill rotWithShape="0">
            <a:blip r:embed="rId11"/>
            <a:stretch>
              <a:fillRect l="-11290" r="-6452" b="-15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62" name="文字方塊 6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176039" y="3603605"/>
            <a:ext cx="383054" cy="369332"/>
          </a:xfrm>
          <a:prstGeom prst="rect">
            <a:avLst/>
          </a:prstGeom>
          <a:blipFill rotWithShape="0">
            <a:blip r:embed="rId12"/>
            <a:stretch>
              <a:fillRect l="-9524" r="-6349" b="-13115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63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187203" y="5185058"/>
            <a:ext cx="383051" cy="369332"/>
          </a:xfrm>
          <a:prstGeom prst="rect">
            <a:avLst/>
          </a:prstGeom>
          <a:blipFill rotWithShape="0">
            <a:blip r:embed="rId13"/>
            <a:stretch>
              <a:fillRect l="-11111" r="-6349" b="-1500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64" name="直線單箭頭接點 63"/>
          <p:cNvCxnSpPr>
            <a:endCxn id="26" idx="1"/>
          </p:cNvCxnSpPr>
          <p:nvPr/>
        </p:nvCxnSpPr>
        <p:spPr>
          <a:xfrm flipH="1">
            <a:off x="4676775" y="3754438"/>
            <a:ext cx="352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endCxn id="26" idx="1"/>
          </p:cNvCxnSpPr>
          <p:nvPr/>
        </p:nvCxnSpPr>
        <p:spPr>
          <a:xfrm flipH="1">
            <a:off x="4256088" y="2203450"/>
            <a:ext cx="352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981" name="群組 65"/>
          <p:cNvGrpSpPr/>
          <p:nvPr/>
        </p:nvGrpSpPr>
        <p:grpSpPr>
          <a:xfrm>
            <a:off x="3559175" y="2224088"/>
            <a:ext cx="371475" cy="3179762"/>
            <a:chOff x="4988328" y="936328"/>
            <a:chExt cx="370685" cy="3179955"/>
          </a:xfrm>
        </p:grpSpPr>
        <p:cxnSp>
          <p:nvCxnSpPr>
            <p:cNvPr id="67" name="直線單箭頭接點 66"/>
            <p:cNvCxnSpPr>
              <a:endCxn id="26" idx="1"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endCxn id="26" idx="1"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endCxn id="26" idx="1"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手繪多邊形 108"/>
          <p:cNvSpPr/>
          <p:nvPr/>
        </p:nvSpPr>
        <p:spPr>
          <a:xfrm>
            <a:off x="4043363" y="203835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71" name="手繪多邊形 108"/>
          <p:cNvSpPr/>
          <p:nvPr/>
        </p:nvSpPr>
        <p:spPr>
          <a:xfrm>
            <a:off x="4054475" y="3590925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72" name="手繪多邊形 108"/>
          <p:cNvSpPr/>
          <p:nvPr/>
        </p:nvSpPr>
        <p:spPr>
          <a:xfrm>
            <a:off x="4078288" y="5194300"/>
            <a:ext cx="469900" cy="35401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79" name="直線單箭頭接點 78"/>
          <p:cNvCxnSpPr>
            <a:endCxn id="26" idx="1"/>
          </p:cNvCxnSpPr>
          <p:nvPr/>
        </p:nvCxnSpPr>
        <p:spPr>
          <a:xfrm flipH="1">
            <a:off x="1444625" y="2200275"/>
            <a:ext cx="17129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89" name="文字方塊 88"/>
          <p:cNvSpPr txBox="1"/>
          <p:nvPr/>
        </p:nvSpPr>
        <p:spPr>
          <a:xfrm>
            <a:off x="5529263" y="938213"/>
            <a:ext cx="1003300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or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90" name="文字方塊 89"/>
          <p:cNvSpPr txBox="1"/>
          <p:nvPr/>
        </p:nvSpPr>
        <p:spPr>
          <a:xfrm>
            <a:off x="6975475" y="908050"/>
            <a:ext cx="1003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or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91" name="文字方塊 90"/>
          <p:cNvSpPr txBox="1"/>
          <p:nvPr/>
        </p:nvSpPr>
        <p:spPr>
          <a:xfrm>
            <a:off x="4529138" y="104775"/>
            <a:ext cx="13858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Class 1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92" name="文字方塊 91"/>
          <p:cNvSpPr txBox="1"/>
          <p:nvPr/>
        </p:nvSpPr>
        <p:spPr>
          <a:xfrm>
            <a:off x="5988050" y="101600"/>
            <a:ext cx="1358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Class 2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93" name="文字方塊 92"/>
          <p:cNvSpPr txBox="1"/>
          <p:nvPr/>
        </p:nvSpPr>
        <p:spPr>
          <a:xfrm>
            <a:off x="7346950" y="101600"/>
            <a:ext cx="1343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Class 3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 flipH="1">
            <a:off x="360363" y="2027238"/>
            <a:ext cx="369888" cy="36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86" name="文字方塊 8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88916" y="1978035"/>
            <a:ext cx="366643" cy="369332"/>
          </a:xfrm>
          <a:prstGeom prst="rect">
            <a:avLst/>
          </a:prstGeom>
          <a:blipFill rotWithShape="0">
            <a:blip r:embed="rId14"/>
            <a:stretch>
              <a:fillRect l="-20000" r="-6667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97" name="直線單箭頭接點 96"/>
          <p:cNvCxnSpPr>
            <a:endCxn id="26" idx="1"/>
          </p:cNvCxnSpPr>
          <p:nvPr/>
        </p:nvCxnSpPr>
        <p:spPr>
          <a:xfrm flipH="1">
            <a:off x="752475" y="2224088"/>
            <a:ext cx="576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flipH="1">
            <a:off x="1074738" y="2038350"/>
            <a:ext cx="369888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zh-TW" sz="2400" strike="noStrike" noProof="1" dirty="0"/>
              <a:t>+</a:t>
            </a:r>
            <a:endParaRPr lang="zh-TW" altLang="en-US" sz="2400" strike="noStrike" noProof="1" dirty="0"/>
          </a:p>
        </p:txBody>
      </p:sp>
      <p:grpSp>
        <p:nvGrpSpPr>
          <p:cNvPr id="124998" name="群組 98"/>
          <p:cNvGrpSpPr/>
          <p:nvPr/>
        </p:nvGrpSpPr>
        <p:grpSpPr>
          <a:xfrm flipH="1">
            <a:off x="1092200" y="2427288"/>
            <a:ext cx="333375" cy="654050"/>
            <a:chOff x="5009975" y="3353595"/>
            <a:chExt cx="333714" cy="653404"/>
          </a:xfrm>
        </p:grpSpPr>
        <p:cxnSp>
          <p:nvCxnSpPr>
            <p:cNvPr id="100" name="直線單箭頭接點 99"/>
            <p:cNvCxnSpPr>
              <a:stCxn id="101" idx="0"/>
              <a:endCxn id="26" idx="1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1800" strike="noStrike" noProof="1" dirty="0"/>
                <a:t>1</a:t>
              </a:r>
              <a:endParaRPr lang="en-US" altLang="zh-TW" sz="1800" strike="noStrike" noProof="1" dirty="0"/>
            </a:p>
          </p:txBody>
        </p:sp>
      </p:grpSp>
      <p:grpSp>
        <p:nvGrpSpPr>
          <p:cNvPr id="6" name="群組 2"/>
          <p:cNvGrpSpPr/>
          <p:nvPr/>
        </p:nvGrpSpPr>
        <p:grpSpPr>
          <a:xfrm>
            <a:off x="368300" y="3600450"/>
            <a:ext cx="1074738" cy="1066800"/>
            <a:chOff x="368099" y="3618484"/>
            <a:chExt cx="1074486" cy="1065344"/>
          </a:xfrm>
        </p:grpSpPr>
        <p:sp>
          <p:nvSpPr>
            <p:cNvPr id="83" name="矩形 82"/>
            <p:cNvSpPr/>
            <p:nvPr/>
          </p:nvSpPr>
          <p:spPr>
            <a:xfrm flipH="1">
              <a:off x="368099" y="363820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87" name="文字方塊 8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371312" y="3618484"/>
              <a:ext cx="373757" cy="369332"/>
            </a:xfrm>
            <a:prstGeom prst="rect">
              <a:avLst/>
            </a:prstGeom>
            <a:blipFill rotWithShape="0">
              <a:blip r:embed="rId15"/>
              <a:stretch>
                <a:fillRect l="-19672" r="-6557" b="-26667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  <p:cxnSp>
          <p:nvCxnSpPr>
            <p:cNvPr id="102" name="直線單箭頭接點 101"/>
            <p:cNvCxnSpPr>
              <a:stCxn id="101" idx="0"/>
              <a:endCxn id="26" idx="1"/>
            </p:cNvCxnSpPr>
            <p:nvPr/>
          </p:nvCxnSpPr>
          <p:spPr>
            <a:xfrm flipH="1">
              <a:off x="750815" y="3827221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>
            <a:xfrm flipH="1">
              <a:off x="1073253" y="3640929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2400" strike="noStrike" noProof="1" dirty="0"/>
                <a:t>+</a:t>
              </a:r>
              <a:endParaRPr lang="zh-TW" altLang="en-US" sz="2400" strike="noStrike" noProof="1" dirty="0"/>
            </a:p>
          </p:txBody>
        </p:sp>
        <p:grpSp>
          <p:nvGrpSpPr>
            <p:cNvPr id="125006" name="群組 103"/>
            <p:cNvGrpSpPr/>
            <p:nvPr/>
          </p:nvGrpSpPr>
          <p:grpSpPr>
            <a:xfrm flipH="1">
              <a:off x="1091062" y="4030424"/>
              <a:ext cx="333714" cy="653404"/>
              <a:chOff x="5009975" y="3353595"/>
              <a:chExt cx="333714" cy="653404"/>
            </a:xfrm>
          </p:grpSpPr>
          <p:cxnSp>
            <p:nvCxnSpPr>
              <p:cNvPr id="105" name="直線單箭頭接點 104"/>
              <p:cNvCxnSpPr>
                <a:stCxn id="106" idx="0"/>
                <a:endCxn id="26" idx="1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/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r>
                  <a:rPr lang="en-US" altLang="zh-TW" sz="1800" strike="noStrike" noProof="1" dirty="0"/>
                  <a:t>1</a:t>
                </a:r>
                <a:endParaRPr lang="en-US" altLang="zh-TW" sz="1800" strike="noStrike" noProof="1" dirty="0"/>
              </a:p>
            </p:txBody>
          </p:sp>
        </p:grpSp>
      </p:grpSp>
      <p:grpSp>
        <p:nvGrpSpPr>
          <p:cNvPr id="8" name="群組 5"/>
          <p:cNvGrpSpPr/>
          <p:nvPr/>
        </p:nvGrpSpPr>
        <p:grpSpPr>
          <a:xfrm>
            <a:off x="374650" y="5200650"/>
            <a:ext cx="1082675" cy="1071563"/>
            <a:chOff x="375344" y="5217190"/>
            <a:chExt cx="1082682" cy="1072085"/>
          </a:xfrm>
        </p:grpSpPr>
        <p:sp>
          <p:nvSpPr>
            <p:cNvPr id="82" name="矩形 81"/>
            <p:cNvSpPr/>
            <p:nvPr/>
          </p:nvSpPr>
          <p:spPr>
            <a:xfrm flipH="1">
              <a:off x="375344" y="5248776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96" name="文字方塊 9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382476" y="5217190"/>
              <a:ext cx="373757" cy="369332"/>
            </a:xfrm>
            <a:prstGeom prst="rect">
              <a:avLst/>
            </a:prstGeom>
            <a:blipFill rotWithShape="0">
              <a:blip r:embed="rId16"/>
              <a:stretch>
                <a:fillRect l="-19672" r="-6557" b="-2459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  <p:cxnSp>
          <p:nvCxnSpPr>
            <p:cNvPr id="107" name="直線單箭頭接點 106"/>
            <p:cNvCxnSpPr>
              <a:stCxn id="106" idx="0"/>
              <a:endCxn id="26" idx="1"/>
            </p:cNvCxnSpPr>
            <p:nvPr/>
          </p:nvCxnSpPr>
          <p:spPr>
            <a:xfrm flipH="1">
              <a:off x="766256" y="5432668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 flipH="1">
              <a:off x="1088694" y="5246376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TW" sz="2400" strike="noStrike" noProof="1" dirty="0"/>
                <a:t>+</a:t>
              </a:r>
              <a:endParaRPr lang="zh-TW" altLang="en-US" sz="2400" strike="noStrike" noProof="1" dirty="0"/>
            </a:p>
          </p:txBody>
        </p:sp>
        <p:grpSp>
          <p:nvGrpSpPr>
            <p:cNvPr id="125014" name="群組 108"/>
            <p:cNvGrpSpPr/>
            <p:nvPr/>
          </p:nvGrpSpPr>
          <p:grpSpPr>
            <a:xfrm flipH="1">
              <a:off x="1106503" y="5635871"/>
              <a:ext cx="333714" cy="653404"/>
              <a:chOff x="5009975" y="3353595"/>
              <a:chExt cx="333714" cy="653404"/>
            </a:xfrm>
          </p:grpSpPr>
          <p:cxnSp>
            <p:nvCxnSpPr>
              <p:cNvPr id="110" name="直線單箭頭接點 109"/>
              <p:cNvCxnSpPr>
                <a:stCxn id="111" idx="0"/>
                <a:endCxn id="26" idx="1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10"/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r>
                  <a:rPr lang="en-US" altLang="zh-TW" sz="1800" strike="noStrike" noProof="1" dirty="0"/>
                  <a:t>1</a:t>
                </a:r>
                <a:endParaRPr lang="en-US" altLang="zh-TW" sz="1800" strike="noStrike" noProof="1" dirty="0"/>
              </a:p>
            </p:txBody>
          </p:sp>
        </p:grpSp>
      </p:grpSp>
      <p:cxnSp>
        <p:nvCxnSpPr>
          <p:cNvPr id="112" name="直線單箭頭接點 111"/>
          <p:cNvCxnSpPr>
            <a:stCxn id="111" idx="0"/>
            <a:endCxn id="26" idx="1"/>
          </p:cNvCxnSpPr>
          <p:nvPr/>
        </p:nvCxnSpPr>
        <p:spPr>
          <a:xfrm flipH="1">
            <a:off x="1423988" y="3817938"/>
            <a:ext cx="1714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111" idx="0"/>
            <a:endCxn id="26" idx="1"/>
          </p:cNvCxnSpPr>
          <p:nvPr/>
        </p:nvCxnSpPr>
        <p:spPr>
          <a:xfrm flipH="1">
            <a:off x="1465263" y="5426075"/>
            <a:ext cx="1714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62" idx="3"/>
            <a:endCxn id="98" idx="1"/>
          </p:cNvCxnSpPr>
          <p:nvPr/>
        </p:nvCxnSpPr>
        <p:spPr>
          <a:xfrm flipH="1" flipV="1">
            <a:off x="1444625" y="2222500"/>
            <a:ext cx="1731963" cy="1565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63" idx="3"/>
            <a:endCxn id="98" idx="1"/>
          </p:cNvCxnSpPr>
          <p:nvPr/>
        </p:nvCxnSpPr>
        <p:spPr>
          <a:xfrm flipH="1" flipV="1">
            <a:off x="1444625" y="2222500"/>
            <a:ext cx="1743075" cy="314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3" idx="3"/>
            <a:endCxn id="103" idx="1"/>
          </p:cNvCxnSpPr>
          <p:nvPr/>
        </p:nvCxnSpPr>
        <p:spPr>
          <a:xfrm flipH="1">
            <a:off x="1443038" y="2212975"/>
            <a:ext cx="1700213" cy="159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11" idx="3"/>
            <a:endCxn id="103" idx="1"/>
          </p:cNvCxnSpPr>
          <p:nvPr/>
        </p:nvCxnSpPr>
        <p:spPr>
          <a:xfrm flipH="1" flipV="1">
            <a:off x="1443038" y="3808413"/>
            <a:ext cx="1736725" cy="1592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61" idx="3"/>
            <a:endCxn id="108" idx="1"/>
          </p:cNvCxnSpPr>
          <p:nvPr/>
        </p:nvCxnSpPr>
        <p:spPr>
          <a:xfrm flipH="1">
            <a:off x="1457325" y="2165350"/>
            <a:ext cx="1736725" cy="324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62" idx="3"/>
            <a:endCxn id="108" idx="1"/>
          </p:cNvCxnSpPr>
          <p:nvPr/>
        </p:nvCxnSpPr>
        <p:spPr>
          <a:xfrm flipH="1">
            <a:off x="1457325" y="3787775"/>
            <a:ext cx="1719263" cy="1625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457212-BA17-4827-9773-40972E0CDC4A}" type="slidenum">
              <a:rPr kumimoji="0" lang="zh-TW" altLang="en-US" sz="1200" b="1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TW" altLang="en-US" sz="1200" b="1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026" name="文字方塊 87"/>
          <p:cNvSpPr txBox="1"/>
          <p:nvPr/>
        </p:nvSpPr>
        <p:spPr>
          <a:xfrm>
            <a:off x="236538" y="354013"/>
            <a:ext cx="35083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3200" i="1" dirty="0">
                <a:solidFill>
                  <a:srgbClr val="0000FF"/>
                </a:solidFill>
                <a:latin typeface="Arial" panose="020B0604020202020204" pitchFamily="34" charset="0"/>
              </a:rPr>
              <a:t>Class as </a:t>
            </a:r>
            <a:endParaRPr lang="en-US" altLang="zh-TW" sz="3200" i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TW" sz="3200" i="1" dirty="0">
                <a:solidFill>
                  <a:srgbClr val="0000FF"/>
                </a:solidFill>
                <a:latin typeface="Arial" panose="020B0604020202020204" pitchFamily="34" charset="0"/>
              </a:rPr>
              <a:t>one-hot vector </a:t>
            </a:r>
            <a:endParaRPr lang="en-US" altLang="zh-TW" sz="320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5027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5953" name="群組 3"/>
          <p:cNvGrpSpPr/>
          <p:nvPr/>
        </p:nvGrpSpPr>
        <p:grpSpPr>
          <a:xfrm>
            <a:off x="798513" y="1612900"/>
            <a:ext cx="842962" cy="446088"/>
            <a:chOff x="1319772" y="4306238"/>
            <a:chExt cx="842332" cy="445401"/>
          </a:xfrm>
        </p:grpSpPr>
        <p:sp>
          <p:nvSpPr>
            <p:cNvPr id="5" name="矩形 4"/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125955" name="文字方塊 4"/>
            <p:cNvSpPr txBox="1">
              <a:spLocks noRot="1" noChangeAspect="1" noEditPoints="1" noTextEdit="1"/>
            </p:cNvSpPr>
            <p:nvPr/>
          </p:nvSpPr>
          <p:spPr>
            <a:xfrm>
              <a:off x="1319772" y="4320752"/>
              <a:ext cx="842332" cy="430887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直線單箭頭接點 7"/>
          <p:cNvCxnSpPr/>
          <p:nvPr/>
        </p:nvCxnSpPr>
        <p:spPr>
          <a:xfrm rot="5400000">
            <a:off x="1818481" y="1507331"/>
            <a:ext cx="0" cy="693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957" name="群組 8"/>
          <p:cNvGrpSpPr/>
          <p:nvPr/>
        </p:nvGrpSpPr>
        <p:grpSpPr>
          <a:xfrm>
            <a:off x="2170113" y="1387475"/>
            <a:ext cx="7378700" cy="935038"/>
            <a:chOff x="1383994" y="4139232"/>
            <a:chExt cx="7377978" cy="934612"/>
          </a:xfrm>
        </p:grpSpPr>
        <p:sp>
          <p:nvSpPr>
            <p:cNvPr id="125958" name="文字方塊 43"/>
            <p:cNvSpPr txBox="1">
              <a:spLocks noRot="1" noChangeAspect="1" noEditPoints="1" noTextEdit="1"/>
            </p:cNvSpPr>
            <p:nvPr/>
          </p:nvSpPr>
          <p:spPr>
            <a:xfrm>
              <a:off x="3873924" y="4418529"/>
              <a:ext cx="4888048" cy="430887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5959" name="群組 10"/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25961" name="文字方塊 64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28420"/>
                <a:ext cx="43723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5962" name="群組 11"/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noProof="1" dirty="0"/>
              </a:p>
            </p:txBody>
          </p:sp>
          <p:sp>
            <p:nvSpPr>
              <p:cNvPr id="125964" name="文字方塊 215"/>
              <p:cNvSpPr txBox="1">
                <a:spLocks noRot="1" noChangeAspect="1" noEditPoints="1" noTextEdit="1"/>
              </p:cNvSpPr>
              <p:nvPr/>
            </p:nvSpPr>
            <p:spPr>
              <a:xfrm>
                <a:off x="6021452" y="5544690"/>
                <a:ext cx="28854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5965" name="群組 12"/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25967" name="文字方塊 218"/>
              <p:cNvSpPr txBox="1">
                <a:spLocks noRot="1" noChangeAspect="1" noEditPoints="1" noTextEdit="1"/>
              </p:cNvSpPr>
              <p:nvPr/>
            </p:nvSpPr>
            <p:spPr>
              <a:xfrm>
                <a:off x="6993982" y="5614436"/>
                <a:ext cx="29976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5968" name="文字方塊 13"/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969" name="文字方塊 14"/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TW" sz="2800" dirty="0">
                  <a:latin typeface="Arial" panose="020B0604020202020204" pitchFamily="34" charset="0"/>
                </a:rPr>
                <a:t>+</a:t>
              </a:r>
              <a:endParaRPr lang="zh-TW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5970" name="群組 15"/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25972" name="文字方塊 256"/>
              <p:cNvSpPr txBox="1">
                <a:spLocks noRot="1" noChangeAspect="1" noEditPoints="1" noTextEdit="1"/>
              </p:cNvSpPr>
              <p:nvPr/>
            </p:nvSpPr>
            <p:spPr>
              <a:xfrm>
                <a:off x="134135" y="5059380"/>
                <a:ext cx="28360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5973" name="文字方塊 50"/>
            <p:cNvSpPr txBox="1">
              <a:spLocks noRot="1" noChangeAspect="1" noEditPoints="1" noTextEdit="1"/>
            </p:cNvSpPr>
            <p:nvPr/>
          </p:nvSpPr>
          <p:spPr>
            <a:xfrm>
              <a:off x="1848060" y="4377669"/>
              <a:ext cx="520498" cy="430887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5974" name="群組 17"/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25976" name="文字方塊 56"/>
              <p:cNvSpPr txBox="1">
                <a:spLocks noRot="1" noChangeAspect="1" noEditPoints="1" noTextEdit="1"/>
              </p:cNvSpPr>
              <p:nvPr/>
            </p:nvSpPr>
            <p:spPr>
              <a:xfrm>
                <a:off x="4358166" y="5559952"/>
                <a:ext cx="446020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5977" name="群組 18"/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2400" strike="noStrike" baseline="30000" noProof="1" dirty="0"/>
              </a:p>
            </p:txBody>
          </p:sp>
          <p:sp>
            <p:nvSpPr>
              <p:cNvPr id="125979" name="文字方塊 261"/>
              <p:cNvSpPr txBox="1">
                <a:spLocks noRot="1" noChangeAspect="1" noEditPoints="1" noTextEdit="1"/>
              </p:cNvSpPr>
              <p:nvPr/>
            </p:nvSpPr>
            <p:spPr>
              <a:xfrm>
                <a:off x="251605" y="4356812"/>
                <a:ext cx="28360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 anchor="t" anchorCtr="0"/>
              <a:p>
                <a:endParaRPr lang="zh-CN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5980" name="文字方塊 31"/>
          <p:cNvSpPr txBox="1"/>
          <p:nvPr/>
        </p:nvSpPr>
        <p:spPr>
          <a:xfrm>
            <a:off x="7585075" y="869950"/>
            <a:ext cx="13462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feature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81" name="文字方塊 37"/>
          <p:cNvSpPr txBox="1"/>
          <p:nvPr/>
        </p:nvSpPr>
        <p:spPr>
          <a:xfrm>
            <a:off x="758825" y="1144588"/>
            <a:ext cx="882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label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82" name="文字方塊 74"/>
          <p:cNvSpPr txBox="1"/>
          <p:nvPr/>
        </p:nvSpPr>
        <p:spPr>
          <a:xfrm>
            <a:off x="420688" y="373063"/>
            <a:ext cx="2408237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3200" i="1" dirty="0">
                <a:solidFill>
                  <a:srgbClr val="0000FF"/>
                </a:solidFill>
                <a:latin typeface="Arial" panose="020B0604020202020204" pitchFamily="34" charset="0"/>
              </a:rPr>
              <a:t>Regression </a:t>
            </a:r>
            <a:endParaRPr lang="en-US" altLang="zh-TW" sz="320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5983" name="文字方塊 75"/>
          <p:cNvSpPr txBox="1"/>
          <p:nvPr/>
        </p:nvSpPr>
        <p:spPr>
          <a:xfrm>
            <a:off x="363538" y="2590800"/>
            <a:ext cx="28892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TW" sz="3200" i="1" dirty="0">
                <a:solidFill>
                  <a:srgbClr val="0000FF"/>
                </a:solidFill>
                <a:latin typeface="Arial" panose="020B0604020202020204" pitchFamily="34" charset="0"/>
              </a:rPr>
              <a:t>Classification</a:t>
            </a:r>
            <a:endParaRPr lang="en-US" altLang="zh-TW" sz="3200" i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1993900" y="4768850"/>
            <a:ext cx="841375" cy="930275"/>
            <a:chOff x="1940582" y="5380156"/>
            <a:chExt cx="842332" cy="929124"/>
          </a:xfrm>
        </p:grpSpPr>
        <p:sp>
          <p:nvSpPr>
            <p:cNvPr id="78" name="矩形 77"/>
            <p:cNvSpPr/>
            <p:nvPr/>
          </p:nvSpPr>
          <p:spPr>
            <a:xfrm>
              <a:off x="2157796" y="5380156"/>
              <a:ext cx="450868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125986" name="文字方塊 78"/>
            <p:cNvSpPr txBox="1">
              <a:spLocks noRot="1" noChangeAspect="1" noEditPoints="1" noTextEdit="1"/>
            </p:cNvSpPr>
            <p:nvPr/>
          </p:nvSpPr>
          <p:spPr>
            <a:xfrm>
              <a:off x="1940582" y="5607276"/>
              <a:ext cx="842332" cy="430887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80" name="直線單箭頭接點 79"/>
          <p:cNvCxnSpPr/>
          <p:nvPr/>
        </p:nvCxnSpPr>
        <p:spPr>
          <a:xfrm flipH="1">
            <a:off x="2733675" y="5226050"/>
            <a:ext cx="10001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>
            <a:spLocks noRot="1" noChangeAspect="1" noEditPoints="1" noTextEdit="1"/>
          </p:cNvSpPr>
          <p:nvPr/>
        </p:nvSpPr>
        <p:spPr>
          <a:xfrm>
            <a:off x="4660900" y="3825875"/>
            <a:ext cx="4887913" cy="430213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7035800" y="3546475"/>
            <a:ext cx="904875" cy="928688"/>
            <a:chOff x="4086576" y="5267584"/>
            <a:chExt cx="905207" cy="929124"/>
          </a:xfrm>
        </p:grpSpPr>
        <p:sp>
          <p:nvSpPr>
            <p:cNvPr id="102" name="矩形 101"/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125991" name="文字方塊 64"/>
            <p:cNvSpPr txBox="1">
              <a:spLocks noRot="1" noChangeAspect="1" noEditPoints="1" noTextEdit="1"/>
            </p:cNvSpPr>
            <p:nvPr/>
          </p:nvSpPr>
          <p:spPr>
            <a:xfrm>
              <a:off x="4358166" y="5528420"/>
              <a:ext cx="437235" cy="430887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037513" y="3551238"/>
            <a:ext cx="441325" cy="930275"/>
            <a:chOff x="5945044" y="5336858"/>
            <a:chExt cx="441359" cy="877076"/>
          </a:xfrm>
        </p:grpSpPr>
        <p:sp>
          <p:nvSpPr>
            <p:cNvPr id="100" name="矩形 99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125994" name="文字方塊 215"/>
            <p:cNvSpPr txBox="1">
              <a:spLocks noRot="1" noChangeAspect="1" noEditPoints="1" noTextEdit="1"/>
            </p:cNvSpPr>
            <p:nvPr/>
          </p:nvSpPr>
          <p:spPr>
            <a:xfrm>
              <a:off x="6021452" y="5544690"/>
              <a:ext cx="288541" cy="430887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5984875" y="3551238"/>
            <a:ext cx="450850" cy="928687"/>
            <a:chOff x="6899905" y="5328033"/>
            <a:chExt cx="450868" cy="929124"/>
          </a:xfrm>
        </p:grpSpPr>
        <p:sp>
          <p:nvSpPr>
            <p:cNvPr id="98" name="矩形 97"/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125997" name="文字方塊 98"/>
            <p:cNvSpPr txBox="1">
              <a:spLocks noRot="1" noChangeAspect="1" noEditPoints="1" noTextEdit="1"/>
            </p:cNvSpPr>
            <p:nvPr/>
          </p:nvSpPr>
          <p:spPr>
            <a:xfrm>
              <a:off x="6993982" y="5583978"/>
              <a:ext cx="299762" cy="430887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6435725" y="3779838"/>
            <a:ext cx="5937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668713" y="3819525"/>
            <a:ext cx="5937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800" dirty="0">
                <a:latin typeface="Arial" panose="020B0604020202020204" pitchFamily="34" charset="0"/>
              </a:rPr>
              <a:t>+</a:t>
            </a:r>
            <a:endParaRPr lang="zh-TW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63900" y="3563938"/>
            <a:ext cx="450850" cy="91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2400" strike="noStrike" baseline="30000" noProof="1" dirty="0"/>
          </a:p>
        </p:txBody>
      </p:sp>
      <p:sp>
        <p:nvSpPr>
          <p:cNvPr id="89" name="文字方塊 88"/>
          <p:cNvSpPr txBox="1">
            <a:spLocks noRot="1" noChangeAspect="1" noEditPoints="1" noTextEdit="1"/>
          </p:cNvSpPr>
          <p:nvPr/>
        </p:nvSpPr>
        <p:spPr>
          <a:xfrm>
            <a:off x="2635250" y="3784600"/>
            <a:ext cx="520700" cy="43180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319588" y="3559175"/>
            <a:ext cx="1079500" cy="928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2400" strike="noStrike" baseline="30000" noProof="1" dirty="0"/>
          </a:p>
        </p:txBody>
      </p:sp>
      <p:grpSp>
        <p:nvGrpSpPr>
          <p:cNvPr id="91" name="群組 90"/>
          <p:cNvGrpSpPr/>
          <p:nvPr/>
        </p:nvGrpSpPr>
        <p:grpSpPr>
          <a:xfrm>
            <a:off x="2170113" y="3546475"/>
            <a:ext cx="450850" cy="941388"/>
            <a:chOff x="145087" y="4105590"/>
            <a:chExt cx="450868" cy="941664"/>
          </a:xfrm>
        </p:grpSpPr>
        <p:sp>
          <p:nvSpPr>
            <p:cNvPr id="92" name="矩形 91"/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126005" name="文字方塊 92"/>
            <p:cNvSpPr txBox="1">
              <a:spLocks noRot="1" noChangeAspect="1" noEditPoints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" name="文字方塊 103"/>
          <p:cNvSpPr txBox="1"/>
          <p:nvPr/>
        </p:nvSpPr>
        <p:spPr>
          <a:xfrm>
            <a:off x="7585075" y="3030538"/>
            <a:ext cx="1346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feature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1254125" y="5019675"/>
            <a:ext cx="881063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label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文字方塊 105"/>
          <p:cNvSpPr txBox="1">
            <a:spLocks noRot="1" noChangeAspect="1" noEditPoints="1" noTextEdit="1"/>
          </p:cNvSpPr>
          <p:nvPr/>
        </p:nvSpPr>
        <p:spPr>
          <a:xfrm>
            <a:off x="4627563" y="3841750"/>
            <a:ext cx="515937" cy="430213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" name="文字方塊 106"/>
          <p:cNvSpPr txBox="1">
            <a:spLocks noRot="1" noChangeAspect="1" noEditPoints="1" noTextEdit="1"/>
          </p:cNvSpPr>
          <p:nvPr/>
        </p:nvSpPr>
        <p:spPr>
          <a:xfrm>
            <a:off x="3309938" y="3825875"/>
            <a:ext cx="393700" cy="430213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457212-BA17-4827-9773-40972E0CDC4A}" type="slidenum">
              <a:rPr kumimoji="0" lang="zh-TW" altLang="en-US" sz="1200" b="1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TW" altLang="en-US" sz="1200" b="1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3822700" y="4767263"/>
            <a:ext cx="450850" cy="941387"/>
            <a:chOff x="145087" y="4105590"/>
            <a:chExt cx="450868" cy="941664"/>
          </a:xfrm>
        </p:grpSpPr>
        <p:sp>
          <p:nvSpPr>
            <p:cNvPr id="71" name="矩形 70"/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72" name="文字方塊 7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17"/>
              <a:stretch>
                <a:fillRect l="-2174" r="-2174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sp>
        <p:nvSpPr>
          <p:cNvPr id="73" name="文字方塊 72"/>
          <p:cNvSpPr txBox="1">
            <a:spLocks noRot="1" noChangeAspect="1" noEditPoints="1" noTextEdit="1"/>
          </p:cNvSpPr>
          <p:nvPr/>
        </p:nvSpPr>
        <p:spPr>
          <a:xfrm>
            <a:off x="4403725" y="5046663"/>
            <a:ext cx="520700" cy="4318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字方塊 2"/>
          <p:cNvSpPr txBox="1">
            <a:spLocks noRot="1" noChangeAspect="1" noEditPoints="1" noTextEdit="1"/>
          </p:cNvSpPr>
          <p:nvPr/>
        </p:nvSpPr>
        <p:spPr>
          <a:xfrm>
            <a:off x="4886325" y="4970463"/>
            <a:ext cx="2447925" cy="522287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611938" y="4813300"/>
            <a:ext cx="450850" cy="941388"/>
            <a:chOff x="145087" y="4105590"/>
            <a:chExt cx="450868" cy="941664"/>
          </a:xfrm>
        </p:grpSpPr>
        <p:sp>
          <p:nvSpPr>
            <p:cNvPr id="81" name="矩形 80"/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126018" name="文字方塊 92"/>
            <p:cNvSpPr txBox="1">
              <a:spLocks noRot="1" noChangeAspect="1" noEditPoints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矩形: 圓角 33"/>
          <p:cNvSpPr/>
          <p:nvPr/>
        </p:nvSpPr>
        <p:spPr>
          <a:xfrm>
            <a:off x="4941888" y="4941888"/>
            <a:ext cx="1436688" cy="6413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35" name="文字方塊 34"/>
          <p:cNvSpPr txBox="1"/>
          <p:nvPr/>
        </p:nvSpPr>
        <p:spPr>
          <a:xfrm>
            <a:off x="1377950" y="5829300"/>
            <a:ext cx="1089025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0 or 1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895600" y="5813425"/>
            <a:ext cx="256857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Make all values between 0 and 1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078538" y="5829300"/>
            <a:ext cx="1614487" cy="831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Can have any value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023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6" grpId="0"/>
      <p:bldP spid="87" grpId="0"/>
      <p:bldP spid="96" grpId="0" bldLvl="0" animBg="1"/>
      <p:bldP spid="89" grpId="0" bldLvl="0" animBg="1"/>
      <p:bldP spid="94" grpId="0" bldLvl="0" animBg="1"/>
      <p:bldP spid="104" grpId="0"/>
      <p:bldP spid="105" grpId="0"/>
      <p:bldP spid="106" grpId="0" bldLvl="0" animBg="1"/>
      <p:bldP spid="107" grpId="0" bldLvl="0" animBg="1"/>
      <p:bldP spid="73" grpId="0" bldLvl="0" animBg="1"/>
      <p:bldP spid="34" grpId="0" bldLvl="0" animBg="1"/>
      <p:bldP spid="35" grpId="0"/>
      <p:bldP spid="90" grpId="0"/>
      <p:bldP spid="95" grpId="0"/>
      <p:bldP spid="10" grpId="0" animBg="1"/>
      <p:bldP spid="10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" name="矩形 184"/>
          <p:cNvSpPr/>
          <p:nvPr/>
        </p:nvSpPr>
        <p:spPr>
          <a:xfrm>
            <a:off x="1677988" y="2249488"/>
            <a:ext cx="5854700" cy="424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12800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/>
          <a:p>
            <a:r>
              <a:rPr lang="en-US" altLang="zh-TW" sz="3200" b="1" dirty="0">
                <a:solidFill>
                  <a:srgbClr val="0000FF"/>
                </a:solidFill>
              </a:rPr>
              <a:t>Soft-max</a:t>
            </a:r>
            <a:endParaRPr lang="en-US" altLang="zh-TW" sz="3200" b="1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80452" y="29210"/>
            <a:ext cx="2221866" cy="1677666"/>
          </a:xfrm>
          <a:prstGeom prst="rect">
            <a:avLst/>
          </a:prstGeom>
          <a:blipFill rotWithShape="0">
            <a:blip r:embed="rId1"/>
            <a:stretch>
              <a:fillRect l="-6044" t="-28058" b="-104317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6975475" y="2832100"/>
            <a:ext cx="952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05" name="文字方塊 14"/>
          <p:cNvSpPr txBox="1"/>
          <p:nvPr/>
        </p:nvSpPr>
        <p:spPr>
          <a:xfrm>
            <a:off x="1701800" y="1706563"/>
            <a:ext cx="3614738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 err="1">
                <a:latin typeface="Arial" panose="020B0604020202020204" pitchFamily="34" charset="0"/>
              </a:rPr>
              <a:t>Softmax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277243" y="2615717"/>
            <a:ext cx="520319" cy="520319"/>
            <a:chOff x="3342651" y="3507082"/>
            <a:chExt cx="520319" cy="5203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7" name="矩形 36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>
                <a:solidFill>
                  <a:srgbClr val="C00000"/>
                </a:solidFill>
              </a:endParaRPr>
            </a:p>
          </p:txBody>
        </p:sp>
      </p:grpSp>
      <p:cxnSp>
        <p:nvCxnSpPr>
          <p:cNvPr id="39" name="直線單箭頭接點 38"/>
          <p:cNvCxnSpPr/>
          <p:nvPr/>
        </p:nvCxnSpPr>
        <p:spPr>
          <a:xfrm>
            <a:off x="5981700" y="2889250"/>
            <a:ext cx="0" cy="313372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4622800" y="6022975"/>
            <a:ext cx="1320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491163" y="3951288"/>
            <a:ext cx="0" cy="2071688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040313" y="5029200"/>
            <a:ext cx="0" cy="99377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533775" y="3127375"/>
            <a:ext cx="0" cy="286702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019425" y="4235450"/>
            <a:ext cx="0" cy="180975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2457450" y="5257800"/>
            <a:ext cx="0" cy="7874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484438" y="6022975"/>
            <a:ext cx="1709738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0388" y="2179638"/>
            <a:ext cx="723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times" pitchFamily="18" charset="0"/>
              </a:rPr>
              <a:t>0.88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73088" y="3354388"/>
            <a:ext cx="722312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times" pitchFamily="18" charset="0"/>
              </a:rPr>
              <a:t>0.12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2450" y="4437063"/>
            <a:ext cx="7318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" charset="0"/>
              </a:rPr>
              <a:t>≈</a:t>
            </a:r>
            <a:r>
              <a:rPr lang="en-US" altLang="zh-TW" sz="2400" dirty="0">
                <a:solidFill>
                  <a:srgbClr val="FF0000"/>
                </a:solidFill>
                <a:latin typeface="times" pitchFamily="18" charset="0"/>
              </a:rPr>
              <a:t>0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8018" name="群組 125"/>
          <p:cNvGrpSpPr/>
          <p:nvPr/>
        </p:nvGrpSpPr>
        <p:grpSpPr>
          <a:xfrm>
            <a:off x="7977188" y="2616200"/>
            <a:ext cx="393700" cy="417513"/>
            <a:chOff x="8447693" y="2043216"/>
            <a:chExt cx="394818" cy="418921"/>
          </a:xfrm>
        </p:grpSpPr>
        <p:sp>
          <p:nvSpPr>
            <p:cNvPr id="90" name="矩形 89"/>
            <p:cNvSpPr/>
            <p:nvPr/>
          </p:nvSpPr>
          <p:spPr>
            <a:xfrm flipH="1">
              <a:off x="8447693" y="2092805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91" name="文字方塊 9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8475872" y="2043216"/>
              <a:ext cx="366639" cy="369332"/>
            </a:xfrm>
            <a:prstGeom prst="rect">
              <a:avLst/>
            </a:prstGeom>
            <a:blipFill rotWithShape="0">
              <a:blip r:embed="rId2"/>
              <a:stretch>
                <a:fillRect l="-20000" r="-6667" b="-2459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28021" name="群組 124"/>
          <p:cNvGrpSpPr/>
          <p:nvPr/>
        </p:nvGrpSpPr>
        <p:grpSpPr>
          <a:xfrm>
            <a:off x="8004175" y="3775075"/>
            <a:ext cx="376238" cy="388938"/>
            <a:chOff x="8455049" y="3666412"/>
            <a:chExt cx="376970" cy="389048"/>
          </a:xfrm>
        </p:grpSpPr>
        <p:sp>
          <p:nvSpPr>
            <p:cNvPr id="98" name="矩形 97"/>
            <p:cNvSpPr/>
            <p:nvPr/>
          </p:nvSpPr>
          <p:spPr>
            <a:xfrm flipH="1">
              <a:off x="8455049" y="3686128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99" name="文字方塊 9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8458262" y="3666412"/>
              <a:ext cx="373757" cy="369332"/>
            </a:xfrm>
            <a:prstGeom prst="rect">
              <a:avLst/>
            </a:prstGeom>
            <a:blipFill rotWithShape="0">
              <a:blip r:embed="rId3"/>
              <a:stretch>
                <a:fillRect l="-19672" r="-6557" b="-2459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28024" name="群組 126"/>
          <p:cNvGrpSpPr/>
          <p:nvPr/>
        </p:nvGrpSpPr>
        <p:grpSpPr>
          <a:xfrm>
            <a:off x="768350" y="2590800"/>
            <a:ext cx="393700" cy="419100"/>
            <a:chOff x="441789" y="2058671"/>
            <a:chExt cx="394818" cy="418921"/>
          </a:xfrm>
        </p:grpSpPr>
        <p:sp>
          <p:nvSpPr>
            <p:cNvPr id="114" name="矩形 113"/>
            <p:cNvSpPr/>
            <p:nvPr/>
          </p:nvSpPr>
          <p:spPr>
            <a:xfrm flipH="1">
              <a:off x="441789" y="210826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15" name="文字方塊 1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469968" y="2058671"/>
              <a:ext cx="366639" cy="369332"/>
            </a:xfrm>
            <a:prstGeom prst="rect">
              <a:avLst/>
            </a:prstGeom>
            <a:blipFill rotWithShape="0">
              <a:blip r:embed="rId4"/>
              <a:stretch>
                <a:fillRect l="-20000" r="-6667" b="-2459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28027" name="群組 127"/>
          <p:cNvGrpSpPr/>
          <p:nvPr/>
        </p:nvGrpSpPr>
        <p:grpSpPr>
          <a:xfrm>
            <a:off x="774700" y="3733800"/>
            <a:ext cx="376238" cy="388938"/>
            <a:chOff x="449145" y="3681867"/>
            <a:chExt cx="376970" cy="389048"/>
          </a:xfrm>
        </p:grpSpPr>
        <p:sp>
          <p:nvSpPr>
            <p:cNvPr id="116" name="矩形 115"/>
            <p:cNvSpPr/>
            <p:nvPr/>
          </p:nvSpPr>
          <p:spPr>
            <a:xfrm flipH="1">
              <a:off x="449145" y="370158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17" name="文字方塊 11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452358" y="3681867"/>
              <a:ext cx="373757" cy="369332"/>
            </a:xfrm>
            <a:prstGeom prst="rect">
              <a:avLst/>
            </a:prstGeom>
            <a:blipFill rotWithShape="0">
              <a:blip r:embed="rId5"/>
              <a:stretch>
                <a:fillRect l="-19672" r="-6557" b="-26667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128030" name="群組 128"/>
          <p:cNvGrpSpPr/>
          <p:nvPr/>
        </p:nvGrpSpPr>
        <p:grpSpPr>
          <a:xfrm>
            <a:off x="763588" y="4849813"/>
            <a:ext cx="381000" cy="400050"/>
            <a:chOff x="456390" y="5280573"/>
            <a:chExt cx="380889" cy="400918"/>
          </a:xfrm>
        </p:grpSpPr>
        <p:sp>
          <p:nvSpPr>
            <p:cNvPr id="118" name="矩形 117"/>
            <p:cNvSpPr/>
            <p:nvPr/>
          </p:nvSpPr>
          <p:spPr>
            <a:xfrm flipH="1">
              <a:off x="456390" y="5312159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19" name="文字方塊 1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463522" y="5280573"/>
              <a:ext cx="373757" cy="369332"/>
            </a:xfrm>
            <a:prstGeom prst="rect">
              <a:avLst/>
            </a:prstGeom>
            <a:blipFill rotWithShape="0">
              <a:blip r:embed="rId6"/>
              <a:stretch>
                <a:fillRect l="-19672" r="-6557" b="-2459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sp>
        <p:nvSpPr>
          <p:cNvPr id="121" name="文字方塊 120"/>
          <p:cNvSpPr txBox="1">
            <a:spLocks noRot="1" noChangeAspect="1" noEditPoints="1" noTextEdit="1"/>
          </p:cNvSpPr>
          <p:nvPr/>
        </p:nvSpPr>
        <p:spPr>
          <a:xfrm>
            <a:off x="3165475" y="204788"/>
            <a:ext cx="2879725" cy="1076325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 flipH="1">
            <a:off x="6994525" y="3994150"/>
            <a:ext cx="952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/>
          <p:cNvGrpSpPr/>
          <p:nvPr/>
        </p:nvGrpSpPr>
        <p:grpSpPr>
          <a:xfrm>
            <a:off x="2754446" y="3690874"/>
            <a:ext cx="520319" cy="520319"/>
            <a:chOff x="3342651" y="3507082"/>
            <a:chExt cx="520319" cy="5203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5" name="矩形 144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2169470" y="4753879"/>
            <a:ext cx="520319" cy="520319"/>
            <a:chOff x="3342651" y="3507082"/>
            <a:chExt cx="520319" cy="5203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8" name="矩形 14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</p:grpSp>
      <p:cxnSp>
        <p:nvCxnSpPr>
          <p:cNvPr id="151" name="直線單箭頭接點 150"/>
          <p:cNvCxnSpPr>
            <a:endCxn id="37" idx="3"/>
          </p:cNvCxnSpPr>
          <p:nvPr/>
        </p:nvCxnSpPr>
        <p:spPr>
          <a:xfrm flipH="1">
            <a:off x="3797300" y="2847975"/>
            <a:ext cx="2663825" cy="28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>
            <a:off x="3268663" y="3921125"/>
            <a:ext cx="31924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148" idx="3"/>
          </p:cNvCxnSpPr>
          <p:nvPr/>
        </p:nvCxnSpPr>
        <p:spPr>
          <a:xfrm flipH="1">
            <a:off x="2689225" y="5010150"/>
            <a:ext cx="3895725" cy="31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群組 134"/>
          <p:cNvGrpSpPr/>
          <p:nvPr/>
        </p:nvGrpSpPr>
        <p:grpSpPr>
          <a:xfrm>
            <a:off x="6326188" y="3621088"/>
            <a:ext cx="595312" cy="593725"/>
            <a:chOff x="2176626" y="2568134"/>
            <a:chExt cx="595086" cy="595086"/>
          </a:xfrm>
        </p:grpSpPr>
        <p:sp>
          <p:nvSpPr>
            <p:cNvPr id="136" name="橢圓 135"/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102204" y="5763048"/>
            <a:ext cx="520319" cy="520319"/>
            <a:chOff x="3342651" y="3507082"/>
            <a:chExt cx="520319" cy="520319"/>
          </a:xfrm>
          <a:solidFill>
            <a:schemeClr val="accent2">
              <a:lumMod val="75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</p:grpSp>
      <p:grpSp>
        <p:nvGrpSpPr>
          <p:cNvPr id="128043" name="群組 130"/>
          <p:cNvGrpSpPr/>
          <p:nvPr/>
        </p:nvGrpSpPr>
        <p:grpSpPr>
          <a:xfrm>
            <a:off x="8032750" y="4827588"/>
            <a:ext cx="381000" cy="401637"/>
            <a:chOff x="8210769" y="5649866"/>
            <a:chExt cx="380889" cy="400918"/>
          </a:xfrm>
        </p:grpSpPr>
        <p:sp>
          <p:nvSpPr>
            <p:cNvPr id="106" name="矩形 105"/>
            <p:cNvSpPr/>
            <p:nvPr/>
          </p:nvSpPr>
          <p:spPr>
            <a:xfrm flipH="1">
              <a:off x="8210769" y="5681452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107" name="文字方塊 10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8217901" y="5649866"/>
              <a:ext cx="373757" cy="369332"/>
            </a:xfrm>
            <a:prstGeom prst="rect">
              <a:avLst/>
            </a:prstGeom>
            <a:blipFill rotWithShape="0">
              <a:blip r:embed="rId8"/>
              <a:stretch>
                <a:fillRect l="-19672" r="-6557" b="-2459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cxnSp>
        <p:nvCxnSpPr>
          <p:cNvPr id="134" name="直線單箭頭接點 133"/>
          <p:cNvCxnSpPr/>
          <p:nvPr/>
        </p:nvCxnSpPr>
        <p:spPr>
          <a:xfrm flipH="1">
            <a:off x="7023100" y="5029200"/>
            <a:ext cx="9509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群組 137"/>
          <p:cNvGrpSpPr/>
          <p:nvPr/>
        </p:nvGrpSpPr>
        <p:grpSpPr>
          <a:xfrm>
            <a:off x="6362700" y="4730750"/>
            <a:ext cx="593725" cy="595313"/>
            <a:chOff x="2176626" y="2568134"/>
            <a:chExt cx="595086" cy="595086"/>
          </a:xfrm>
        </p:grpSpPr>
        <p:sp>
          <p:nvSpPr>
            <p:cNvPr id="139" name="橢圓 138"/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6326188" y="2530475"/>
            <a:ext cx="595312" cy="595313"/>
            <a:chOff x="2176626" y="2568134"/>
            <a:chExt cx="595086" cy="595086"/>
          </a:xfrm>
        </p:grpSpPr>
        <p:sp>
          <p:nvSpPr>
            <p:cNvPr id="9" name="橢圓 8"/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</p:grpSp>
      <p:cxnSp>
        <p:nvCxnSpPr>
          <p:cNvPr id="174" name="直線單箭頭接點 173"/>
          <p:cNvCxnSpPr/>
          <p:nvPr/>
        </p:nvCxnSpPr>
        <p:spPr>
          <a:xfrm flipH="1">
            <a:off x="1217613" y="5029200"/>
            <a:ext cx="952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H="1" flipV="1">
            <a:off x="1217613" y="3940175"/>
            <a:ext cx="1536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37" idx="1"/>
          </p:cNvCxnSpPr>
          <p:nvPr/>
        </p:nvCxnSpPr>
        <p:spPr>
          <a:xfrm flipH="1">
            <a:off x="1220788" y="2876550"/>
            <a:ext cx="2055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7942263" y="2230438"/>
            <a:ext cx="493712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978775" y="4486275"/>
            <a:ext cx="461963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-3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7942263" y="3390900"/>
            <a:ext cx="527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4241800" y="3463925"/>
            <a:ext cx="8620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Calibri Light" charset="0"/>
              </a:rPr>
              <a:t>2.7</a:t>
            </a:r>
            <a:endParaRPr lang="zh-TW" altLang="en-US" sz="2400" dirty="0">
              <a:solidFill>
                <a:srgbClr val="FF0000"/>
              </a:solidFill>
              <a:latin typeface="Calibri Light" charset="0"/>
              <a:ea typeface="宋体" panose="02010600030101010101" pitchFamily="2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48150" y="2363788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Calibri Light" charset="0"/>
              </a:rPr>
              <a:t>20</a:t>
            </a:r>
            <a:endParaRPr lang="zh-TW" altLang="en-US" sz="2400" dirty="0">
              <a:solidFill>
                <a:srgbClr val="FF0000"/>
              </a:solidFill>
              <a:latin typeface="Calibri Light" charset="0"/>
              <a:ea typeface="宋体" panose="02010600030101010101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4162425" y="4597400"/>
            <a:ext cx="1036638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Calibri Light" charset="0"/>
              </a:rPr>
              <a:t>0.05</a:t>
            </a:r>
            <a:endParaRPr lang="zh-TW" altLang="en-US" sz="2400" dirty="0">
              <a:solidFill>
                <a:srgbClr val="FF0000"/>
              </a:solidFill>
              <a:latin typeface="Calibri Light" charset="0"/>
              <a:ea typeface="宋体" panose="02010600030101010101" pitchFamily="2" charset="-122"/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7562850" y="5321300"/>
            <a:ext cx="13208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logit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3735388" y="1633538"/>
            <a:ext cx="5126037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</a:rPr>
              <a:t>How about binary classification? </a:t>
            </a:r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altLang="zh-TW" sz="2400" dirty="0">
              <a:solidFill>
                <a:srgbClr val="C0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457212-BA17-4827-9773-40972E0CDC4A}" type="slidenum">
              <a:rPr kumimoji="0" lang="zh-TW" altLang="en-US" sz="1200" b="1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TW" altLang="en-US" sz="1200" b="1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3700" y="6005513"/>
            <a:ext cx="12588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FF0000"/>
                </a:solidFill>
                <a:latin typeface="Calibri Light" charset="0"/>
              </a:rPr>
              <a:t>22.75</a:t>
            </a:r>
            <a:endParaRPr lang="zh-TW" altLang="en-US" sz="2400" dirty="0">
              <a:solidFill>
                <a:srgbClr val="FF0000"/>
              </a:solidFill>
              <a:latin typeface="Calibri Light" charset="0"/>
              <a:ea typeface="宋体" panose="02010600030101010101" pitchFamily="2" charset="-122"/>
            </a:endParaRPr>
          </a:p>
        </p:txBody>
      </p:sp>
      <p:sp>
        <p:nvSpPr>
          <p:cNvPr id="128064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9" grpId="0"/>
      <p:bldP spid="60" grpId="0"/>
      <p:bldP spid="61" grpId="0"/>
      <p:bldP spid="121" grpId="0" bldLvl="0" animBg="1"/>
      <p:bldP spid="179" grpId="0"/>
      <p:bldP spid="180" grpId="0"/>
      <p:bldP spid="181" grpId="0"/>
      <p:bldP spid="182" grpId="0"/>
      <p:bldP spid="183" grpId="0"/>
      <p:bldP spid="184" grpId="0"/>
      <p:bldP spid="186" grpId="0"/>
      <p:bldP spid="187" grpId="0"/>
      <p:bldP spid="5" grpId="0"/>
      <p:bldP spid="5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標題 1"/>
          <p:cNvSpPr>
            <a:spLocks noGrp="1"/>
          </p:cNvSpPr>
          <p:nvPr>
            <p:ph type="title"/>
          </p:nvPr>
        </p:nvSpPr>
        <p:spPr>
          <a:xfrm>
            <a:off x="320675" y="371475"/>
            <a:ext cx="7886700" cy="863600"/>
          </a:xfrm>
        </p:spPr>
        <p:txBody>
          <a:bodyPr vert="horz" lIns="91440" tIns="45720" rIns="91440" bIns="45720" anchor="ctr" anchorCtr="0"/>
          <a:p>
            <a:pPr>
              <a:buSzTx/>
            </a:pPr>
            <a:r>
              <a:rPr lang="en-US" altLang="zh-TW" sz="3200" b="1" dirty="0">
                <a:solidFill>
                  <a:srgbClr val="0000FF"/>
                </a:solidFill>
              </a:rPr>
              <a:t>Loss of Classification </a:t>
            </a:r>
            <a:endParaRPr lang="en-US" altLang="zh-TW" sz="3200" b="1" dirty="0">
              <a:solidFill>
                <a:srgbClr val="0000FF"/>
              </a:solidFill>
            </a:endParaRPr>
          </a:p>
        </p:txBody>
      </p:sp>
      <p:sp>
        <p:nvSpPr>
          <p:cNvPr id="4" name="矩形: 圓角 3"/>
          <p:cNvSpPr/>
          <p:nvPr/>
        </p:nvSpPr>
        <p:spPr>
          <a:xfrm>
            <a:off x="5624513" y="1990725"/>
            <a:ext cx="1674813" cy="968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Network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129027" name="直線單箭頭接點 4"/>
          <p:cNvCxnSpPr/>
          <p:nvPr/>
        </p:nvCxnSpPr>
        <p:spPr>
          <a:xfrm flipH="1">
            <a:off x="4945063" y="2474913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29028" name="直線單箭頭接點 10"/>
          <p:cNvCxnSpPr/>
          <p:nvPr/>
        </p:nvCxnSpPr>
        <p:spPr>
          <a:xfrm flipH="1">
            <a:off x="7361238" y="2474913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29029" name="群組 11"/>
          <p:cNvGrpSpPr/>
          <p:nvPr/>
        </p:nvGrpSpPr>
        <p:grpSpPr>
          <a:xfrm>
            <a:off x="8074025" y="2009775"/>
            <a:ext cx="441325" cy="928688"/>
            <a:chOff x="5945044" y="5336858"/>
            <a:chExt cx="441359" cy="877076"/>
          </a:xfrm>
        </p:grpSpPr>
        <p:sp>
          <p:nvSpPr>
            <p:cNvPr id="13" name="矩形 12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129031" name="文字方塊 215"/>
            <p:cNvSpPr txBox="1">
              <a:spLocks noRot="1" noChangeAspect="1" noEditPoints="1" noTextEdit="1"/>
            </p:cNvSpPr>
            <p:nvPr/>
          </p:nvSpPr>
          <p:spPr>
            <a:xfrm>
              <a:off x="6021452" y="5544690"/>
              <a:ext cx="288541" cy="430887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9032" name="群組 14"/>
          <p:cNvGrpSpPr/>
          <p:nvPr/>
        </p:nvGrpSpPr>
        <p:grpSpPr>
          <a:xfrm>
            <a:off x="4414838" y="1957388"/>
            <a:ext cx="450850" cy="941387"/>
            <a:chOff x="145087" y="4105590"/>
            <a:chExt cx="450868" cy="941664"/>
          </a:xfrm>
        </p:grpSpPr>
        <p:sp>
          <p:nvSpPr>
            <p:cNvPr id="16" name="矩形 15"/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129034" name="文字方塊 16"/>
            <p:cNvSpPr txBox="1">
              <a:spLocks noRot="1" noChangeAspect="1" noEditPoints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: 圓角 19"/>
          <p:cNvSpPr/>
          <p:nvPr/>
        </p:nvSpPr>
        <p:spPr>
          <a:xfrm rot="16200000">
            <a:off x="2923381" y="2188369"/>
            <a:ext cx="1443038" cy="4730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softmax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363788" y="1954213"/>
            <a:ext cx="450850" cy="941387"/>
            <a:chOff x="145087" y="4105590"/>
            <a:chExt cx="450868" cy="941664"/>
          </a:xfrm>
        </p:grpSpPr>
        <p:sp>
          <p:nvSpPr>
            <p:cNvPr id="22" name="矩形 21"/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baseline="30000" noProof="1" dirty="0"/>
            </a:p>
          </p:txBody>
        </p:sp>
        <p:sp>
          <p:nvSpPr>
            <p:cNvPr id="23" name="文字方塊 2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1605" y="4356812"/>
              <a:ext cx="283604" cy="430887"/>
            </a:xfrm>
            <a:prstGeom prst="rect">
              <a:avLst/>
            </a:prstGeom>
            <a:blipFill rotWithShape="0">
              <a:blip r:embed="rId3"/>
              <a:stretch>
                <a:fillRect r="-2128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cxnSp>
        <p:nvCxnSpPr>
          <p:cNvPr id="24" name="直線單箭頭接點 23"/>
          <p:cNvCxnSpPr/>
          <p:nvPr/>
        </p:nvCxnSpPr>
        <p:spPr>
          <a:xfrm flipH="1">
            <a:off x="3943350" y="2455863"/>
            <a:ext cx="392113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6" name="直線單箭頭接點 25"/>
          <p:cNvCxnSpPr/>
          <p:nvPr/>
        </p:nvCxnSpPr>
        <p:spPr>
          <a:xfrm flipH="1">
            <a:off x="2897188" y="2459038"/>
            <a:ext cx="393700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7" name="矩形 26"/>
          <p:cNvSpPr/>
          <p:nvPr/>
        </p:nvSpPr>
        <p:spPr>
          <a:xfrm>
            <a:off x="696913" y="1965325"/>
            <a:ext cx="450850" cy="9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zh-TW" altLang="en-US" sz="2400" strike="noStrike" baseline="30000" noProof="1" dirty="0"/>
          </a:p>
        </p:txBody>
      </p:sp>
      <p:sp>
        <p:nvSpPr>
          <p:cNvPr id="129042" name="文字方塊 27"/>
          <p:cNvSpPr txBox="1">
            <a:spLocks noRot="1" noChangeAspect="1" noEditPoints="1" noTextEdit="1"/>
          </p:cNvSpPr>
          <p:nvPr/>
        </p:nvSpPr>
        <p:spPr>
          <a:xfrm>
            <a:off x="479425" y="2193925"/>
            <a:ext cx="842963" cy="430213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1195388" y="2432050"/>
            <a:ext cx="11017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44" name="文字方塊 29"/>
          <p:cNvSpPr txBox="1"/>
          <p:nvPr/>
        </p:nvSpPr>
        <p:spPr>
          <a:xfrm>
            <a:off x="496888" y="1517650"/>
            <a:ext cx="882650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dirty="0">
                <a:latin typeface="Arial" panose="020B0604020202020204" pitchFamily="34" charset="0"/>
              </a:rPr>
              <a:t>label</a:t>
            </a:r>
            <a:endParaRPr lang="zh-TW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字方塊 31"/>
          <p:cNvSpPr txBox="1">
            <a:spLocks noRot="1" noChangeAspect="1" noEditPoints="1" noTextEdit="1"/>
          </p:cNvSpPr>
          <p:nvPr/>
        </p:nvSpPr>
        <p:spPr>
          <a:xfrm>
            <a:off x="1657350" y="2490788"/>
            <a:ext cx="266700" cy="43021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8650" y="3500438"/>
            <a:ext cx="4051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i="1" u="sng" dirty="0">
                <a:latin typeface="Arial" panose="020B0604020202020204" pitchFamily="34" charset="0"/>
              </a:rPr>
              <a:t>Mean Square Error (MSE)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字方塊 33"/>
          <p:cNvSpPr txBox="1">
            <a:spLocks noRot="1" noChangeAspect="1" noEditPoints="1" noTextEdit="1"/>
          </p:cNvSpPr>
          <p:nvPr/>
        </p:nvSpPr>
        <p:spPr>
          <a:xfrm>
            <a:off x="4845050" y="3267075"/>
            <a:ext cx="2763838" cy="1046163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33450" y="4756150"/>
            <a:ext cx="3867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i="1" u="sng" dirty="0">
                <a:latin typeface="Arial" panose="020B0604020202020204" pitchFamily="34" charset="0"/>
              </a:rPr>
              <a:t>Cross-entropy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字方塊 35"/>
          <p:cNvSpPr txBox="1">
            <a:spLocks noRot="1" noChangeAspect="1" noEditPoints="1" noTextEdit="1"/>
          </p:cNvSpPr>
          <p:nvPr/>
        </p:nvSpPr>
        <p:spPr>
          <a:xfrm>
            <a:off x="4845050" y="4622800"/>
            <a:ext cx="2586038" cy="1044575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" name="Picture 2" descr="Win PNG Photos | PNG Mar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325" y="4506913"/>
            <a:ext cx="1443038" cy="1243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文字方塊 37"/>
          <p:cNvSpPr txBox="1"/>
          <p:nvPr/>
        </p:nvSpPr>
        <p:spPr>
          <a:xfrm>
            <a:off x="1495425" y="5775325"/>
            <a:ext cx="58039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</a:rPr>
              <a:t>Minimizing cross-entropy is equivalent to maximizing likelihood.  </a:t>
            </a:r>
            <a:endParaRPr lang="en-US" altLang="zh-TW" sz="24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文字方塊 38"/>
          <p:cNvSpPr txBox="1">
            <a:spLocks noRot="1" noChangeAspect="1" noEditPoints="1" noTextEdit="1"/>
          </p:cNvSpPr>
          <p:nvPr/>
        </p:nvSpPr>
        <p:spPr>
          <a:xfrm>
            <a:off x="6183313" y="782638"/>
            <a:ext cx="1971675" cy="1044575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457950" y="6240463"/>
            <a:ext cx="2057400" cy="365125"/>
          </a:xfrm>
        </p:spPr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457212-BA17-4827-9773-40972E0CDC4A}" type="slidenum">
              <a:rPr kumimoji="0" lang="zh-TW" altLang="en-US" sz="1200" b="1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TW" altLang="en-US" sz="1200" b="1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54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32" grpId="0" bldLvl="0" animBg="1"/>
      <p:bldP spid="33" grpId="0"/>
      <p:bldP spid="34" grpId="0" bldLvl="0" animBg="1"/>
      <p:bldP spid="35" grpId="0"/>
      <p:bldP spid="36" grpId="0" bldLvl="0" animBg="1"/>
      <p:bldP spid="38" grpId="0"/>
      <p:bldP spid="39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2970213"/>
            <a:ext cx="4065588" cy="2579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984500"/>
            <a:ext cx="4064000" cy="2579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887538" y="5799138"/>
            <a:ext cx="5654675" cy="830262"/>
          </a:xfrm>
          <a:prstGeom prst="rect">
            <a:avLst/>
          </a:prstGeom>
          <a:solidFill>
            <a:srgbClr val="DEEBF7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TW" sz="2400" dirty="0">
                <a:solidFill>
                  <a:srgbClr val="C00000"/>
                </a:solidFill>
                <a:latin typeface="Arial" panose="020B0604020202020204" pitchFamily="34" charset="0"/>
              </a:rPr>
              <a:t>Changing the loss function can change the difficulty of optimization.</a:t>
            </a:r>
            <a:endParaRPr lang="en-US" altLang="zh-TW" sz="24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5699125" y="973138"/>
            <a:ext cx="1674813" cy="968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Network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019675" y="1457325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" name="直線單箭頭接點 10"/>
          <p:cNvCxnSpPr/>
          <p:nvPr/>
        </p:nvCxnSpPr>
        <p:spPr>
          <a:xfrm flipH="1">
            <a:off x="7435850" y="1457325"/>
            <a:ext cx="638175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2" name="群組 11"/>
          <p:cNvGrpSpPr/>
          <p:nvPr/>
        </p:nvGrpSpPr>
        <p:grpSpPr>
          <a:xfrm>
            <a:off x="8148638" y="992188"/>
            <a:ext cx="441325" cy="928687"/>
            <a:chOff x="5945044" y="5336858"/>
            <a:chExt cx="441359" cy="877076"/>
          </a:xfrm>
        </p:grpSpPr>
        <p:sp>
          <p:nvSpPr>
            <p:cNvPr id="13" name="矩形 12"/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2400" strike="noStrike" noProof="1" dirty="0"/>
            </a:p>
          </p:txBody>
        </p:sp>
        <p:sp>
          <p:nvSpPr>
            <p:cNvPr id="130057" name="文字方塊 215"/>
            <p:cNvSpPr txBox="1">
              <a:spLocks noRot="1" noChangeAspect="1" noEditPoints="1" noTextEdit="1"/>
            </p:cNvSpPr>
            <p:nvPr/>
          </p:nvSpPr>
          <p:spPr>
            <a:xfrm>
              <a:off x="6021452" y="5544690"/>
              <a:ext cx="288541" cy="430887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anchor="t" anchorCtr="0"/>
            <a:p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矩形: 圓角 17"/>
          <p:cNvSpPr/>
          <p:nvPr/>
        </p:nvSpPr>
        <p:spPr>
          <a:xfrm rot="16200000">
            <a:off x="2997994" y="1169194"/>
            <a:ext cx="1443038" cy="4730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PMingLiU" pitchFamily="18" charset="-120"/>
                <a:cs typeface="+mn-cs"/>
              </a:rPr>
              <a:t>softmax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PMingLiU" pitchFamily="18" charset="-120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017963" y="1438275"/>
            <a:ext cx="392112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3" name="直線單箭頭接點 22"/>
          <p:cNvCxnSpPr/>
          <p:nvPr/>
        </p:nvCxnSpPr>
        <p:spPr>
          <a:xfrm flipH="1">
            <a:off x="2971800" y="1439863"/>
            <a:ext cx="393700" cy="0"/>
          </a:xfrm>
          <a:prstGeom prst="straightConnector1">
            <a:avLst/>
          </a:prstGeom>
          <a:ln w="5715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6" name="直線單箭頭接點 25"/>
          <p:cNvCxnSpPr/>
          <p:nvPr/>
        </p:nvCxnSpPr>
        <p:spPr>
          <a:xfrm flipH="1">
            <a:off x="1270000" y="1414463"/>
            <a:ext cx="11017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>
            <a:spLocks noRot="1" noChangeAspect="1" noEditPoints="1" noTextEdit="1"/>
          </p:cNvSpPr>
          <p:nvPr/>
        </p:nvSpPr>
        <p:spPr>
          <a:xfrm>
            <a:off x="1731963" y="1471613"/>
            <a:ext cx="266700" cy="431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字方塊 29"/>
          <p:cNvSpPr txBox="1">
            <a:spLocks noRot="1" noChangeAspect="1" noEditPoints="1" noTextEdit="1"/>
          </p:cNvSpPr>
          <p:nvPr/>
        </p:nvSpPr>
        <p:spPr>
          <a:xfrm>
            <a:off x="725488" y="831850"/>
            <a:ext cx="566737" cy="1139825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anchor="t" anchorCtr="0"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548188" y="755650"/>
            <a:ext cx="398462" cy="1274763"/>
            <a:chOff x="4548677" y="755732"/>
            <a:chExt cx="398737" cy="1274659"/>
          </a:xfrm>
        </p:grpSpPr>
        <p:grpSp>
          <p:nvGrpSpPr>
            <p:cNvPr id="130065" name="群組 30"/>
            <p:cNvGrpSpPr/>
            <p:nvPr/>
          </p:nvGrpSpPr>
          <p:grpSpPr>
            <a:xfrm>
              <a:off x="4552596" y="755732"/>
              <a:ext cx="394818" cy="418921"/>
              <a:chOff x="8447693" y="2043216"/>
              <a:chExt cx="394818" cy="418921"/>
            </a:xfrm>
          </p:grpSpPr>
          <p:sp>
            <p:nvSpPr>
              <p:cNvPr id="32" name="矩形 31"/>
              <p:cNvSpPr/>
              <p:nvPr/>
            </p:nvSpPr>
            <p:spPr>
              <a:xfrm flipH="1">
                <a:off x="8447693" y="2092805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1800" strike="noStrike" noProof="1"/>
              </a:p>
            </p:txBody>
          </p:sp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5872" y="2043216"/>
                <a:ext cx="366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72" r="-4918" b="-24590"/>
                </a:stretch>
              </a:blipFill>
            </p:spPr>
            <p:txBody>
              <a:bodyPr/>
              <a:lstStyle/>
              <a:p>
                <a:r>
                  <a:rPr lang="zh-TW" altLang="en-US" sz="1800" noProof="1">
                    <a:noFill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 </a:t>
                </a:r>
                <a:endParaRPr lang="zh-TW" altLang="en-US" sz="1800" noProof="1">
                  <a:noFill/>
                </a:endParaRPr>
              </a:p>
            </p:txBody>
          </p:sp>
        </p:grpSp>
        <p:grpSp>
          <p:nvGrpSpPr>
            <p:cNvPr id="130068" name="群組 33"/>
            <p:cNvGrpSpPr/>
            <p:nvPr/>
          </p:nvGrpSpPr>
          <p:grpSpPr>
            <a:xfrm>
              <a:off x="4552596" y="1207539"/>
              <a:ext cx="376970" cy="389048"/>
              <a:chOff x="8455049" y="3666412"/>
              <a:chExt cx="376970" cy="389048"/>
            </a:xfrm>
          </p:grpSpPr>
          <p:sp>
            <p:nvSpPr>
              <p:cNvPr id="35" name="矩形 34"/>
              <p:cNvSpPr/>
              <p:nvPr/>
            </p:nvSpPr>
            <p:spPr>
              <a:xfrm flipH="1">
                <a:off x="8455049" y="3686128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1800" strike="noStrike" noProof="1"/>
              </a:p>
            </p:txBody>
          </p:sp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8262" y="3666412"/>
                <a:ext cx="37375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355" r="-4839" b="-24590"/>
                </a:stretch>
              </a:blipFill>
            </p:spPr>
            <p:txBody>
              <a:bodyPr/>
              <a:lstStyle/>
              <a:p>
                <a:r>
                  <a:rPr lang="zh-TW" altLang="en-US" sz="1800" noProof="1">
                    <a:noFill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 </a:t>
                </a:r>
                <a:endParaRPr lang="zh-TW" altLang="en-US" sz="1800" noProof="1">
                  <a:noFill/>
                </a:endParaRPr>
              </a:p>
            </p:txBody>
          </p:sp>
        </p:grpSp>
        <p:grpSp>
          <p:nvGrpSpPr>
            <p:cNvPr id="130071" name="群組 36"/>
            <p:cNvGrpSpPr/>
            <p:nvPr/>
          </p:nvGrpSpPr>
          <p:grpSpPr>
            <a:xfrm>
              <a:off x="4548677" y="1629473"/>
              <a:ext cx="380889" cy="400918"/>
              <a:chOff x="8210769" y="5649866"/>
              <a:chExt cx="380889" cy="400918"/>
            </a:xfrm>
          </p:grpSpPr>
          <p:sp>
            <p:nvSpPr>
              <p:cNvPr id="38" name="矩形 37"/>
              <p:cNvSpPr/>
              <p:nvPr/>
            </p:nvSpPr>
            <p:spPr>
              <a:xfrm flipH="1">
                <a:off x="8210769" y="5681452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fontAlgn="base"/>
                <a:endParaRPr lang="zh-TW" altLang="en-US" sz="1800" strike="noStrike" noProof="1"/>
              </a:p>
            </p:txBody>
          </p:sp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17901" y="5649866"/>
                <a:ext cx="37375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355" r="-4839" b="-24590"/>
                </a:stretch>
              </a:blipFill>
            </p:spPr>
            <p:txBody>
              <a:bodyPr/>
              <a:lstStyle/>
              <a:p>
                <a:r>
                  <a:rPr lang="zh-TW" altLang="en-US" sz="1800" noProof="1">
                    <a:noFill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 </a:t>
                </a:r>
                <a:endParaRPr lang="zh-TW" altLang="en-US" sz="1800" noProof="1">
                  <a:noFill/>
                </a:endParaRPr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2514600" y="730250"/>
            <a:ext cx="395288" cy="419100"/>
            <a:chOff x="441789" y="2058671"/>
            <a:chExt cx="394818" cy="418921"/>
          </a:xfrm>
        </p:grpSpPr>
        <p:sp>
          <p:nvSpPr>
            <p:cNvPr id="42" name="矩形 41"/>
            <p:cNvSpPr/>
            <p:nvPr/>
          </p:nvSpPr>
          <p:spPr>
            <a:xfrm flipH="1">
              <a:off x="441789" y="210826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43" name="文字方塊 4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469968" y="2058671"/>
              <a:ext cx="366639" cy="369332"/>
            </a:xfrm>
            <a:prstGeom prst="rect">
              <a:avLst/>
            </a:prstGeom>
            <a:blipFill rotWithShape="0">
              <a:blip r:embed="rId9"/>
              <a:stretch>
                <a:fillRect l="-20000" r="-6667" b="-26667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522538" y="1195388"/>
            <a:ext cx="376237" cy="388937"/>
            <a:chOff x="449145" y="3681867"/>
            <a:chExt cx="376970" cy="389048"/>
          </a:xfrm>
        </p:grpSpPr>
        <p:sp>
          <p:nvSpPr>
            <p:cNvPr id="45" name="矩形 44"/>
            <p:cNvSpPr/>
            <p:nvPr/>
          </p:nvSpPr>
          <p:spPr>
            <a:xfrm flipH="1">
              <a:off x="449145" y="370158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46" name="文字方塊 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452358" y="3681867"/>
              <a:ext cx="373757" cy="369332"/>
            </a:xfrm>
            <a:prstGeom prst="rect">
              <a:avLst/>
            </a:prstGeom>
            <a:blipFill rotWithShape="0">
              <a:blip r:embed="rId10"/>
              <a:stretch>
                <a:fillRect l="-19355" r="-4839" b="-24590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528888" y="1600200"/>
            <a:ext cx="381000" cy="401638"/>
            <a:chOff x="456390" y="5280573"/>
            <a:chExt cx="380889" cy="400918"/>
          </a:xfrm>
        </p:grpSpPr>
        <p:sp>
          <p:nvSpPr>
            <p:cNvPr id="48" name="矩形 47"/>
            <p:cNvSpPr/>
            <p:nvPr/>
          </p:nvSpPr>
          <p:spPr>
            <a:xfrm flipH="1">
              <a:off x="456390" y="5312159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/>
              <a:endParaRPr lang="zh-TW" altLang="en-US" sz="1800" strike="noStrike" noProof="1"/>
            </a:p>
          </p:txBody>
        </p:sp>
        <p:sp>
          <p:nvSpPr>
            <p:cNvPr id="49" name="文字方塊 4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 flipH="1">
              <a:off x="463522" y="5280573"/>
              <a:ext cx="373757" cy="369332"/>
            </a:xfrm>
            <a:prstGeom prst="rect">
              <a:avLst/>
            </a:prstGeom>
            <a:blipFill rotWithShape="0">
              <a:blip r:embed="rId11"/>
              <a:stretch>
                <a:fillRect l="-19672" r="-6557" b="-26667"/>
              </a:stretch>
            </a:blipFill>
          </p:spPr>
          <p:txBody>
            <a:bodyPr/>
            <a:lstStyle/>
            <a:p>
              <a:r>
                <a:rPr lang="zh-TW" altLang="en-US" sz="1800" noProof="1">
                  <a:noFill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 </a:t>
              </a:r>
              <a:endParaRPr lang="zh-TW" altLang="en-US" sz="1800" noProof="1">
                <a:noFill/>
              </a:endParaRPr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801688" y="2546350"/>
            <a:ext cx="37830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i="1" u="sng" dirty="0">
                <a:latin typeface="Arial" panose="020B0604020202020204" pitchFamily="34" charset="0"/>
              </a:rPr>
              <a:t>Mean Square Error (MSE)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314950" y="2527300"/>
            <a:ext cx="3482975" cy="461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TW" sz="2400" i="1" u="sng" dirty="0">
                <a:latin typeface="Arial" panose="020B0604020202020204" pitchFamily="34" charset="0"/>
              </a:rPr>
              <a:t>Cross-entropy</a:t>
            </a:r>
            <a:endParaRPr lang="zh-TW" altLang="en-US" sz="2400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字方塊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94639" y="5429597"/>
            <a:ext cx="366639" cy="369332"/>
          </a:xfrm>
          <a:prstGeom prst="rect">
            <a:avLst/>
          </a:prstGeom>
          <a:blipFill rotWithShape="0">
            <a:blip r:embed="rId12"/>
            <a:stretch>
              <a:fillRect l="-20000" r="-6667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3" name="文字方塊 5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47207" y="5450055"/>
            <a:ext cx="366635" cy="369332"/>
          </a:xfrm>
          <a:prstGeom prst="rect">
            <a:avLst/>
          </a:prstGeom>
          <a:blipFill rotWithShape="0">
            <a:blip r:embed="rId13"/>
            <a:stretch>
              <a:fillRect l="-20000" r="-6667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4" name="文字方塊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41964" y="3971234"/>
            <a:ext cx="373759" cy="369332"/>
          </a:xfrm>
          <a:prstGeom prst="rect">
            <a:avLst/>
          </a:prstGeom>
          <a:blipFill rotWithShape="0">
            <a:blip r:embed="rId14"/>
            <a:stretch>
              <a:fillRect l="-19672" r="-6557" b="-26667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55" name="文字方塊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1125" y="3973985"/>
            <a:ext cx="373761" cy="369332"/>
          </a:xfrm>
          <a:prstGeom prst="rect">
            <a:avLst/>
          </a:prstGeom>
          <a:blipFill rotWithShape="0">
            <a:blip r:embed="rId15"/>
            <a:stretch>
              <a:fillRect l="-19672" r="-6557" b="-24590"/>
            </a:stretch>
          </a:blipFill>
        </p:spPr>
        <p:txBody>
          <a:bodyPr/>
          <a:lstStyle/>
          <a:p>
            <a:r>
              <a:rPr lang="zh-TW" altLang="en-US" sz="1800" noProof="1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TW" altLang="en-US" sz="1800" noProof="1">
              <a:noFill/>
            </a:endParaRPr>
          </a:p>
        </p:txBody>
      </p:sp>
      <p:sp>
        <p:nvSpPr>
          <p:cNvPr id="40" name="矩形: 圓角 39"/>
          <p:cNvSpPr/>
          <p:nvPr/>
        </p:nvSpPr>
        <p:spPr>
          <a:xfrm>
            <a:off x="3621088" y="185738"/>
            <a:ext cx="1246188" cy="3683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000" strike="noStrike" noProof="1" dirty="0"/>
              <a:t>-10 ~ 10</a:t>
            </a:r>
            <a:endParaRPr lang="en-US" altLang="zh-TW" sz="2000" strike="noStrike" noProof="1" dirty="0"/>
          </a:p>
        </p:txBody>
      </p:sp>
      <p:sp>
        <p:nvSpPr>
          <p:cNvPr id="57" name="矩形: 圓角 56"/>
          <p:cNvSpPr/>
          <p:nvPr/>
        </p:nvSpPr>
        <p:spPr>
          <a:xfrm>
            <a:off x="5808663" y="185738"/>
            <a:ext cx="1247775" cy="3683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000" strike="noStrike" noProof="1" dirty="0"/>
              <a:t>-10 ~ 10</a:t>
            </a:r>
            <a:endParaRPr lang="en-US" altLang="zh-TW" sz="2000" strike="noStrike" noProof="1" dirty="0"/>
          </a:p>
        </p:txBody>
      </p:sp>
      <p:sp>
        <p:nvSpPr>
          <p:cNvPr id="58" name="矩形: 圓角 57"/>
          <p:cNvSpPr/>
          <p:nvPr/>
        </p:nvSpPr>
        <p:spPr>
          <a:xfrm>
            <a:off x="5357813" y="2030413"/>
            <a:ext cx="1246188" cy="3698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000" strike="noStrike" noProof="1" dirty="0"/>
              <a:t>-1000</a:t>
            </a:r>
            <a:endParaRPr lang="en-US" altLang="zh-TW" sz="2000" strike="noStrike" noProof="1" dirty="0"/>
          </a:p>
        </p:txBody>
      </p:sp>
      <p:sp>
        <p:nvSpPr>
          <p:cNvPr id="59" name="矩形: 圓角 58"/>
          <p:cNvSpPr/>
          <p:nvPr/>
        </p:nvSpPr>
        <p:spPr>
          <a:xfrm>
            <a:off x="3365500" y="5040313"/>
            <a:ext cx="877888" cy="285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</a:pPr>
            <a:r>
              <a:rPr lang="en-US" altLang="zh-TW" sz="2000" strike="noStrike" noProof="1" dirty="0">
                <a:sym typeface="+mn-ea"/>
              </a:rPr>
              <a:t>small </a:t>
            </a:r>
            <a:endParaRPr lang="en-US" altLang="zh-TW" sz="2000" strike="noStrike" noProof="1" dirty="0">
              <a:sym typeface="+mn-ea"/>
            </a:endParaRPr>
          </a:p>
        </p:txBody>
      </p:sp>
      <p:sp>
        <p:nvSpPr>
          <p:cNvPr id="62" name="矩形: 圓角 61"/>
          <p:cNvSpPr/>
          <p:nvPr/>
        </p:nvSpPr>
        <p:spPr>
          <a:xfrm>
            <a:off x="801688" y="3070225"/>
            <a:ext cx="836613" cy="336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TW" sz="2000" strike="noStrike" noProof="1" dirty="0"/>
              <a:t>large </a:t>
            </a:r>
            <a:endParaRPr lang="en-US" altLang="zh-TW" sz="2000" strike="noStrike" noProof="1" dirty="0"/>
          </a:p>
        </p:txBody>
      </p:sp>
      <p:sp>
        <p:nvSpPr>
          <p:cNvPr id="52" name="橢圓 51"/>
          <p:cNvSpPr/>
          <p:nvPr/>
        </p:nvSpPr>
        <p:spPr>
          <a:xfrm>
            <a:off x="1270000" y="3495675"/>
            <a:ext cx="203200" cy="203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sp>
        <p:nvSpPr>
          <p:cNvPr id="64" name="橢圓 63"/>
          <p:cNvSpPr/>
          <p:nvPr/>
        </p:nvSpPr>
        <p:spPr>
          <a:xfrm>
            <a:off x="5810250" y="3446463"/>
            <a:ext cx="201613" cy="201613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TW" altLang="en-US" sz="1800" strike="noStrike" noProof="1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6011863" y="3644900"/>
            <a:ext cx="523875" cy="44608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570038" y="3406775"/>
            <a:ext cx="842963" cy="369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zh-TW" altLang="en-US" sz="1800" strike="noStrike" noProof="1" dirty="0"/>
              <a:t>stuck!</a:t>
            </a:r>
            <a:endParaRPr lang="zh-TW" altLang="en-US" sz="1800" strike="noStrike" noProof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457950" y="6232525"/>
            <a:ext cx="2057400" cy="365125"/>
          </a:xfrm>
        </p:spPr>
        <p:txBody>
          <a:bodyPr vert="horz" lIns="91440" tIns="45720" rIns="91440" bIns="45720"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8457212-BA17-4827-9773-40972E0CDC4A}" type="slidenum">
              <a:rPr kumimoji="0" lang="zh-TW" altLang="en-US" sz="1200" b="1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TW" altLang="en-US" sz="1200" b="1" i="0" u="none" strike="noStrike" kern="1200" cap="none" spc="0" normalizeH="0" baseline="0" noProof="1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曲线连接符 2"/>
          <p:cNvCxnSpPr>
            <a:stCxn id="58" idx="1"/>
            <a:endCxn id="39" idx="1"/>
          </p:cNvCxnSpPr>
          <p:nvPr/>
        </p:nvCxnSpPr>
        <p:spPr>
          <a:xfrm rot="10800000">
            <a:off x="4929188" y="1814513"/>
            <a:ext cx="427038" cy="401638"/>
          </a:xfrm>
          <a:prstGeom prst="curvedConnector3">
            <a:avLst>
              <a:gd name="adj1" fmla="val 4992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/>
          <p:cNvCxnSpPr>
            <a:stCxn id="58" idx="1"/>
            <a:endCxn id="39" idx="1"/>
          </p:cNvCxnSpPr>
          <p:nvPr/>
        </p:nvCxnSpPr>
        <p:spPr>
          <a:xfrm>
            <a:off x="4010025" y="558800"/>
            <a:ext cx="527050" cy="457200"/>
          </a:xfrm>
          <a:prstGeom prst="curvedConnector3">
            <a:avLst>
              <a:gd name="adj1" fmla="val 5006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58" idx="1"/>
            <a:endCxn id="39" idx="1"/>
          </p:cNvCxnSpPr>
          <p:nvPr/>
        </p:nvCxnSpPr>
        <p:spPr>
          <a:xfrm rot="10800000" flipV="1">
            <a:off x="4930775" y="274638"/>
            <a:ext cx="879475" cy="1022350"/>
          </a:xfrm>
          <a:prstGeom prst="curved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61"/>
          <p:cNvSpPr/>
          <p:nvPr/>
        </p:nvSpPr>
        <p:spPr>
          <a:xfrm>
            <a:off x="5281613" y="3070225"/>
            <a:ext cx="836613" cy="336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TW" sz="2000" strike="noStrike" noProof="1" dirty="0"/>
              <a:t>large </a:t>
            </a:r>
            <a:endParaRPr lang="en-US" altLang="zh-TW" sz="2000" strike="noStrike" noProof="1" dirty="0"/>
          </a:p>
        </p:txBody>
      </p:sp>
      <p:sp>
        <p:nvSpPr>
          <p:cNvPr id="15" name="矩形: 圓角 58"/>
          <p:cNvSpPr/>
          <p:nvPr/>
        </p:nvSpPr>
        <p:spPr>
          <a:xfrm>
            <a:off x="7851775" y="4986338"/>
            <a:ext cx="877888" cy="287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base">
              <a:buClrTx/>
              <a:buSzTx/>
              <a:buFontTx/>
            </a:pPr>
            <a:r>
              <a:rPr lang="en-US" altLang="zh-TW" sz="2000" strike="noStrike" noProof="1" dirty="0">
                <a:sym typeface="+mn-ea"/>
              </a:rPr>
              <a:t>small </a:t>
            </a:r>
            <a:endParaRPr lang="en-US" altLang="zh-TW" sz="2000" strike="noStrike" noProof="1" dirty="0">
              <a:sym typeface="+mn-ea"/>
            </a:endParaRPr>
          </a:p>
        </p:txBody>
      </p:sp>
      <p:sp>
        <p:nvSpPr>
          <p:cNvPr id="130104" name="灯片编号占位符 4"/>
          <p:cNvSpPr>
            <a:spLocks noGrp="1"/>
          </p:cNvSpPr>
          <p:nvPr/>
        </p:nvSpPr>
        <p:spPr>
          <a:xfrm>
            <a:off x="8686800" y="0"/>
            <a:ext cx="457200" cy="381000"/>
          </a:xfrm>
          <a:prstGeom prst="rect">
            <a:avLst/>
          </a:prstGeom>
          <a:solidFill>
            <a:srgbClr val="FF3300"/>
          </a:solidFill>
          <a:ln w="12700">
            <a:noFill/>
          </a:ln>
        </p:spPr>
        <p:txBody>
          <a:bodyPr wrap="square" lIns="91440" tIns="45720" rIns="91440" bIns="45720" anchor="t" anchorCtr="0"/>
          <a:p>
            <a:pPr algn="ctr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18" grpId="0" bldLvl="0" animBg="1"/>
      <p:bldP spid="28" grpId="0" bldLvl="0" animBg="1"/>
      <p:bldP spid="30" grpId="0" bldLvl="0" animBg="1"/>
      <p:bldP spid="50" grpId="0"/>
      <p:bldP spid="51" grpId="0"/>
      <p:bldP spid="29" grpId="0" bldLvl="0" animBg="1"/>
      <p:bldP spid="53" grpId="0" bldLvl="0" animBg="1"/>
      <p:bldP spid="54" grpId="0" bldLvl="0" animBg="1"/>
      <p:bldP spid="55" grpId="0" bldLvl="0" animBg="1"/>
      <p:bldP spid="40" grpId="0" bldLvl="0" animBg="1"/>
      <p:bldP spid="57" grpId="0" bldLvl="0" animBg="1"/>
      <p:bldP spid="58" grpId="0" bldLvl="0" animBg="1"/>
      <p:bldP spid="59" grpId="0" bldLvl="0" animBg="1"/>
      <p:bldP spid="62" grpId="0" bldLvl="0" animBg="1"/>
      <p:bldP spid="52" grpId="0" bldLvl="0" animBg="1"/>
      <p:bldP spid="64" grpId="0" bldLvl="0" animBg="1"/>
      <p:bldP spid="70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603250"/>
            <a:ext cx="8553450" cy="207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2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3" y="728663"/>
            <a:ext cx="8569325" cy="5081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4"/>
          <p:cNvSpPr>
            <a:spLocks noGrp="1"/>
          </p:cNvSpPr>
          <p:nvPr>
            <p:ph type="sldNum" sz="quarter" idx="11"/>
          </p:nvPr>
        </p:nvSpPr>
        <p:spPr>
          <a:ln w="12700"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663" y="595313"/>
            <a:ext cx="8448675" cy="566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Dg5YWZmNmEwOWY5MzIxOGNmNzUzN2M1MmQ3NDEyZWUifQ=="/>
  <p:tag name="KSO_WPP_MARK_KEY" val="fa083198-0624-4344-8eda-82c78e85df24"/>
</p:tagLst>
</file>

<file path=ppt/theme/theme1.xml><?xml version="1.0" encoding="utf-8"?>
<a:theme xmlns:a="http://schemas.openxmlformats.org/drawingml/2006/main" name="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rgbClr val="9900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rgbClr val="9900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rgbClr val="9900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rgbClr val="9900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untain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rgbClr val="9900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rgbClr val="9900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</Template>
  <TotalTime>0</TotalTime>
  <Words>6128</Words>
  <Application>WPS 演示</Application>
  <PresentationFormat>全屏显示(4:3)</PresentationFormat>
  <Paragraphs>1718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67</vt:i4>
      </vt:variant>
    </vt:vector>
  </HeadingPairs>
  <TitlesOfParts>
    <vt:vector size="100" baseType="lpstr">
      <vt:lpstr>Arial</vt:lpstr>
      <vt:lpstr>宋体</vt:lpstr>
      <vt:lpstr>Wingdings</vt:lpstr>
      <vt:lpstr>Times New Roman</vt:lpstr>
      <vt:lpstr>Wingdings</vt:lpstr>
      <vt:lpstr>Microsoft JhengHei</vt:lpstr>
      <vt:lpstr>Calibri</vt:lpstr>
      <vt:lpstr>Segoe UI</vt:lpstr>
      <vt:lpstr>PMingLiU</vt:lpstr>
      <vt:lpstr>PMingLiU</vt:lpstr>
      <vt:lpstr>Segoe Print</vt:lpstr>
      <vt:lpstr>微软雅黑</vt:lpstr>
      <vt:lpstr>Calibri Light</vt:lpstr>
      <vt:lpstr>PMingLiU</vt:lpstr>
      <vt:lpstr>等线 Light</vt:lpstr>
      <vt:lpstr>等线</vt:lpstr>
      <vt:lpstr>Arial Unicode MS</vt:lpstr>
      <vt:lpstr>times</vt:lpstr>
      <vt:lpstr>Calibri</vt:lpstr>
      <vt:lpstr>Mountain</vt:lpstr>
      <vt:lpstr>1_Mountain</vt:lpstr>
      <vt:lpstr>2_Mountain</vt:lpstr>
      <vt:lpstr>Office 佈景主題</vt:lpstr>
      <vt:lpstr>1_Office 佈景主題</vt:lpstr>
      <vt:lpstr>2_Office 佈景主題</vt:lpstr>
      <vt:lpstr>Equation.3</vt:lpstr>
      <vt:lpstr>Equation.3</vt:lpstr>
      <vt:lpstr>Equation.3</vt:lpstr>
      <vt:lpstr>Paint.Picture</vt:lpstr>
      <vt:lpstr>Paint.Picture</vt:lpstr>
      <vt:lpstr>Paint.Picture</vt:lpstr>
      <vt:lpstr>Equation.KSEE3</vt:lpstr>
      <vt:lpstr>Equation.KSEE3</vt:lpstr>
      <vt:lpstr>6 线性模型与非线性扩展</vt:lpstr>
      <vt:lpstr>引言</vt:lpstr>
      <vt:lpstr>Machine Learning  ≈ Looking for Function </vt:lpstr>
      <vt:lpstr>Different types of Functions </vt:lpstr>
      <vt:lpstr>Different types of Functions </vt:lpstr>
      <vt:lpstr>线性回归</vt:lpstr>
      <vt:lpstr>PowerPoint 演示文稿</vt:lpstr>
      <vt:lpstr>PowerPoint 演示文稿</vt:lpstr>
      <vt:lpstr>PowerPoint 演示文稿</vt:lpstr>
      <vt:lpstr>PowerPoint 演示文稿</vt:lpstr>
      <vt:lpstr>线性回归实例</vt:lpstr>
      <vt:lpstr>1. Function with Unknown Parameters</vt:lpstr>
      <vt:lpstr>2. Define Loss  from Training Data</vt:lpstr>
      <vt:lpstr>2. Define Loss  from Training Data</vt:lpstr>
      <vt:lpstr>2. Define Loss  from Training Data</vt:lpstr>
      <vt:lpstr>2. Define Loss  from Training Data</vt:lpstr>
      <vt:lpstr>3. Optimization</vt:lpstr>
      <vt:lpstr>3. Optimization</vt:lpstr>
      <vt:lpstr>3. Optimization</vt:lpstr>
      <vt:lpstr>3. Optimization</vt:lpstr>
      <vt:lpstr>3. Optimization</vt:lpstr>
      <vt:lpstr>Machine Learning is so simple ……</vt:lpstr>
      <vt:lpstr>PowerPoint 演示文稿</vt:lpstr>
      <vt:lpstr>PowerPoint 演示文稿</vt:lpstr>
      <vt:lpstr>线性模型的非线性拓展</vt:lpstr>
      <vt:lpstr>PowerPoint 演示文稿</vt:lpstr>
      <vt:lpstr>All Piecewise Linear Curves</vt:lpstr>
      <vt:lpstr>Beyond Piecewise Linear?</vt:lpstr>
      <vt:lpstr>PowerPoint 演示文稿</vt:lpstr>
      <vt:lpstr>PowerPoint 演示文稿</vt:lpstr>
      <vt:lpstr>PowerPoint 演示文稿</vt:lpstr>
      <vt:lpstr>New Model: More Features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 to ML Framework</vt:lpstr>
      <vt:lpstr>Loss </vt:lpstr>
      <vt:lpstr>Back to ML Framework</vt:lpstr>
      <vt:lpstr>Optimization of New Model </vt:lpstr>
      <vt:lpstr>Optimization of New Model </vt:lpstr>
      <vt:lpstr>Optimization of New Model </vt:lpstr>
      <vt:lpstr>Optimization of New Model </vt:lpstr>
      <vt:lpstr>Back to ML Framework</vt:lpstr>
      <vt:lpstr> </vt:lpstr>
      <vt:lpstr> </vt:lpstr>
      <vt:lpstr>Back to ML Framework</vt:lpstr>
      <vt:lpstr>PowerPoint 演示文稿</vt:lpstr>
      <vt:lpstr>Experimental Results</vt:lpstr>
      <vt:lpstr>PowerPoint 演示文稿</vt:lpstr>
      <vt:lpstr>Back to ML Framework</vt:lpstr>
      <vt:lpstr>PowerPoint 演示文稿</vt:lpstr>
      <vt:lpstr>PowerPoint 演示文稿</vt:lpstr>
      <vt:lpstr>PowerPoint 演示文稿</vt:lpstr>
      <vt:lpstr>Why don’t we go deeper?</vt:lpstr>
      <vt:lpstr>Let’s predict no. of views today!</vt:lpstr>
      <vt:lpstr>Classification as Regression? </vt:lpstr>
      <vt:lpstr>PowerPoint 演示文稿</vt:lpstr>
      <vt:lpstr>PowerPoint 演示文稿</vt:lpstr>
      <vt:lpstr>PowerPoint 演示文稿</vt:lpstr>
      <vt:lpstr>Soft-max</vt:lpstr>
      <vt:lpstr>Loss of Classification 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夏勇</cp:lastModifiedBy>
  <cp:revision>218</cp:revision>
  <dcterms:created xsi:type="dcterms:W3CDTF">2001-02-25T17:07:00Z</dcterms:created>
  <dcterms:modified xsi:type="dcterms:W3CDTF">2023-02-22T02:55:12Z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15BD9BE9DE5E4F78B359B09D92B3B0EB</vt:lpwstr>
  </property>
</Properties>
</file>