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7" r:id="rId4"/>
    <p:sldId id="268" r:id="rId5"/>
    <p:sldId id="269" r:id="rId6"/>
    <p:sldId id="270" r:id="rId7"/>
    <p:sldId id="27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0555" y="168910"/>
            <a:ext cx="9972675" cy="65201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57095" y="1104900"/>
            <a:ext cx="7877175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6620" y="857250"/>
            <a:ext cx="7858125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2650" y="866775"/>
            <a:ext cx="7886700" cy="51244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~9[IJCUR{B7IZ]NH(67@@_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0495" y="97155"/>
            <a:ext cx="9296400" cy="66236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MO{B43MGW@S89[IWU6QLNG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0040" y="69850"/>
            <a:ext cx="6951345" cy="496697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14070" y="5481320"/>
            <a:ext cx="102146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传统交付给客户使用的验收测试不是以发现缺陷为主要目标的，主要目的是检验系统是不是有需求说明书中有的功能，且是否功能都能正常运行；现在有一些软件是直接面向用户的，比如游戏，在验收测试阶段比如</a:t>
            </a:r>
            <a:r>
              <a:rPr lang="en-US" altLang="zh-CN"/>
              <a:t>a</a:t>
            </a:r>
            <a:r>
              <a:rPr lang="zh-CN" altLang="en-US"/>
              <a:t>测试（内测），</a:t>
            </a:r>
            <a:r>
              <a:rPr lang="en-US" altLang="zh-CN"/>
              <a:t>B</a:t>
            </a:r>
            <a:r>
              <a:rPr lang="zh-CN" altLang="en-US"/>
              <a:t>测试（公测），这个是为了发现缺陷的，比如某某游戏开发给用户测试的时候，用户是不可能有需求说明书</a:t>
            </a:r>
            <a:r>
              <a:rPr lang="zh-CN" altLang="en-US"/>
              <a:t>的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7320,&quot;width&quot;:1240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</Words>
  <Application>WPS 演示</Application>
  <PresentationFormat>宽屏</PresentationFormat>
  <Paragraphs>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39</cp:revision>
  <dcterms:created xsi:type="dcterms:W3CDTF">2021-03-23T02:31:00Z</dcterms:created>
  <dcterms:modified xsi:type="dcterms:W3CDTF">2021-03-26T09:30:23Z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E842275539764933910D8CA8472A09E7</vt:lpwstr>
  </property>
  <property fmtid="{D5CDD505-2E9C-101B-9397-08002B2CF9AE}" pid="3" name="KSOProductBuildVer">
    <vt:lpwstr>2052-11.1.0.10356</vt:lpwstr>
  </property>
</Properties>
</file>