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168910"/>
            <a:ext cx="9972675" cy="6520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7095" y="1104900"/>
            <a:ext cx="787717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857250"/>
            <a:ext cx="78581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866775"/>
            <a:ext cx="788670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~9[IJCUR{B7IZ]NH(67@@_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97155"/>
            <a:ext cx="9296400" cy="6623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MO{B43MGW@S89[IWU6QLN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040" y="69850"/>
            <a:ext cx="6951345" cy="49669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4070" y="5481320"/>
            <a:ext cx="10214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交付给客户使用的验收测试不是以发现缺陷为主要目标的，主要目的是检验系统是不是有需求说明书中有的功能，且是否功能都能正常运行；现在有一些软件是直接面向用户的，比如游戏，在验收测试阶段比如</a:t>
            </a:r>
            <a:r>
              <a:rPr lang="en-US" altLang="zh-CN"/>
              <a:t>a</a:t>
            </a:r>
            <a:r>
              <a:rPr lang="zh-CN" altLang="en-US"/>
              <a:t>测试（内测），</a:t>
            </a:r>
            <a:r>
              <a:rPr lang="en-US" altLang="zh-CN"/>
              <a:t>B</a:t>
            </a:r>
            <a:r>
              <a:rPr lang="zh-CN" altLang="en-US"/>
              <a:t>测试（公测），这个是为了发现缺陷的，比如某某游戏开发给用户测试的时候，用户是不可能有需求说明书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320,&quot;width&quot;:124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演示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38</cp:revision>
  <dcterms:created xsi:type="dcterms:W3CDTF">2021-03-23T02:31:00Z</dcterms:created>
  <dcterms:modified xsi:type="dcterms:W3CDTF">2021-03-26T04:49:10Z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E842275539764933910D8CA8472A09E7</vt:lpwstr>
  </property>
  <property fmtid="{D5CDD505-2E9C-101B-9397-08002B2CF9AE}" pid="3" name="KSOProductBuildVer">
    <vt:lpwstr>2052-11.1.0.10356</vt:lpwstr>
  </property>
</Properties>
</file>